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119"/>
  </p:notesMasterIdLst>
  <p:sldIdLst>
    <p:sldId id="261" r:id="rId2"/>
    <p:sldId id="259" r:id="rId3"/>
    <p:sldId id="355" r:id="rId4"/>
    <p:sldId id="262" r:id="rId5"/>
    <p:sldId id="335" r:id="rId6"/>
    <p:sldId id="266" r:id="rId7"/>
    <p:sldId id="264" r:id="rId8"/>
    <p:sldId id="274" r:id="rId9"/>
    <p:sldId id="295" r:id="rId10"/>
    <p:sldId id="275" r:id="rId11"/>
    <p:sldId id="276" r:id="rId12"/>
    <p:sldId id="277" r:id="rId13"/>
    <p:sldId id="265" r:id="rId14"/>
    <p:sldId id="278" r:id="rId15"/>
    <p:sldId id="292" r:id="rId16"/>
    <p:sldId id="294" r:id="rId17"/>
    <p:sldId id="293" r:id="rId18"/>
    <p:sldId id="296" r:id="rId19"/>
    <p:sldId id="297" r:id="rId20"/>
    <p:sldId id="298" r:id="rId21"/>
    <p:sldId id="299" r:id="rId22"/>
    <p:sldId id="267" r:id="rId23"/>
    <p:sldId id="279" r:id="rId24"/>
    <p:sldId id="303" r:id="rId25"/>
    <p:sldId id="290" r:id="rId26"/>
    <p:sldId id="291" r:id="rId27"/>
    <p:sldId id="300" r:id="rId28"/>
    <p:sldId id="301" r:id="rId29"/>
    <p:sldId id="302" r:id="rId30"/>
    <p:sldId id="287" r:id="rId31"/>
    <p:sldId id="304" r:id="rId32"/>
    <p:sldId id="305" r:id="rId33"/>
    <p:sldId id="310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6" r:id="rId51"/>
    <p:sldId id="327" r:id="rId52"/>
    <p:sldId id="328" r:id="rId53"/>
    <p:sldId id="329" r:id="rId54"/>
    <p:sldId id="323" r:id="rId55"/>
    <p:sldId id="330" r:id="rId56"/>
    <p:sldId id="331" r:id="rId57"/>
    <p:sldId id="332" r:id="rId58"/>
    <p:sldId id="336" r:id="rId59"/>
    <p:sldId id="338" r:id="rId60"/>
    <p:sldId id="339" r:id="rId61"/>
    <p:sldId id="340" r:id="rId62"/>
    <p:sldId id="337" r:id="rId63"/>
    <p:sldId id="341" r:id="rId64"/>
    <p:sldId id="379" r:id="rId65"/>
    <p:sldId id="343" r:id="rId66"/>
    <p:sldId id="380" r:id="rId67"/>
    <p:sldId id="348" r:id="rId68"/>
    <p:sldId id="349" r:id="rId69"/>
    <p:sldId id="350" r:id="rId70"/>
    <p:sldId id="351" r:id="rId71"/>
    <p:sldId id="354" r:id="rId72"/>
    <p:sldId id="352" r:id="rId73"/>
    <p:sldId id="280" r:id="rId74"/>
    <p:sldId id="367" r:id="rId75"/>
    <p:sldId id="268" r:id="rId76"/>
    <p:sldId id="356" r:id="rId77"/>
    <p:sldId id="357" r:id="rId78"/>
    <p:sldId id="363" r:id="rId79"/>
    <p:sldId id="358" r:id="rId80"/>
    <p:sldId id="359" r:id="rId81"/>
    <p:sldId id="360" r:id="rId82"/>
    <p:sldId id="366" r:id="rId83"/>
    <p:sldId id="368" r:id="rId84"/>
    <p:sldId id="369" r:id="rId85"/>
    <p:sldId id="370" r:id="rId86"/>
    <p:sldId id="361" r:id="rId87"/>
    <p:sldId id="371" r:id="rId88"/>
    <p:sldId id="372" r:id="rId89"/>
    <p:sldId id="377" r:id="rId90"/>
    <p:sldId id="373" r:id="rId91"/>
    <p:sldId id="375" r:id="rId92"/>
    <p:sldId id="376" r:id="rId93"/>
    <p:sldId id="378" r:id="rId94"/>
    <p:sldId id="381" r:id="rId95"/>
    <p:sldId id="382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281" r:id="rId104"/>
    <p:sldId id="269" r:id="rId105"/>
    <p:sldId id="390" r:id="rId106"/>
    <p:sldId id="391" r:id="rId107"/>
    <p:sldId id="392" r:id="rId108"/>
    <p:sldId id="393" r:id="rId109"/>
    <p:sldId id="394" r:id="rId110"/>
    <p:sldId id="395" r:id="rId111"/>
    <p:sldId id="270" r:id="rId112"/>
    <p:sldId id="282" r:id="rId113"/>
    <p:sldId id="271" r:id="rId114"/>
    <p:sldId id="283" r:id="rId115"/>
    <p:sldId id="272" r:id="rId116"/>
    <p:sldId id="284" r:id="rId117"/>
    <p:sldId id="273" r:id="rId1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262"/>
            <p14:sldId id="335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  <p14:sldId id="296"/>
            <p14:sldId id="297"/>
            <p14:sldId id="298"/>
            <p14:sldId id="299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0"/>
            <p14:sldId id="301"/>
            <p14:sldId id="302"/>
            <p14:sldId id="287"/>
            <p14:sldId id="304"/>
            <p14:sldId id="305"/>
            <p14:sldId id="310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6"/>
            <p14:sldId id="327"/>
            <p14:sldId id="328"/>
            <p14:sldId id="329"/>
            <p14:sldId id="323"/>
            <p14:sldId id="330"/>
            <p14:sldId id="331"/>
            <p14:sldId id="332"/>
            <p14:sldId id="336"/>
            <p14:sldId id="338"/>
            <p14:sldId id="339"/>
            <p14:sldId id="340"/>
            <p14:sldId id="337"/>
            <p14:sldId id="341"/>
            <p14:sldId id="379"/>
            <p14:sldId id="343"/>
            <p14:sldId id="380"/>
            <p14:sldId id="348"/>
            <p14:sldId id="349"/>
            <p14:sldId id="350"/>
            <p14:sldId id="351"/>
            <p14:sldId id="354"/>
            <p14:sldId id="352"/>
          </p14:sldIdLst>
        </p14:section>
        <p14:section name="Hardware" id="{F068708E-46AD-41A8-8F9E-16F561820CE7}">
          <p14:sldIdLst>
            <p14:sldId id="280"/>
            <p14:sldId id="367"/>
            <p14:sldId id="268"/>
            <p14:sldId id="356"/>
            <p14:sldId id="357"/>
            <p14:sldId id="363"/>
            <p14:sldId id="358"/>
            <p14:sldId id="359"/>
            <p14:sldId id="360"/>
            <p14:sldId id="366"/>
            <p14:sldId id="368"/>
            <p14:sldId id="369"/>
            <p14:sldId id="370"/>
            <p14:sldId id="361"/>
            <p14:sldId id="371"/>
            <p14:sldId id="372"/>
            <p14:sldId id="377"/>
            <p14:sldId id="373"/>
            <p14:sldId id="375"/>
            <p14:sldId id="376"/>
            <p14:sldId id="378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26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2" autoAdjust="0"/>
    <p:restoredTop sz="94660"/>
  </p:normalViewPr>
  <p:slideViewPr>
    <p:cSldViewPr snapToGrid="0">
      <p:cViewPr>
        <p:scale>
          <a:sx n="100" d="100"/>
          <a:sy n="100" d="100"/>
        </p:scale>
        <p:origin x="141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17/6/2024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4178" y="200883"/>
            <a:ext cx="2057400" cy="365125"/>
          </a:xfrm>
        </p:spPr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353029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785508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1425494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112532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52740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830883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3259897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457455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1283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114260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61933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17/6/2024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1227" y="1999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45540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weggg/Invert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4.wdp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4784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07758"/>
              </p:ext>
            </p:extLst>
          </p:nvPr>
        </p:nvGraphicFramePr>
        <p:xfrm>
          <a:off x="348852" y="2746237"/>
          <a:ext cx="3208736" cy="23901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1733157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475579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16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16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-182701"/>
            <a:ext cx="46863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99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699"/>
            <a:ext cx="9144000" cy="25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100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53" y="4064379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83" y="1301064"/>
            <a:ext cx="8146766" cy="33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101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67" y="1300025"/>
            <a:ext cx="6265067" cy="33750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88" y="3039862"/>
            <a:ext cx="5310012" cy="3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102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C466E16-E208-FCB5-C7F3-5CC7D69FF780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8D66662-F6D2-9E27-ABC1-29CBB0F45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8147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103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36788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99E9D923-95CD-3078-7173-8FFC8C98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8" y="2228011"/>
            <a:ext cx="2394278" cy="239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Imagen 336">
            <a:extLst>
              <a:ext uri="{FF2B5EF4-FFF2-40B4-BE49-F238E27FC236}">
                <a16:creationId xmlns:a16="http://schemas.microsoft.com/office/drawing/2014/main" id="{D8C04BDE-D707-26AA-4121-F6625001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728912"/>
            <a:ext cx="2486025" cy="1400175"/>
          </a:xfrm>
          <a:prstGeom prst="rect">
            <a:avLst/>
          </a:prstGeom>
        </p:spPr>
      </p:pic>
      <p:pic>
        <p:nvPicPr>
          <p:cNvPr id="339" name="Imagen 338">
            <a:extLst>
              <a:ext uri="{FF2B5EF4-FFF2-40B4-BE49-F238E27FC236}">
                <a16:creationId xmlns:a16="http://schemas.microsoft.com/office/drawing/2014/main" id="{95A68059-6DAE-E0BC-D566-C431FDCF7E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94" y="2448284"/>
            <a:ext cx="2458733" cy="19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104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2566985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2566986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2566985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5848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105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1386756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1386757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1386756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3110781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3110781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0534" y="3110781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618018" y="4132416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5953683" y="4132416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3163073" y="4132416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GPIO</a:t>
            </a:r>
          </a:p>
        </p:txBody>
      </p:sp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6112346D-5664-B5AF-1DD8-AEDDB0A8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7" y="790024"/>
            <a:ext cx="7345445" cy="6067976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106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164540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107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4791609" y="2745085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024606" y="3981826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4692696" y="5075172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6210742" y="2109781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159092" y="4040573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4958662" y="1690689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7554808" y="5082394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6977094" y="4374660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7079165" y="2986324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379655" y="3741992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790147" y="2100503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7144908" y="1302997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1743718" y="5127189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5490598" y="2136379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5490598" y="3334170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5490598" y="4427516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2007BCF-12C2-2508-53BE-BB04E1F4DB99}"/>
              </a:ext>
            </a:extLst>
          </p:cNvPr>
          <p:cNvCxnSpPr>
            <a:cxnSpLocks/>
            <a:stCxn id="12" idx="1"/>
            <a:endCxn id="25" idx="3"/>
          </p:cNvCxnSpPr>
          <p:nvPr/>
        </p:nvCxnSpPr>
        <p:spPr>
          <a:xfrm flipH="1" flipV="1">
            <a:off x="3339522" y="2323348"/>
            <a:ext cx="1353174" cy="2974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6966682" y="1748687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8010753" y="1748687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288500" y="4597505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133150" y="2893392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7007370" y="5751605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801366" y="2546193"/>
            <a:ext cx="1263469" cy="347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064835" y="2546193"/>
            <a:ext cx="1087849" cy="1195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556909" y="4187682"/>
            <a:ext cx="595775" cy="939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1222664" y="2546193"/>
            <a:ext cx="842171" cy="1494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1222664" y="4486263"/>
            <a:ext cx="1334245" cy="6409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6288500" y="5298017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6288500" y="5298017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108</a:t>
            </a:fld>
            <a:endParaRPr lang="ca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93518" y="732751"/>
            <a:ext cx="1481505" cy="621065"/>
          </a:xfrm>
          <a:prstGeom prst="roundRect">
            <a:avLst/>
          </a:prstGeom>
          <a:noFill/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36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grpSp>
        <p:nvGrpSpPr>
          <p:cNvPr id="302" name="Grupo 301">
            <a:extLst>
              <a:ext uri="{FF2B5EF4-FFF2-40B4-BE49-F238E27FC236}">
                <a16:creationId xmlns:a16="http://schemas.microsoft.com/office/drawing/2014/main" id="{CC62A17A-6AAA-C781-4A3A-8781DB4280F1}"/>
              </a:ext>
            </a:extLst>
          </p:cNvPr>
          <p:cNvGrpSpPr/>
          <p:nvPr/>
        </p:nvGrpSpPr>
        <p:grpSpPr>
          <a:xfrm>
            <a:off x="735874" y="1192654"/>
            <a:ext cx="7672251" cy="4932595"/>
            <a:chOff x="1680512" y="2184403"/>
            <a:chExt cx="6053787" cy="3892062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49C3A7F4-4D95-2486-CD90-A5F5382F717E}"/>
                </a:ext>
              </a:extLst>
            </p:cNvPr>
            <p:cNvSpPr/>
            <p:nvPr/>
          </p:nvSpPr>
          <p:spPr>
            <a:xfrm flipV="1">
              <a:off x="2283715" y="2515865"/>
              <a:ext cx="656167" cy="654485"/>
            </a:xfrm>
            <a:custGeom>
              <a:avLst/>
              <a:gdLst>
                <a:gd name="connsiteX0" fmla="*/ 558767 w 558654"/>
                <a:gd name="connsiteY0" fmla="*/ 278684 h 557222"/>
                <a:gd name="connsiteX1" fmla="*/ 279414 w 558654"/>
                <a:gd name="connsiteY1" fmla="*/ 557320 h 557222"/>
                <a:gd name="connsiteX2" fmla="*/ 112 w 558654"/>
                <a:gd name="connsiteY2" fmla="*/ 278684 h 557222"/>
                <a:gd name="connsiteX3" fmla="*/ 279414 w 558654"/>
                <a:gd name="connsiteY3" fmla="*/ 97 h 557222"/>
                <a:gd name="connsiteX4" fmla="*/ 558767 w 558654"/>
                <a:gd name="connsiteY4" fmla="*/ 278684 h 55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654" h="557222">
                  <a:moveTo>
                    <a:pt x="558767" y="278684"/>
                  </a:moveTo>
                  <a:cubicBezTo>
                    <a:pt x="558767" y="432590"/>
                    <a:pt x="433716" y="557320"/>
                    <a:pt x="279414" y="557320"/>
                  </a:cubicBezTo>
                  <a:cubicBezTo>
                    <a:pt x="125162" y="557320"/>
                    <a:pt x="112" y="432590"/>
                    <a:pt x="112" y="278684"/>
                  </a:cubicBezTo>
                  <a:cubicBezTo>
                    <a:pt x="112" y="124827"/>
                    <a:pt x="125162" y="97"/>
                    <a:pt x="279414" y="97"/>
                  </a:cubicBezTo>
                  <a:cubicBezTo>
                    <a:pt x="433716" y="97"/>
                    <a:pt x="558767" y="124827"/>
                    <a:pt x="558767" y="278684"/>
                  </a:cubicBezTo>
                  <a:close/>
                </a:path>
              </a:pathLst>
            </a:custGeom>
            <a:solidFill>
              <a:schemeClr val="bg2"/>
            </a:solidFill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D6DF9017-D9B6-5399-6C02-66B866DF53F0}"/>
                </a:ext>
              </a:extLst>
            </p:cNvPr>
            <p:cNvSpPr/>
            <p:nvPr/>
          </p:nvSpPr>
          <p:spPr>
            <a:xfrm>
              <a:off x="2361390" y="2775057"/>
              <a:ext cx="87963" cy="107519"/>
            </a:xfrm>
            <a:custGeom>
              <a:avLst/>
              <a:gdLst>
                <a:gd name="connsiteX0" fmla="*/ 74986 w 74891"/>
                <a:gd name="connsiteY0" fmla="*/ 1288 h 91541"/>
                <a:gd name="connsiteX1" fmla="*/ 73595 w 74891"/>
                <a:gd name="connsiteY1" fmla="*/ 100 h 91541"/>
                <a:gd name="connsiteX2" fmla="*/ 71410 w 74891"/>
                <a:gd name="connsiteY2" fmla="*/ 1883 h 91541"/>
                <a:gd name="connsiteX3" fmla="*/ 65252 w 74891"/>
                <a:gd name="connsiteY3" fmla="*/ 9016 h 91541"/>
                <a:gd name="connsiteX4" fmla="*/ 47175 w 74891"/>
                <a:gd name="connsiteY4" fmla="*/ 100 h 91541"/>
                <a:gd name="connsiteX5" fmla="*/ 15987 w 74891"/>
                <a:gd name="connsiteY5" fmla="*/ 29821 h 91541"/>
                <a:gd name="connsiteX6" fmla="*/ 29098 w 74891"/>
                <a:gd name="connsiteY6" fmla="*/ 47654 h 91541"/>
                <a:gd name="connsiteX7" fmla="*/ 42606 w 74891"/>
                <a:gd name="connsiteY7" fmla="*/ 51220 h 91541"/>
                <a:gd name="connsiteX8" fmla="*/ 54326 w 74891"/>
                <a:gd name="connsiteY8" fmla="*/ 64496 h 91541"/>
                <a:gd name="connsiteX9" fmla="*/ 31481 w 74891"/>
                <a:gd name="connsiteY9" fmla="*/ 87678 h 91541"/>
                <a:gd name="connsiteX10" fmla="*/ 9431 w 74891"/>
                <a:gd name="connsiteY10" fmla="*/ 69251 h 91541"/>
                <a:gd name="connsiteX11" fmla="*/ 10226 w 74891"/>
                <a:gd name="connsiteY11" fmla="*/ 62514 h 91541"/>
                <a:gd name="connsiteX12" fmla="*/ 10425 w 74891"/>
                <a:gd name="connsiteY12" fmla="*/ 61722 h 91541"/>
                <a:gd name="connsiteX13" fmla="*/ 9034 w 74891"/>
                <a:gd name="connsiteY13" fmla="*/ 60335 h 91541"/>
                <a:gd name="connsiteX14" fmla="*/ 7643 w 74891"/>
                <a:gd name="connsiteY14" fmla="*/ 60731 h 91541"/>
                <a:gd name="connsiteX15" fmla="*/ 95 w 74891"/>
                <a:gd name="connsiteY15" fmla="*/ 90452 h 91541"/>
                <a:gd name="connsiteX16" fmla="*/ 1485 w 74891"/>
                <a:gd name="connsiteY16" fmla="*/ 91641 h 91541"/>
                <a:gd name="connsiteX17" fmla="*/ 3869 w 74891"/>
                <a:gd name="connsiteY17" fmla="*/ 89659 h 91541"/>
                <a:gd name="connsiteX18" fmla="*/ 10027 w 74891"/>
                <a:gd name="connsiteY18" fmla="*/ 82526 h 91541"/>
                <a:gd name="connsiteX19" fmla="*/ 31283 w 74891"/>
                <a:gd name="connsiteY19" fmla="*/ 91641 h 91541"/>
                <a:gd name="connsiteX20" fmla="*/ 63464 w 74891"/>
                <a:gd name="connsiteY20" fmla="*/ 59344 h 91541"/>
                <a:gd name="connsiteX21" fmla="*/ 57306 w 74891"/>
                <a:gd name="connsiteY21" fmla="*/ 44483 h 91541"/>
                <a:gd name="connsiteX22" fmla="*/ 41215 w 74891"/>
                <a:gd name="connsiteY22" fmla="*/ 38143 h 91541"/>
                <a:gd name="connsiteX23" fmla="*/ 32673 w 74891"/>
                <a:gd name="connsiteY23" fmla="*/ 35963 h 91541"/>
                <a:gd name="connsiteX24" fmla="*/ 24926 w 74891"/>
                <a:gd name="connsiteY24" fmla="*/ 24471 h 91541"/>
                <a:gd name="connsiteX25" fmla="*/ 47175 w 74891"/>
                <a:gd name="connsiteY25" fmla="*/ 3468 h 91541"/>
                <a:gd name="connsiteX26" fmla="*/ 65252 w 74891"/>
                <a:gd name="connsiteY26" fmla="*/ 23084 h 91541"/>
                <a:gd name="connsiteX27" fmla="*/ 64855 w 74891"/>
                <a:gd name="connsiteY27" fmla="*/ 30217 h 91541"/>
                <a:gd name="connsiteX28" fmla="*/ 66245 w 74891"/>
                <a:gd name="connsiteY28" fmla="*/ 31406 h 91541"/>
                <a:gd name="connsiteX29" fmla="*/ 68232 w 74891"/>
                <a:gd name="connsiteY29" fmla="*/ 28830 h 9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891" h="91541">
                  <a:moveTo>
                    <a:pt x="74986" y="1288"/>
                  </a:moveTo>
                  <a:cubicBezTo>
                    <a:pt x="74986" y="892"/>
                    <a:pt x="74787" y="100"/>
                    <a:pt x="73595" y="100"/>
                  </a:cubicBezTo>
                  <a:cubicBezTo>
                    <a:pt x="72999" y="100"/>
                    <a:pt x="72801" y="100"/>
                    <a:pt x="71410" y="1883"/>
                  </a:cubicBezTo>
                  <a:lnTo>
                    <a:pt x="65252" y="9016"/>
                  </a:lnTo>
                  <a:cubicBezTo>
                    <a:pt x="62074" y="3270"/>
                    <a:pt x="55518" y="100"/>
                    <a:pt x="47175" y="100"/>
                  </a:cubicBezTo>
                  <a:cubicBezTo>
                    <a:pt x="31283" y="100"/>
                    <a:pt x="15987" y="14564"/>
                    <a:pt x="15987" y="29821"/>
                  </a:cubicBezTo>
                  <a:cubicBezTo>
                    <a:pt x="15987" y="39926"/>
                    <a:pt x="22741" y="45672"/>
                    <a:pt x="29098" y="47654"/>
                  </a:cubicBezTo>
                  <a:lnTo>
                    <a:pt x="42606" y="51220"/>
                  </a:lnTo>
                  <a:cubicBezTo>
                    <a:pt x="47373" y="52409"/>
                    <a:pt x="54326" y="54192"/>
                    <a:pt x="54326" y="64496"/>
                  </a:cubicBezTo>
                  <a:cubicBezTo>
                    <a:pt x="54326" y="75790"/>
                    <a:pt x="43996" y="87678"/>
                    <a:pt x="31481" y="87678"/>
                  </a:cubicBezTo>
                  <a:cubicBezTo>
                    <a:pt x="23535" y="87678"/>
                    <a:pt x="9431" y="84904"/>
                    <a:pt x="9431" y="69251"/>
                  </a:cubicBezTo>
                  <a:cubicBezTo>
                    <a:pt x="9431" y="66279"/>
                    <a:pt x="10027" y="63307"/>
                    <a:pt x="10226" y="62514"/>
                  </a:cubicBezTo>
                  <a:cubicBezTo>
                    <a:pt x="10425" y="62118"/>
                    <a:pt x="10425" y="61920"/>
                    <a:pt x="10425" y="61722"/>
                  </a:cubicBezTo>
                  <a:cubicBezTo>
                    <a:pt x="10425" y="60335"/>
                    <a:pt x="9630" y="60335"/>
                    <a:pt x="9034" y="60335"/>
                  </a:cubicBezTo>
                  <a:cubicBezTo>
                    <a:pt x="8239" y="60335"/>
                    <a:pt x="8041" y="60335"/>
                    <a:pt x="7643" y="60731"/>
                  </a:cubicBezTo>
                  <a:cubicBezTo>
                    <a:pt x="7246" y="61325"/>
                    <a:pt x="95" y="90056"/>
                    <a:pt x="95" y="90452"/>
                  </a:cubicBezTo>
                  <a:cubicBezTo>
                    <a:pt x="95" y="91046"/>
                    <a:pt x="691" y="91641"/>
                    <a:pt x="1485" y="91641"/>
                  </a:cubicBezTo>
                  <a:cubicBezTo>
                    <a:pt x="2081" y="91641"/>
                    <a:pt x="2280" y="91443"/>
                    <a:pt x="3869" y="89659"/>
                  </a:cubicBezTo>
                  <a:lnTo>
                    <a:pt x="10027" y="82526"/>
                  </a:lnTo>
                  <a:cubicBezTo>
                    <a:pt x="15391" y="89858"/>
                    <a:pt x="23933" y="91641"/>
                    <a:pt x="31283" y="91641"/>
                  </a:cubicBezTo>
                  <a:cubicBezTo>
                    <a:pt x="48565" y="91641"/>
                    <a:pt x="63464" y="74799"/>
                    <a:pt x="63464" y="59344"/>
                  </a:cubicBezTo>
                  <a:cubicBezTo>
                    <a:pt x="63464" y="50626"/>
                    <a:pt x="59094" y="46267"/>
                    <a:pt x="57306" y="44483"/>
                  </a:cubicBezTo>
                  <a:cubicBezTo>
                    <a:pt x="54326" y="41511"/>
                    <a:pt x="52340" y="41115"/>
                    <a:pt x="41215" y="38143"/>
                  </a:cubicBezTo>
                  <a:cubicBezTo>
                    <a:pt x="38434" y="37548"/>
                    <a:pt x="33865" y="36161"/>
                    <a:pt x="32673" y="35963"/>
                  </a:cubicBezTo>
                  <a:cubicBezTo>
                    <a:pt x="29296" y="34774"/>
                    <a:pt x="24926" y="31208"/>
                    <a:pt x="24926" y="24471"/>
                  </a:cubicBezTo>
                  <a:cubicBezTo>
                    <a:pt x="24926" y="14168"/>
                    <a:pt x="35057" y="3468"/>
                    <a:pt x="47175" y="3468"/>
                  </a:cubicBezTo>
                  <a:cubicBezTo>
                    <a:pt x="57505" y="3468"/>
                    <a:pt x="65252" y="9016"/>
                    <a:pt x="65252" y="23084"/>
                  </a:cubicBezTo>
                  <a:cubicBezTo>
                    <a:pt x="65252" y="27047"/>
                    <a:pt x="64855" y="29425"/>
                    <a:pt x="64855" y="30217"/>
                  </a:cubicBezTo>
                  <a:cubicBezTo>
                    <a:pt x="64855" y="30217"/>
                    <a:pt x="64855" y="31406"/>
                    <a:pt x="66245" y="31406"/>
                  </a:cubicBezTo>
                  <a:cubicBezTo>
                    <a:pt x="67636" y="31406"/>
                    <a:pt x="67636" y="31010"/>
                    <a:pt x="68232" y="28830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5" name="Gráfico 27">
              <a:extLst>
                <a:ext uri="{FF2B5EF4-FFF2-40B4-BE49-F238E27FC236}">
                  <a16:creationId xmlns:a16="http://schemas.microsoft.com/office/drawing/2014/main" id="{18FD2B3E-8F0F-62D5-76A6-39346FB4D4EA}"/>
                </a:ext>
              </a:extLst>
            </p:cNvPr>
            <p:cNvGrpSpPr/>
            <p:nvPr/>
          </p:nvGrpSpPr>
          <p:grpSpPr>
            <a:xfrm>
              <a:off x="2456859" y="2786693"/>
              <a:ext cx="193244" cy="94254"/>
              <a:chOff x="10304387" y="2489209"/>
              <a:chExt cx="164526" cy="80247"/>
            </a:xfrm>
            <a:solidFill>
              <a:schemeClr val="tx1"/>
            </a:solidFill>
          </p:grpSpPr>
          <p:sp>
            <p:nvSpPr>
              <p:cNvPr id="36" name="Forma libre: forma 35">
                <a:extLst>
                  <a:ext uri="{FF2B5EF4-FFF2-40B4-BE49-F238E27FC236}">
                    <a16:creationId xmlns:a16="http://schemas.microsoft.com/office/drawing/2014/main" id="{39C7D855-F76C-D83E-5A78-AE6949AB91CE}"/>
                  </a:ext>
                </a:extLst>
              </p:cNvPr>
              <p:cNvSpPr/>
              <p:nvPr/>
            </p:nvSpPr>
            <p:spPr>
              <a:xfrm>
                <a:off x="10304387" y="2489209"/>
                <a:ext cx="38736" cy="80247"/>
              </a:xfrm>
              <a:custGeom>
                <a:avLst/>
                <a:gdLst>
                  <a:gd name="connsiteX0" fmla="*/ 23145 w 38736"/>
                  <a:gd name="connsiteY0" fmla="*/ 28632 h 80247"/>
                  <a:gd name="connsiteX1" fmla="*/ 35064 w 38736"/>
                  <a:gd name="connsiteY1" fmla="*/ 28632 h 80247"/>
                  <a:gd name="connsiteX2" fmla="*/ 38838 w 38736"/>
                  <a:gd name="connsiteY2" fmla="*/ 26056 h 80247"/>
                  <a:gd name="connsiteX3" fmla="*/ 35262 w 38736"/>
                  <a:gd name="connsiteY3" fmla="*/ 24669 h 80247"/>
                  <a:gd name="connsiteX4" fmla="*/ 24138 w 38736"/>
                  <a:gd name="connsiteY4" fmla="*/ 24669 h 80247"/>
                  <a:gd name="connsiteX5" fmla="*/ 29303 w 38736"/>
                  <a:gd name="connsiteY5" fmla="*/ 3468 h 80247"/>
                  <a:gd name="connsiteX6" fmla="*/ 25727 w 38736"/>
                  <a:gd name="connsiteY6" fmla="*/ 100 h 80247"/>
                  <a:gd name="connsiteX7" fmla="*/ 20562 w 38736"/>
                  <a:gd name="connsiteY7" fmla="*/ 4657 h 80247"/>
                  <a:gd name="connsiteX8" fmla="*/ 15596 w 38736"/>
                  <a:gd name="connsiteY8" fmla="*/ 24669 h 80247"/>
                  <a:gd name="connsiteX9" fmla="*/ 3876 w 38736"/>
                  <a:gd name="connsiteY9" fmla="*/ 24669 h 80247"/>
                  <a:gd name="connsiteX10" fmla="*/ 101 w 38736"/>
                  <a:gd name="connsiteY10" fmla="*/ 27047 h 80247"/>
                  <a:gd name="connsiteX11" fmla="*/ 3478 w 38736"/>
                  <a:gd name="connsiteY11" fmla="*/ 28632 h 80247"/>
                  <a:gd name="connsiteX12" fmla="*/ 14603 w 38736"/>
                  <a:gd name="connsiteY12" fmla="*/ 28632 h 80247"/>
                  <a:gd name="connsiteX13" fmla="*/ 5068 w 38736"/>
                  <a:gd name="connsiteY13" fmla="*/ 68657 h 80247"/>
                  <a:gd name="connsiteX14" fmla="*/ 16788 w 38736"/>
                  <a:gd name="connsiteY14" fmla="*/ 80347 h 80247"/>
                  <a:gd name="connsiteX15" fmla="*/ 36852 w 38736"/>
                  <a:gd name="connsiteY15" fmla="*/ 60929 h 80247"/>
                  <a:gd name="connsiteX16" fmla="*/ 35262 w 38736"/>
                  <a:gd name="connsiteY16" fmla="*/ 59740 h 80247"/>
                  <a:gd name="connsiteX17" fmla="*/ 33475 w 38736"/>
                  <a:gd name="connsiteY17" fmla="*/ 61523 h 80247"/>
                  <a:gd name="connsiteX18" fmla="*/ 16987 w 38736"/>
                  <a:gd name="connsiteY18" fmla="*/ 77573 h 80247"/>
                  <a:gd name="connsiteX19" fmla="*/ 13014 w 38736"/>
                  <a:gd name="connsiteY19" fmla="*/ 71827 h 80247"/>
                  <a:gd name="connsiteX20" fmla="*/ 13808 w 38736"/>
                  <a:gd name="connsiteY20" fmla="*/ 65684 h 80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36" h="80247">
                    <a:moveTo>
                      <a:pt x="23145" y="28632"/>
                    </a:moveTo>
                    <a:lnTo>
                      <a:pt x="35064" y="28632"/>
                    </a:lnTo>
                    <a:cubicBezTo>
                      <a:pt x="37646" y="28632"/>
                      <a:pt x="38838" y="28632"/>
                      <a:pt x="38838" y="26056"/>
                    </a:cubicBezTo>
                    <a:cubicBezTo>
                      <a:pt x="38838" y="24669"/>
                      <a:pt x="37646" y="24669"/>
                      <a:pt x="35262" y="24669"/>
                    </a:cubicBezTo>
                    <a:lnTo>
                      <a:pt x="24138" y="24669"/>
                    </a:lnTo>
                    <a:cubicBezTo>
                      <a:pt x="28707" y="6836"/>
                      <a:pt x="29303" y="4261"/>
                      <a:pt x="29303" y="3468"/>
                    </a:cubicBezTo>
                    <a:cubicBezTo>
                      <a:pt x="29303" y="1288"/>
                      <a:pt x="27912" y="100"/>
                      <a:pt x="25727" y="100"/>
                    </a:cubicBezTo>
                    <a:cubicBezTo>
                      <a:pt x="25330" y="100"/>
                      <a:pt x="21754" y="100"/>
                      <a:pt x="20562" y="4657"/>
                    </a:cubicBezTo>
                    <a:lnTo>
                      <a:pt x="15596" y="24669"/>
                    </a:lnTo>
                    <a:lnTo>
                      <a:pt x="3876" y="24669"/>
                    </a:lnTo>
                    <a:cubicBezTo>
                      <a:pt x="1293" y="24669"/>
                      <a:pt x="101" y="24669"/>
                      <a:pt x="101" y="27047"/>
                    </a:cubicBezTo>
                    <a:cubicBezTo>
                      <a:pt x="101" y="28632"/>
                      <a:pt x="1095" y="28632"/>
                      <a:pt x="3478" y="28632"/>
                    </a:cubicBezTo>
                    <a:lnTo>
                      <a:pt x="14603" y="28632"/>
                    </a:lnTo>
                    <a:cubicBezTo>
                      <a:pt x="5664" y="64297"/>
                      <a:pt x="5068" y="66477"/>
                      <a:pt x="5068" y="68657"/>
                    </a:cubicBezTo>
                    <a:cubicBezTo>
                      <a:pt x="5068" y="75591"/>
                      <a:pt x="9835" y="80347"/>
                      <a:pt x="16788" y="80347"/>
                    </a:cubicBezTo>
                    <a:cubicBezTo>
                      <a:pt x="29502" y="80347"/>
                      <a:pt x="36852" y="61920"/>
                      <a:pt x="36852" y="60929"/>
                    </a:cubicBezTo>
                    <a:cubicBezTo>
                      <a:pt x="36852" y="59740"/>
                      <a:pt x="35858" y="59740"/>
                      <a:pt x="35262" y="59740"/>
                    </a:cubicBezTo>
                    <a:cubicBezTo>
                      <a:pt x="34071" y="59740"/>
                      <a:pt x="34071" y="60136"/>
                      <a:pt x="33475" y="61523"/>
                    </a:cubicBezTo>
                    <a:cubicBezTo>
                      <a:pt x="27912" y="74601"/>
                      <a:pt x="21158" y="77573"/>
                      <a:pt x="16987" y="77573"/>
                    </a:cubicBezTo>
                    <a:cubicBezTo>
                      <a:pt x="14206" y="77573"/>
                      <a:pt x="13014" y="75988"/>
                      <a:pt x="13014" y="71827"/>
                    </a:cubicBezTo>
                    <a:cubicBezTo>
                      <a:pt x="13014" y="68657"/>
                      <a:pt x="13212" y="67864"/>
                      <a:pt x="13808" y="6568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" name="Forma libre: forma 36">
                <a:extLst>
                  <a:ext uri="{FF2B5EF4-FFF2-40B4-BE49-F238E27FC236}">
                    <a16:creationId xmlns:a16="http://schemas.microsoft.com/office/drawing/2014/main" id="{2E6CD2A0-AA9A-65BF-3249-23A938949FE5}"/>
                  </a:ext>
                </a:extLst>
              </p:cNvPr>
              <p:cNvSpPr/>
              <p:nvPr/>
            </p:nvSpPr>
            <p:spPr>
              <a:xfrm>
                <a:off x="10352026" y="2512391"/>
                <a:ext cx="58005" cy="57064"/>
              </a:xfrm>
              <a:custGeom>
                <a:avLst/>
                <a:gdLst>
                  <a:gd name="connsiteX0" fmla="*/ 42219 w 58005"/>
                  <a:gd name="connsiteY0" fmla="*/ 8223 h 57064"/>
                  <a:gd name="connsiteX1" fmla="*/ 30697 w 58005"/>
                  <a:gd name="connsiteY1" fmla="*/ 100 h 57064"/>
                  <a:gd name="connsiteX2" fmla="*/ 105 w 58005"/>
                  <a:gd name="connsiteY2" fmla="*/ 36954 h 57064"/>
                  <a:gd name="connsiteX3" fmla="*/ 16990 w 58005"/>
                  <a:gd name="connsiteY3" fmla="*/ 57164 h 57064"/>
                  <a:gd name="connsiteX4" fmla="*/ 33478 w 58005"/>
                  <a:gd name="connsiteY4" fmla="*/ 47654 h 57064"/>
                  <a:gd name="connsiteX5" fmla="*/ 45000 w 58005"/>
                  <a:gd name="connsiteY5" fmla="*/ 57164 h 57064"/>
                  <a:gd name="connsiteX6" fmla="*/ 54337 w 58005"/>
                  <a:gd name="connsiteY6" fmla="*/ 50229 h 57064"/>
                  <a:gd name="connsiteX7" fmla="*/ 58111 w 58005"/>
                  <a:gd name="connsiteY7" fmla="*/ 37746 h 57064"/>
                  <a:gd name="connsiteX8" fmla="*/ 56522 w 58005"/>
                  <a:gd name="connsiteY8" fmla="*/ 36558 h 57064"/>
                  <a:gd name="connsiteX9" fmla="*/ 54734 w 58005"/>
                  <a:gd name="connsiteY9" fmla="*/ 38737 h 57064"/>
                  <a:gd name="connsiteX10" fmla="*/ 45199 w 58005"/>
                  <a:gd name="connsiteY10" fmla="*/ 54390 h 57064"/>
                  <a:gd name="connsiteX11" fmla="*/ 41424 w 58005"/>
                  <a:gd name="connsiteY11" fmla="*/ 48644 h 57064"/>
                  <a:gd name="connsiteX12" fmla="*/ 43013 w 58005"/>
                  <a:gd name="connsiteY12" fmla="*/ 39332 h 57064"/>
                  <a:gd name="connsiteX13" fmla="*/ 45795 w 58005"/>
                  <a:gd name="connsiteY13" fmla="*/ 27839 h 57064"/>
                  <a:gd name="connsiteX14" fmla="*/ 50364 w 58005"/>
                  <a:gd name="connsiteY14" fmla="*/ 10205 h 57064"/>
                  <a:gd name="connsiteX15" fmla="*/ 51158 w 58005"/>
                  <a:gd name="connsiteY15" fmla="*/ 6044 h 57064"/>
                  <a:gd name="connsiteX16" fmla="*/ 47582 w 58005"/>
                  <a:gd name="connsiteY16" fmla="*/ 2675 h 57064"/>
                  <a:gd name="connsiteX17" fmla="*/ 42219 w 58005"/>
                  <a:gd name="connsiteY17" fmla="*/ 8223 h 57064"/>
                  <a:gd name="connsiteX18" fmla="*/ 34074 w 58005"/>
                  <a:gd name="connsiteY18" fmla="*/ 40719 h 57064"/>
                  <a:gd name="connsiteX19" fmla="*/ 31492 w 58005"/>
                  <a:gd name="connsiteY19" fmla="*/ 45474 h 57064"/>
                  <a:gd name="connsiteX20" fmla="*/ 17189 w 58005"/>
                  <a:gd name="connsiteY20" fmla="*/ 54390 h 57064"/>
                  <a:gd name="connsiteX21" fmla="*/ 9243 w 58005"/>
                  <a:gd name="connsiteY21" fmla="*/ 42502 h 57064"/>
                  <a:gd name="connsiteX22" fmla="*/ 16196 w 58005"/>
                  <a:gd name="connsiteY22" fmla="*/ 14960 h 57064"/>
                  <a:gd name="connsiteX23" fmla="*/ 30697 w 58005"/>
                  <a:gd name="connsiteY23" fmla="*/ 2874 h 57064"/>
                  <a:gd name="connsiteX24" fmla="*/ 40828 w 58005"/>
                  <a:gd name="connsiteY24" fmla="*/ 13970 h 57064"/>
                  <a:gd name="connsiteX25" fmla="*/ 40431 w 58005"/>
                  <a:gd name="connsiteY25" fmla="*/ 16149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8005" h="57064">
                    <a:moveTo>
                      <a:pt x="42219" y="8223"/>
                    </a:moveTo>
                    <a:cubicBezTo>
                      <a:pt x="40034" y="3468"/>
                      <a:pt x="36259" y="100"/>
                      <a:pt x="30697" y="100"/>
                    </a:cubicBezTo>
                    <a:cubicBezTo>
                      <a:pt x="15798" y="100"/>
                      <a:pt x="105" y="18527"/>
                      <a:pt x="105" y="36954"/>
                    </a:cubicBezTo>
                    <a:cubicBezTo>
                      <a:pt x="105" y="48842"/>
                      <a:pt x="7058" y="57164"/>
                      <a:pt x="16990" y="57164"/>
                    </a:cubicBezTo>
                    <a:cubicBezTo>
                      <a:pt x="19573" y="57164"/>
                      <a:pt x="25929" y="56570"/>
                      <a:pt x="33478" y="47654"/>
                    </a:cubicBezTo>
                    <a:cubicBezTo>
                      <a:pt x="34471" y="53003"/>
                      <a:pt x="38842" y="57164"/>
                      <a:pt x="45000" y="57164"/>
                    </a:cubicBezTo>
                    <a:cubicBezTo>
                      <a:pt x="49370" y="57164"/>
                      <a:pt x="52151" y="54192"/>
                      <a:pt x="54337" y="50229"/>
                    </a:cubicBezTo>
                    <a:cubicBezTo>
                      <a:pt x="56323" y="45672"/>
                      <a:pt x="58111" y="37945"/>
                      <a:pt x="58111" y="37746"/>
                    </a:cubicBezTo>
                    <a:cubicBezTo>
                      <a:pt x="58111" y="36558"/>
                      <a:pt x="56919" y="36558"/>
                      <a:pt x="56522" y="36558"/>
                    </a:cubicBezTo>
                    <a:cubicBezTo>
                      <a:pt x="55330" y="36558"/>
                      <a:pt x="55131" y="36954"/>
                      <a:pt x="54734" y="38737"/>
                    </a:cubicBezTo>
                    <a:cubicBezTo>
                      <a:pt x="52549" y="46861"/>
                      <a:pt x="50364" y="54390"/>
                      <a:pt x="45199" y="54390"/>
                    </a:cubicBezTo>
                    <a:cubicBezTo>
                      <a:pt x="41822" y="54390"/>
                      <a:pt x="41424" y="51022"/>
                      <a:pt x="41424" y="48644"/>
                    </a:cubicBezTo>
                    <a:cubicBezTo>
                      <a:pt x="41424" y="45870"/>
                      <a:pt x="41623" y="44880"/>
                      <a:pt x="43013" y="39332"/>
                    </a:cubicBezTo>
                    <a:cubicBezTo>
                      <a:pt x="44404" y="33982"/>
                      <a:pt x="44603" y="32793"/>
                      <a:pt x="45795" y="27839"/>
                    </a:cubicBezTo>
                    <a:lnTo>
                      <a:pt x="50364" y="10205"/>
                    </a:lnTo>
                    <a:cubicBezTo>
                      <a:pt x="51158" y="6836"/>
                      <a:pt x="51158" y="6440"/>
                      <a:pt x="51158" y="6044"/>
                    </a:cubicBezTo>
                    <a:cubicBezTo>
                      <a:pt x="51158" y="3864"/>
                      <a:pt x="49768" y="2675"/>
                      <a:pt x="47582" y="2675"/>
                    </a:cubicBezTo>
                    <a:cubicBezTo>
                      <a:pt x="44603" y="2675"/>
                      <a:pt x="42616" y="5449"/>
                      <a:pt x="42219" y="8223"/>
                    </a:cubicBezTo>
                    <a:close/>
                    <a:moveTo>
                      <a:pt x="34074" y="40719"/>
                    </a:moveTo>
                    <a:cubicBezTo>
                      <a:pt x="33478" y="43096"/>
                      <a:pt x="33478" y="43294"/>
                      <a:pt x="31492" y="45474"/>
                    </a:cubicBezTo>
                    <a:cubicBezTo>
                      <a:pt x="25929" y="52409"/>
                      <a:pt x="20765" y="54390"/>
                      <a:pt x="17189" y="54390"/>
                    </a:cubicBezTo>
                    <a:cubicBezTo>
                      <a:pt x="11031" y="54390"/>
                      <a:pt x="9243" y="47455"/>
                      <a:pt x="9243" y="42502"/>
                    </a:cubicBezTo>
                    <a:cubicBezTo>
                      <a:pt x="9243" y="36161"/>
                      <a:pt x="13216" y="20706"/>
                      <a:pt x="16196" y="14960"/>
                    </a:cubicBezTo>
                    <a:cubicBezTo>
                      <a:pt x="19970" y="7431"/>
                      <a:pt x="25731" y="2874"/>
                      <a:pt x="30697" y="2874"/>
                    </a:cubicBezTo>
                    <a:cubicBezTo>
                      <a:pt x="39040" y="2874"/>
                      <a:pt x="40828" y="13177"/>
                      <a:pt x="40828" y="13970"/>
                    </a:cubicBezTo>
                    <a:cubicBezTo>
                      <a:pt x="40828" y="14762"/>
                      <a:pt x="40431" y="15356"/>
                      <a:pt x="40431" y="1614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2F0A933C-3526-4DDE-A65A-E1AFAF9925B2}"/>
                  </a:ext>
                </a:extLst>
              </p:cNvPr>
              <p:cNvSpPr/>
              <p:nvPr/>
            </p:nvSpPr>
            <p:spPr>
              <a:xfrm>
                <a:off x="10417463" y="2512391"/>
                <a:ext cx="51450" cy="57064"/>
              </a:xfrm>
              <a:custGeom>
                <a:avLst/>
                <a:gdLst>
                  <a:gd name="connsiteX0" fmla="*/ 7659 w 51450"/>
                  <a:gd name="connsiteY0" fmla="*/ 48248 h 57064"/>
                  <a:gd name="connsiteX1" fmla="*/ 6467 w 51450"/>
                  <a:gd name="connsiteY1" fmla="*/ 53796 h 57064"/>
                  <a:gd name="connsiteX2" fmla="*/ 10241 w 51450"/>
                  <a:gd name="connsiteY2" fmla="*/ 57164 h 57064"/>
                  <a:gd name="connsiteX3" fmla="*/ 14810 w 51450"/>
                  <a:gd name="connsiteY3" fmla="*/ 53598 h 57064"/>
                  <a:gd name="connsiteX4" fmla="*/ 19975 w 51450"/>
                  <a:gd name="connsiteY4" fmla="*/ 33784 h 57064"/>
                  <a:gd name="connsiteX5" fmla="*/ 23948 w 51450"/>
                  <a:gd name="connsiteY5" fmla="*/ 17338 h 57064"/>
                  <a:gd name="connsiteX6" fmla="*/ 31100 w 51450"/>
                  <a:gd name="connsiteY6" fmla="*/ 7035 h 57064"/>
                  <a:gd name="connsiteX7" fmla="*/ 41231 w 51450"/>
                  <a:gd name="connsiteY7" fmla="*/ 2874 h 57064"/>
                  <a:gd name="connsiteX8" fmla="*/ 46396 w 51450"/>
                  <a:gd name="connsiteY8" fmla="*/ 4459 h 57064"/>
                  <a:gd name="connsiteX9" fmla="*/ 39840 w 51450"/>
                  <a:gd name="connsiteY9" fmla="*/ 11196 h 57064"/>
                  <a:gd name="connsiteX10" fmla="*/ 44608 w 51450"/>
                  <a:gd name="connsiteY10" fmla="*/ 15753 h 57064"/>
                  <a:gd name="connsiteX11" fmla="*/ 51561 w 51450"/>
                  <a:gd name="connsiteY11" fmla="*/ 8223 h 57064"/>
                  <a:gd name="connsiteX12" fmla="*/ 41231 w 51450"/>
                  <a:gd name="connsiteY12" fmla="*/ 100 h 57064"/>
                  <a:gd name="connsiteX13" fmla="*/ 24942 w 51450"/>
                  <a:gd name="connsiteY13" fmla="*/ 9809 h 57064"/>
                  <a:gd name="connsiteX14" fmla="*/ 13420 w 51450"/>
                  <a:gd name="connsiteY14" fmla="*/ 100 h 57064"/>
                  <a:gd name="connsiteX15" fmla="*/ 4083 w 51450"/>
                  <a:gd name="connsiteY15" fmla="*/ 7233 h 57064"/>
                  <a:gd name="connsiteX16" fmla="*/ 110 w 51450"/>
                  <a:gd name="connsiteY16" fmla="*/ 19517 h 57064"/>
                  <a:gd name="connsiteX17" fmla="*/ 1699 w 51450"/>
                  <a:gd name="connsiteY17" fmla="*/ 20706 h 57064"/>
                  <a:gd name="connsiteX18" fmla="*/ 3885 w 51450"/>
                  <a:gd name="connsiteY18" fmla="*/ 17932 h 57064"/>
                  <a:gd name="connsiteX19" fmla="*/ 13022 w 51450"/>
                  <a:gd name="connsiteY19" fmla="*/ 2874 h 57064"/>
                  <a:gd name="connsiteX20" fmla="*/ 16995 w 51450"/>
                  <a:gd name="connsiteY20" fmla="*/ 8620 h 57064"/>
                  <a:gd name="connsiteX21" fmla="*/ 15009 w 51450"/>
                  <a:gd name="connsiteY21" fmla="*/ 19319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450" h="57064">
                    <a:moveTo>
                      <a:pt x="7659" y="48248"/>
                    </a:moveTo>
                    <a:cubicBezTo>
                      <a:pt x="7262" y="50229"/>
                      <a:pt x="6467" y="53201"/>
                      <a:pt x="6467" y="53796"/>
                    </a:cubicBezTo>
                    <a:cubicBezTo>
                      <a:pt x="6467" y="55975"/>
                      <a:pt x="8255" y="57164"/>
                      <a:pt x="10241" y="57164"/>
                    </a:cubicBezTo>
                    <a:cubicBezTo>
                      <a:pt x="11632" y="57164"/>
                      <a:pt x="14016" y="56174"/>
                      <a:pt x="14810" y="53598"/>
                    </a:cubicBezTo>
                    <a:cubicBezTo>
                      <a:pt x="15009" y="53201"/>
                      <a:pt x="19379" y="35963"/>
                      <a:pt x="19975" y="33784"/>
                    </a:cubicBezTo>
                    <a:cubicBezTo>
                      <a:pt x="20968" y="29623"/>
                      <a:pt x="23154" y="20706"/>
                      <a:pt x="23948" y="17338"/>
                    </a:cubicBezTo>
                    <a:cubicBezTo>
                      <a:pt x="24544" y="15753"/>
                      <a:pt x="27921" y="9809"/>
                      <a:pt x="31100" y="7035"/>
                    </a:cubicBezTo>
                    <a:cubicBezTo>
                      <a:pt x="32093" y="6044"/>
                      <a:pt x="35669" y="2874"/>
                      <a:pt x="41231" y="2874"/>
                    </a:cubicBezTo>
                    <a:cubicBezTo>
                      <a:pt x="44409" y="2874"/>
                      <a:pt x="46396" y="4459"/>
                      <a:pt x="46396" y="4459"/>
                    </a:cubicBezTo>
                    <a:cubicBezTo>
                      <a:pt x="42621" y="5053"/>
                      <a:pt x="39840" y="8025"/>
                      <a:pt x="39840" y="11196"/>
                    </a:cubicBezTo>
                    <a:cubicBezTo>
                      <a:pt x="39840" y="13375"/>
                      <a:pt x="41231" y="15753"/>
                      <a:pt x="44608" y="15753"/>
                    </a:cubicBezTo>
                    <a:cubicBezTo>
                      <a:pt x="47985" y="15753"/>
                      <a:pt x="51561" y="12781"/>
                      <a:pt x="51561" y="8223"/>
                    </a:cubicBezTo>
                    <a:cubicBezTo>
                      <a:pt x="51561" y="3864"/>
                      <a:pt x="47588" y="100"/>
                      <a:pt x="41231" y="100"/>
                    </a:cubicBezTo>
                    <a:cubicBezTo>
                      <a:pt x="32888" y="100"/>
                      <a:pt x="27325" y="6242"/>
                      <a:pt x="24942" y="9809"/>
                    </a:cubicBezTo>
                    <a:cubicBezTo>
                      <a:pt x="23948" y="4062"/>
                      <a:pt x="19379" y="100"/>
                      <a:pt x="13420" y="100"/>
                    </a:cubicBezTo>
                    <a:cubicBezTo>
                      <a:pt x="7659" y="100"/>
                      <a:pt x="5275" y="5053"/>
                      <a:pt x="4083" y="7233"/>
                    </a:cubicBezTo>
                    <a:cubicBezTo>
                      <a:pt x="1898" y="11592"/>
                      <a:pt x="110" y="19121"/>
                      <a:pt x="110" y="19517"/>
                    </a:cubicBezTo>
                    <a:cubicBezTo>
                      <a:pt x="110" y="20706"/>
                      <a:pt x="1501" y="20706"/>
                      <a:pt x="1699" y="20706"/>
                    </a:cubicBezTo>
                    <a:cubicBezTo>
                      <a:pt x="2891" y="20706"/>
                      <a:pt x="3090" y="20706"/>
                      <a:pt x="3885" y="17932"/>
                    </a:cubicBezTo>
                    <a:cubicBezTo>
                      <a:pt x="6070" y="8818"/>
                      <a:pt x="8454" y="2874"/>
                      <a:pt x="13022" y="2874"/>
                    </a:cubicBezTo>
                    <a:cubicBezTo>
                      <a:pt x="15208" y="2874"/>
                      <a:pt x="16995" y="3864"/>
                      <a:pt x="16995" y="8620"/>
                    </a:cubicBezTo>
                    <a:cubicBezTo>
                      <a:pt x="16995" y="11196"/>
                      <a:pt x="16598" y="12583"/>
                      <a:pt x="15009" y="1931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9" name="Gráfico 27">
              <a:extLst>
                <a:ext uri="{FF2B5EF4-FFF2-40B4-BE49-F238E27FC236}">
                  <a16:creationId xmlns:a16="http://schemas.microsoft.com/office/drawing/2014/main" id="{CF9F6CEA-75C9-5BD3-23EC-DFA1A50AE14A}"/>
                </a:ext>
              </a:extLst>
            </p:cNvPr>
            <p:cNvGrpSpPr/>
            <p:nvPr/>
          </p:nvGrpSpPr>
          <p:grpSpPr>
            <a:xfrm>
              <a:off x="2659982" y="2786693"/>
              <a:ext cx="207929" cy="121250"/>
              <a:chOff x="10477324" y="2489209"/>
              <a:chExt cx="177029" cy="103231"/>
            </a:xfrm>
            <a:solidFill>
              <a:schemeClr val="tx1"/>
            </a:solidFill>
          </p:grpSpPr>
          <p:sp>
            <p:nvSpPr>
              <p:cNvPr id="40" name="Forma libre: forma 39">
                <a:extLst>
                  <a:ext uri="{FF2B5EF4-FFF2-40B4-BE49-F238E27FC236}">
                    <a16:creationId xmlns:a16="http://schemas.microsoft.com/office/drawing/2014/main" id="{08B371F8-6DC2-99D2-B237-C4D1FA54D44C}"/>
                  </a:ext>
                </a:extLst>
              </p:cNvPr>
              <p:cNvSpPr/>
              <p:nvPr/>
            </p:nvSpPr>
            <p:spPr>
              <a:xfrm>
                <a:off x="10477324" y="2489209"/>
                <a:ext cx="38736" cy="80247"/>
              </a:xfrm>
              <a:custGeom>
                <a:avLst/>
                <a:gdLst>
                  <a:gd name="connsiteX0" fmla="*/ 23158 w 38736"/>
                  <a:gd name="connsiteY0" fmla="*/ 28632 h 80247"/>
                  <a:gd name="connsiteX1" fmla="*/ 35077 w 38736"/>
                  <a:gd name="connsiteY1" fmla="*/ 28632 h 80247"/>
                  <a:gd name="connsiteX2" fmla="*/ 38852 w 38736"/>
                  <a:gd name="connsiteY2" fmla="*/ 26056 h 80247"/>
                  <a:gd name="connsiteX3" fmla="*/ 35276 w 38736"/>
                  <a:gd name="connsiteY3" fmla="*/ 24669 h 80247"/>
                  <a:gd name="connsiteX4" fmla="*/ 24152 w 38736"/>
                  <a:gd name="connsiteY4" fmla="*/ 24669 h 80247"/>
                  <a:gd name="connsiteX5" fmla="*/ 29317 w 38736"/>
                  <a:gd name="connsiteY5" fmla="*/ 3468 h 80247"/>
                  <a:gd name="connsiteX6" fmla="*/ 25741 w 38736"/>
                  <a:gd name="connsiteY6" fmla="*/ 100 h 80247"/>
                  <a:gd name="connsiteX7" fmla="*/ 20576 w 38736"/>
                  <a:gd name="connsiteY7" fmla="*/ 4657 h 80247"/>
                  <a:gd name="connsiteX8" fmla="*/ 15610 w 38736"/>
                  <a:gd name="connsiteY8" fmla="*/ 24669 h 80247"/>
                  <a:gd name="connsiteX9" fmla="*/ 3889 w 38736"/>
                  <a:gd name="connsiteY9" fmla="*/ 24669 h 80247"/>
                  <a:gd name="connsiteX10" fmla="*/ 115 w 38736"/>
                  <a:gd name="connsiteY10" fmla="*/ 27047 h 80247"/>
                  <a:gd name="connsiteX11" fmla="*/ 3492 w 38736"/>
                  <a:gd name="connsiteY11" fmla="*/ 28632 h 80247"/>
                  <a:gd name="connsiteX12" fmla="*/ 14616 w 38736"/>
                  <a:gd name="connsiteY12" fmla="*/ 28632 h 80247"/>
                  <a:gd name="connsiteX13" fmla="*/ 5081 w 38736"/>
                  <a:gd name="connsiteY13" fmla="*/ 68657 h 80247"/>
                  <a:gd name="connsiteX14" fmla="*/ 16802 w 38736"/>
                  <a:gd name="connsiteY14" fmla="*/ 80347 h 80247"/>
                  <a:gd name="connsiteX15" fmla="*/ 36865 w 38736"/>
                  <a:gd name="connsiteY15" fmla="*/ 60929 h 80247"/>
                  <a:gd name="connsiteX16" fmla="*/ 35276 w 38736"/>
                  <a:gd name="connsiteY16" fmla="*/ 59740 h 80247"/>
                  <a:gd name="connsiteX17" fmla="*/ 33488 w 38736"/>
                  <a:gd name="connsiteY17" fmla="*/ 61523 h 80247"/>
                  <a:gd name="connsiteX18" fmla="*/ 17000 w 38736"/>
                  <a:gd name="connsiteY18" fmla="*/ 77573 h 80247"/>
                  <a:gd name="connsiteX19" fmla="*/ 13027 w 38736"/>
                  <a:gd name="connsiteY19" fmla="*/ 71827 h 80247"/>
                  <a:gd name="connsiteX20" fmla="*/ 13822 w 38736"/>
                  <a:gd name="connsiteY20" fmla="*/ 65684 h 80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36" h="80247">
                    <a:moveTo>
                      <a:pt x="23158" y="28632"/>
                    </a:moveTo>
                    <a:lnTo>
                      <a:pt x="35077" y="28632"/>
                    </a:lnTo>
                    <a:cubicBezTo>
                      <a:pt x="37660" y="28632"/>
                      <a:pt x="38852" y="28632"/>
                      <a:pt x="38852" y="26056"/>
                    </a:cubicBezTo>
                    <a:cubicBezTo>
                      <a:pt x="38852" y="24669"/>
                      <a:pt x="37660" y="24669"/>
                      <a:pt x="35276" y="24669"/>
                    </a:cubicBezTo>
                    <a:lnTo>
                      <a:pt x="24152" y="24669"/>
                    </a:lnTo>
                    <a:cubicBezTo>
                      <a:pt x="28721" y="6836"/>
                      <a:pt x="29317" y="4261"/>
                      <a:pt x="29317" y="3468"/>
                    </a:cubicBezTo>
                    <a:cubicBezTo>
                      <a:pt x="29317" y="1288"/>
                      <a:pt x="27926" y="100"/>
                      <a:pt x="25741" y="100"/>
                    </a:cubicBezTo>
                    <a:cubicBezTo>
                      <a:pt x="25344" y="100"/>
                      <a:pt x="21768" y="100"/>
                      <a:pt x="20576" y="4657"/>
                    </a:cubicBezTo>
                    <a:lnTo>
                      <a:pt x="15610" y="24669"/>
                    </a:lnTo>
                    <a:lnTo>
                      <a:pt x="3889" y="24669"/>
                    </a:lnTo>
                    <a:cubicBezTo>
                      <a:pt x="1307" y="24669"/>
                      <a:pt x="115" y="24669"/>
                      <a:pt x="115" y="27047"/>
                    </a:cubicBezTo>
                    <a:cubicBezTo>
                      <a:pt x="115" y="28632"/>
                      <a:pt x="1108" y="28632"/>
                      <a:pt x="3492" y="28632"/>
                    </a:cubicBezTo>
                    <a:lnTo>
                      <a:pt x="14616" y="28632"/>
                    </a:lnTo>
                    <a:cubicBezTo>
                      <a:pt x="5677" y="64297"/>
                      <a:pt x="5081" y="66477"/>
                      <a:pt x="5081" y="68657"/>
                    </a:cubicBezTo>
                    <a:cubicBezTo>
                      <a:pt x="5081" y="75591"/>
                      <a:pt x="9849" y="80347"/>
                      <a:pt x="16802" y="80347"/>
                    </a:cubicBezTo>
                    <a:cubicBezTo>
                      <a:pt x="29515" y="80347"/>
                      <a:pt x="36865" y="61920"/>
                      <a:pt x="36865" y="60929"/>
                    </a:cubicBezTo>
                    <a:cubicBezTo>
                      <a:pt x="36865" y="59740"/>
                      <a:pt x="35872" y="59740"/>
                      <a:pt x="35276" y="59740"/>
                    </a:cubicBezTo>
                    <a:cubicBezTo>
                      <a:pt x="34084" y="59740"/>
                      <a:pt x="34084" y="60136"/>
                      <a:pt x="33488" y="61523"/>
                    </a:cubicBezTo>
                    <a:cubicBezTo>
                      <a:pt x="27926" y="74601"/>
                      <a:pt x="21172" y="77573"/>
                      <a:pt x="17000" y="77573"/>
                    </a:cubicBezTo>
                    <a:cubicBezTo>
                      <a:pt x="14219" y="77573"/>
                      <a:pt x="13027" y="75988"/>
                      <a:pt x="13027" y="71827"/>
                    </a:cubicBezTo>
                    <a:cubicBezTo>
                      <a:pt x="13027" y="68657"/>
                      <a:pt x="13226" y="67864"/>
                      <a:pt x="13822" y="6568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" name="Forma libre: forma 40">
                <a:extLst>
                  <a:ext uri="{FF2B5EF4-FFF2-40B4-BE49-F238E27FC236}">
                    <a16:creationId xmlns:a16="http://schemas.microsoft.com/office/drawing/2014/main" id="{EB4B41CF-18C3-3E94-0A6D-4346AD768A1A}"/>
                  </a:ext>
                </a:extLst>
              </p:cNvPr>
              <p:cNvSpPr/>
              <p:nvPr/>
            </p:nvSpPr>
            <p:spPr>
              <a:xfrm>
                <a:off x="10523571" y="2512391"/>
                <a:ext cx="64958" cy="57064"/>
              </a:xfrm>
              <a:custGeom>
                <a:avLst/>
                <a:gdLst>
                  <a:gd name="connsiteX0" fmla="*/ 40842 w 64958"/>
                  <a:gd name="connsiteY0" fmla="*/ 48644 h 57064"/>
                  <a:gd name="connsiteX1" fmla="*/ 51966 w 64958"/>
                  <a:gd name="connsiteY1" fmla="*/ 57164 h 57064"/>
                  <a:gd name="connsiteX2" fmla="*/ 61303 w 64958"/>
                  <a:gd name="connsiteY2" fmla="*/ 50229 h 57064"/>
                  <a:gd name="connsiteX3" fmla="*/ 65077 w 64958"/>
                  <a:gd name="connsiteY3" fmla="*/ 37746 h 57064"/>
                  <a:gd name="connsiteX4" fmla="*/ 63687 w 64958"/>
                  <a:gd name="connsiteY4" fmla="*/ 36558 h 57064"/>
                  <a:gd name="connsiteX5" fmla="*/ 61899 w 64958"/>
                  <a:gd name="connsiteY5" fmla="*/ 38737 h 57064"/>
                  <a:gd name="connsiteX6" fmla="*/ 52364 w 64958"/>
                  <a:gd name="connsiteY6" fmla="*/ 54390 h 57064"/>
                  <a:gd name="connsiteX7" fmla="*/ 48391 w 64958"/>
                  <a:gd name="connsiteY7" fmla="*/ 48644 h 57064"/>
                  <a:gd name="connsiteX8" fmla="*/ 50973 w 64958"/>
                  <a:gd name="connsiteY8" fmla="*/ 35567 h 57064"/>
                  <a:gd name="connsiteX9" fmla="*/ 54549 w 64958"/>
                  <a:gd name="connsiteY9" fmla="*/ 21895 h 57064"/>
                  <a:gd name="connsiteX10" fmla="*/ 56734 w 64958"/>
                  <a:gd name="connsiteY10" fmla="*/ 13375 h 57064"/>
                  <a:gd name="connsiteX11" fmla="*/ 58522 w 64958"/>
                  <a:gd name="connsiteY11" fmla="*/ 4855 h 57064"/>
                  <a:gd name="connsiteX12" fmla="*/ 54946 w 64958"/>
                  <a:gd name="connsiteY12" fmla="*/ 1487 h 57064"/>
                  <a:gd name="connsiteX13" fmla="*/ 49980 w 64958"/>
                  <a:gd name="connsiteY13" fmla="*/ 5846 h 57064"/>
                  <a:gd name="connsiteX14" fmla="*/ 40445 w 64958"/>
                  <a:gd name="connsiteY14" fmla="*/ 43889 h 57064"/>
                  <a:gd name="connsiteX15" fmla="*/ 26142 w 64958"/>
                  <a:gd name="connsiteY15" fmla="*/ 54390 h 57064"/>
                  <a:gd name="connsiteX16" fmla="*/ 18196 w 64958"/>
                  <a:gd name="connsiteY16" fmla="*/ 44087 h 57064"/>
                  <a:gd name="connsiteX17" fmla="*/ 25148 w 64958"/>
                  <a:gd name="connsiteY17" fmla="*/ 18329 h 57064"/>
                  <a:gd name="connsiteX18" fmla="*/ 27334 w 64958"/>
                  <a:gd name="connsiteY18" fmla="*/ 10403 h 57064"/>
                  <a:gd name="connsiteX19" fmla="*/ 16805 w 64958"/>
                  <a:gd name="connsiteY19" fmla="*/ 100 h 57064"/>
                  <a:gd name="connsiteX20" fmla="*/ 119 w 64958"/>
                  <a:gd name="connsiteY20" fmla="*/ 19517 h 57064"/>
                  <a:gd name="connsiteX21" fmla="*/ 1708 w 64958"/>
                  <a:gd name="connsiteY21" fmla="*/ 20706 h 57064"/>
                  <a:gd name="connsiteX22" fmla="*/ 3694 w 64958"/>
                  <a:gd name="connsiteY22" fmla="*/ 18527 h 57064"/>
                  <a:gd name="connsiteX23" fmla="*/ 16408 w 64958"/>
                  <a:gd name="connsiteY23" fmla="*/ 2874 h 57064"/>
                  <a:gd name="connsiteX24" fmla="*/ 19586 w 64958"/>
                  <a:gd name="connsiteY24" fmla="*/ 7035 h 57064"/>
                  <a:gd name="connsiteX25" fmla="*/ 17600 w 64958"/>
                  <a:gd name="connsiteY25" fmla="*/ 15555 h 57064"/>
                  <a:gd name="connsiteX26" fmla="*/ 10250 w 64958"/>
                  <a:gd name="connsiteY26" fmla="*/ 42106 h 57064"/>
                  <a:gd name="connsiteX27" fmla="*/ 25744 w 64958"/>
                  <a:gd name="connsiteY27" fmla="*/ 57164 h 57064"/>
                  <a:gd name="connsiteX28" fmla="*/ 40842 w 64958"/>
                  <a:gd name="connsiteY28" fmla="*/ 48644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58" h="57064">
                    <a:moveTo>
                      <a:pt x="40842" y="48644"/>
                    </a:moveTo>
                    <a:cubicBezTo>
                      <a:pt x="42232" y="53796"/>
                      <a:pt x="46603" y="57164"/>
                      <a:pt x="51966" y="57164"/>
                    </a:cubicBezTo>
                    <a:cubicBezTo>
                      <a:pt x="56337" y="57164"/>
                      <a:pt x="59316" y="54192"/>
                      <a:pt x="61303" y="50229"/>
                    </a:cubicBezTo>
                    <a:cubicBezTo>
                      <a:pt x="63488" y="45672"/>
                      <a:pt x="65077" y="37945"/>
                      <a:pt x="65077" y="37746"/>
                    </a:cubicBezTo>
                    <a:cubicBezTo>
                      <a:pt x="65077" y="36558"/>
                      <a:pt x="64084" y="36558"/>
                      <a:pt x="63687" y="36558"/>
                    </a:cubicBezTo>
                    <a:cubicBezTo>
                      <a:pt x="62296" y="36558"/>
                      <a:pt x="62296" y="36954"/>
                      <a:pt x="61899" y="38737"/>
                    </a:cubicBezTo>
                    <a:cubicBezTo>
                      <a:pt x="60111" y="45870"/>
                      <a:pt x="57727" y="54390"/>
                      <a:pt x="52364" y="54390"/>
                    </a:cubicBezTo>
                    <a:cubicBezTo>
                      <a:pt x="49781" y="54390"/>
                      <a:pt x="48391" y="52805"/>
                      <a:pt x="48391" y="48644"/>
                    </a:cubicBezTo>
                    <a:cubicBezTo>
                      <a:pt x="48391" y="45870"/>
                      <a:pt x="49980" y="39926"/>
                      <a:pt x="50973" y="35567"/>
                    </a:cubicBezTo>
                    <a:lnTo>
                      <a:pt x="54549" y="21895"/>
                    </a:lnTo>
                    <a:cubicBezTo>
                      <a:pt x="54946" y="19914"/>
                      <a:pt x="56138" y="15158"/>
                      <a:pt x="56734" y="13375"/>
                    </a:cubicBezTo>
                    <a:cubicBezTo>
                      <a:pt x="57330" y="10403"/>
                      <a:pt x="58522" y="5648"/>
                      <a:pt x="58522" y="4855"/>
                    </a:cubicBezTo>
                    <a:cubicBezTo>
                      <a:pt x="58522" y="2675"/>
                      <a:pt x="56734" y="1487"/>
                      <a:pt x="54946" y="1487"/>
                    </a:cubicBezTo>
                    <a:cubicBezTo>
                      <a:pt x="54350" y="1487"/>
                      <a:pt x="50973" y="1685"/>
                      <a:pt x="49980" y="5846"/>
                    </a:cubicBezTo>
                    <a:cubicBezTo>
                      <a:pt x="47596" y="15158"/>
                      <a:pt x="42034" y="37152"/>
                      <a:pt x="40445" y="43889"/>
                    </a:cubicBezTo>
                    <a:cubicBezTo>
                      <a:pt x="40445" y="44285"/>
                      <a:pt x="35280" y="54390"/>
                      <a:pt x="26142" y="54390"/>
                    </a:cubicBezTo>
                    <a:cubicBezTo>
                      <a:pt x="19586" y="54390"/>
                      <a:pt x="18196" y="48644"/>
                      <a:pt x="18196" y="44087"/>
                    </a:cubicBezTo>
                    <a:cubicBezTo>
                      <a:pt x="18196" y="36954"/>
                      <a:pt x="21771" y="27047"/>
                      <a:pt x="25148" y="18329"/>
                    </a:cubicBezTo>
                    <a:cubicBezTo>
                      <a:pt x="26539" y="14564"/>
                      <a:pt x="27334" y="12781"/>
                      <a:pt x="27334" y="10403"/>
                    </a:cubicBezTo>
                    <a:cubicBezTo>
                      <a:pt x="27334" y="4657"/>
                      <a:pt x="23162" y="100"/>
                      <a:pt x="16805" y="100"/>
                    </a:cubicBezTo>
                    <a:cubicBezTo>
                      <a:pt x="4886" y="100"/>
                      <a:pt x="119" y="18329"/>
                      <a:pt x="119" y="19517"/>
                    </a:cubicBezTo>
                    <a:cubicBezTo>
                      <a:pt x="119" y="20706"/>
                      <a:pt x="1509" y="20706"/>
                      <a:pt x="1708" y="20706"/>
                    </a:cubicBezTo>
                    <a:cubicBezTo>
                      <a:pt x="2900" y="20706"/>
                      <a:pt x="3098" y="20508"/>
                      <a:pt x="3694" y="18527"/>
                    </a:cubicBezTo>
                    <a:cubicBezTo>
                      <a:pt x="6873" y="7431"/>
                      <a:pt x="11640" y="2874"/>
                      <a:pt x="16408" y="2874"/>
                    </a:cubicBezTo>
                    <a:cubicBezTo>
                      <a:pt x="17600" y="2874"/>
                      <a:pt x="19586" y="3072"/>
                      <a:pt x="19586" y="7035"/>
                    </a:cubicBezTo>
                    <a:cubicBezTo>
                      <a:pt x="19586" y="10007"/>
                      <a:pt x="18196" y="13771"/>
                      <a:pt x="17600" y="15555"/>
                    </a:cubicBezTo>
                    <a:cubicBezTo>
                      <a:pt x="12832" y="28038"/>
                      <a:pt x="10250" y="35963"/>
                      <a:pt x="10250" y="42106"/>
                    </a:cubicBezTo>
                    <a:cubicBezTo>
                      <a:pt x="10250" y="53994"/>
                      <a:pt x="18990" y="57164"/>
                      <a:pt x="25744" y="57164"/>
                    </a:cubicBezTo>
                    <a:cubicBezTo>
                      <a:pt x="34088" y="57164"/>
                      <a:pt x="38657" y="51418"/>
                      <a:pt x="40842" y="4864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orma libre: forma 41">
                <a:extLst>
                  <a:ext uri="{FF2B5EF4-FFF2-40B4-BE49-F238E27FC236}">
                    <a16:creationId xmlns:a16="http://schemas.microsoft.com/office/drawing/2014/main" id="{65963A25-5483-322A-308E-DF11BD4FB166}"/>
                  </a:ext>
                </a:extLst>
              </p:cNvPr>
              <p:cNvSpPr/>
              <p:nvPr/>
            </p:nvSpPr>
            <p:spPr>
              <a:xfrm>
                <a:off x="10588401" y="2512391"/>
                <a:ext cx="65951" cy="80049"/>
              </a:xfrm>
              <a:custGeom>
                <a:avLst/>
                <a:gdLst>
                  <a:gd name="connsiteX0" fmla="*/ 9858 w 65951"/>
                  <a:gd name="connsiteY0" fmla="*/ 71232 h 80049"/>
                  <a:gd name="connsiteX1" fmla="*/ 2905 w 65951"/>
                  <a:gd name="connsiteY1" fmla="*/ 76384 h 80049"/>
                  <a:gd name="connsiteX2" fmla="*/ 124 w 65951"/>
                  <a:gd name="connsiteY2" fmla="*/ 78762 h 80049"/>
                  <a:gd name="connsiteX3" fmla="*/ 1713 w 65951"/>
                  <a:gd name="connsiteY3" fmla="*/ 80149 h 80049"/>
                  <a:gd name="connsiteX4" fmla="*/ 12242 w 65951"/>
                  <a:gd name="connsiteY4" fmla="*/ 79752 h 80049"/>
                  <a:gd name="connsiteX5" fmla="*/ 24757 w 65951"/>
                  <a:gd name="connsiteY5" fmla="*/ 80149 h 80049"/>
                  <a:gd name="connsiteX6" fmla="*/ 27141 w 65951"/>
                  <a:gd name="connsiteY6" fmla="*/ 77771 h 80049"/>
                  <a:gd name="connsiteX7" fmla="*/ 23962 w 65951"/>
                  <a:gd name="connsiteY7" fmla="*/ 76384 h 80049"/>
                  <a:gd name="connsiteX8" fmla="*/ 17804 w 65951"/>
                  <a:gd name="connsiteY8" fmla="*/ 74204 h 80049"/>
                  <a:gd name="connsiteX9" fmla="*/ 23962 w 65951"/>
                  <a:gd name="connsiteY9" fmla="*/ 49041 h 80049"/>
                  <a:gd name="connsiteX10" fmla="*/ 35484 w 65951"/>
                  <a:gd name="connsiteY10" fmla="*/ 57164 h 80049"/>
                  <a:gd name="connsiteX11" fmla="*/ 66076 w 65951"/>
                  <a:gd name="connsiteY11" fmla="*/ 20310 h 80049"/>
                  <a:gd name="connsiteX12" fmla="*/ 49191 w 65951"/>
                  <a:gd name="connsiteY12" fmla="*/ 100 h 80049"/>
                  <a:gd name="connsiteX13" fmla="*/ 32703 w 65951"/>
                  <a:gd name="connsiteY13" fmla="*/ 9610 h 80049"/>
                  <a:gd name="connsiteX14" fmla="*/ 21181 w 65951"/>
                  <a:gd name="connsiteY14" fmla="*/ 100 h 80049"/>
                  <a:gd name="connsiteX15" fmla="*/ 11845 w 65951"/>
                  <a:gd name="connsiteY15" fmla="*/ 7233 h 80049"/>
                  <a:gd name="connsiteX16" fmla="*/ 8070 w 65951"/>
                  <a:gd name="connsiteY16" fmla="*/ 19517 h 80049"/>
                  <a:gd name="connsiteX17" fmla="*/ 9461 w 65951"/>
                  <a:gd name="connsiteY17" fmla="*/ 20706 h 80049"/>
                  <a:gd name="connsiteX18" fmla="*/ 11646 w 65951"/>
                  <a:gd name="connsiteY18" fmla="*/ 17932 h 80049"/>
                  <a:gd name="connsiteX19" fmla="*/ 20983 w 65951"/>
                  <a:gd name="connsiteY19" fmla="*/ 2874 h 80049"/>
                  <a:gd name="connsiteX20" fmla="*/ 24757 w 65951"/>
                  <a:gd name="connsiteY20" fmla="*/ 8620 h 80049"/>
                  <a:gd name="connsiteX21" fmla="*/ 23962 w 65951"/>
                  <a:gd name="connsiteY21" fmla="*/ 15158 h 80049"/>
                  <a:gd name="connsiteX22" fmla="*/ 32107 w 65951"/>
                  <a:gd name="connsiteY22" fmla="*/ 16545 h 80049"/>
                  <a:gd name="connsiteX23" fmla="*/ 38662 w 65951"/>
                  <a:gd name="connsiteY23" fmla="*/ 7629 h 80049"/>
                  <a:gd name="connsiteX24" fmla="*/ 48794 w 65951"/>
                  <a:gd name="connsiteY24" fmla="*/ 2874 h 80049"/>
                  <a:gd name="connsiteX25" fmla="*/ 56938 w 65951"/>
                  <a:gd name="connsiteY25" fmla="*/ 14762 h 80049"/>
                  <a:gd name="connsiteX26" fmla="*/ 50383 w 65951"/>
                  <a:gd name="connsiteY26" fmla="*/ 41313 h 80049"/>
                  <a:gd name="connsiteX27" fmla="*/ 35484 w 65951"/>
                  <a:gd name="connsiteY27" fmla="*/ 54390 h 80049"/>
                  <a:gd name="connsiteX28" fmla="*/ 25353 w 65951"/>
                  <a:gd name="connsiteY28" fmla="*/ 43096 h 80049"/>
                  <a:gd name="connsiteX29" fmla="*/ 25750 w 65951"/>
                  <a:gd name="connsiteY29" fmla="*/ 41115 h 8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5951" h="80049">
                    <a:moveTo>
                      <a:pt x="9858" y="71232"/>
                    </a:moveTo>
                    <a:cubicBezTo>
                      <a:pt x="8865" y="75393"/>
                      <a:pt x="8468" y="76384"/>
                      <a:pt x="2905" y="76384"/>
                    </a:cubicBezTo>
                    <a:cubicBezTo>
                      <a:pt x="1515" y="76384"/>
                      <a:pt x="124" y="76384"/>
                      <a:pt x="124" y="78762"/>
                    </a:cubicBezTo>
                    <a:cubicBezTo>
                      <a:pt x="124" y="79752"/>
                      <a:pt x="720" y="80149"/>
                      <a:pt x="1713" y="80149"/>
                    </a:cubicBezTo>
                    <a:cubicBezTo>
                      <a:pt x="5090" y="80149"/>
                      <a:pt x="8865" y="79752"/>
                      <a:pt x="12242" y="79752"/>
                    </a:cubicBezTo>
                    <a:cubicBezTo>
                      <a:pt x="16414" y="79752"/>
                      <a:pt x="20784" y="80149"/>
                      <a:pt x="24757" y="80149"/>
                    </a:cubicBezTo>
                    <a:cubicBezTo>
                      <a:pt x="25353" y="80149"/>
                      <a:pt x="27141" y="80149"/>
                      <a:pt x="27141" y="77771"/>
                    </a:cubicBezTo>
                    <a:cubicBezTo>
                      <a:pt x="27141" y="76384"/>
                      <a:pt x="25750" y="76384"/>
                      <a:pt x="23962" y="76384"/>
                    </a:cubicBezTo>
                    <a:cubicBezTo>
                      <a:pt x="17804" y="76384"/>
                      <a:pt x="17804" y="75393"/>
                      <a:pt x="17804" y="74204"/>
                    </a:cubicBezTo>
                    <a:cubicBezTo>
                      <a:pt x="17804" y="72817"/>
                      <a:pt x="22969" y="52211"/>
                      <a:pt x="23962" y="49041"/>
                    </a:cubicBezTo>
                    <a:cubicBezTo>
                      <a:pt x="25551" y="52805"/>
                      <a:pt x="29127" y="57164"/>
                      <a:pt x="35484" y="57164"/>
                    </a:cubicBezTo>
                    <a:cubicBezTo>
                      <a:pt x="50184" y="57164"/>
                      <a:pt x="66076" y="38737"/>
                      <a:pt x="66076" y="20310"/>
                    </a:cubicBezTo>
                    <a:cubicBezTo>
                      <a:pt x="66076" y="8422"/>
                      <a:pt x="58726" y="100"/>
                      <a:pt x="49191" y="100"/>
                    </a:cubicBezTo>
                    <a:cubicBezTo>
                      <a:pt x="42834" y="100"/>
                      <a:pt x="36875" y="4657"/>
                      <a:pt x="32703" y="9610"/>
                    </a:cubicBezTo>
                    <a:cubicBezTo>
                      <a:pt x="31312" y="2675"/>
                      <a:pt x="25949" y="100"/>
                      <a:pt x="21181" y="100"/>
                    </a:cubicBezTo>
                    <a:cubicBezTo>
                      <a:pt x="15420" y="100"/>
                      <a:pt x="13037" y="5053"/>
                      <a:pt x="11845" y="7233"/>
                    </a:cubicBezTo>
                    <a:cubicBezTo>
                      <a:pt x="9659" y="11592"/>
                      <a:pt x="8070" y="19121"/>
                      <a:pt x="8070" y="19517"/>
                    </a:cubicBezTo>
                    <a:cubicBezTo>
                      <a:pt x="8070" y="20706"/>
                      <a:pt x="9262" y="20706"/>
                      <a:pt x="9461" y="20706"/>
                    </a:cubicBezTo>
                    <a:cubicBezTo>
                      <a:pt x="10851" y="20706"/>
                      <a:pt x="10851" y="20706"/>
                      <a:pt x="11646" y="17932"/>
                    </a:cubicBezTo>
                    <a:cubicBezTo>
                      <a:pt x="13831" y="8818"/>
                      <a:pt x="16414" y="2874"/>
                      <a:pt x="20983" y="2874"/>
                    </a:cubicBezTo>
                    <a:cubicBezTo>
                      <a:pt x="22969" y="2874"/>
                      <a:pt x="24757" y="3864"/>
                      <a:pt x="24757" y="8620"/>
                    </a:cubicBezTo>
                    <a:cubicBezTo>
                      <a:pt x="24757" y="11592"/>
                      <a:pt x="24360" y="12979"/>
                      <a:pt x="23962" y="15158"/>
                    </a:cubicBezTo>
                    <a:close/>
                    <a:moveTo>
                      <a:pt x="32107" y="16545"/>
                    </a:moveTo>
                    <a:cubicBezTo>
                      <a:pt x="32902" y="12979"/>
                      <a:pt x="36279" y="9610"/>
                      <a:pt x="38662" y="7629"/>
                    </a:cubicBezTo>
                    <a:cubicBezTo>
                      <a:pt x="43033" y="3666"/>
                      <a:pt x="46608" y="2874"/>
                      <a:pt x="48794" y="2874"/>
                    </a:cubicBezTo>
                    <a:cubicBezTo>
                      <a:pt x="53959" y="2874"/>
                      <a:pt x="56938" y="7233"/>
                      <a:pt x="56938" y="14762"/>
                    </a:cubicBezTo>
                    <a:cubicBezTo>
                      <a:pt x="56938" y="22093"/>
                      <a:pt x="52767" y="36558"/>
                      <a:pt x="50383" y="41313"/>
                    </a:cubicBezTo>
                    <a:cubicBezTo>
                      <a:pt x="46211" y="50229"/>
                      <a:pt x="40053" y="54390"/>
                      <a:pt x="35484" y="54390"/>
                    </a:cubicBezTo>
                    <a:cubicBezTo>
                      <a:pt x="27141" y="54390"/>
                      <a:pt x="25353" y="43889"/>
                      <a:pt x="25353" y="43096"/>
                    </a:cubicBezTo>
                    <a:cubicBezTo>
                      <a:pt x="25353" y="42898"/>
                      <a:pt x="25353" y="42700"/>
                      <a:pt x="25750" y="4111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4F2688C6-6C7F-1D90-F023-5DA0677F6704}"/>
                </a:ext>
              </a:extLst>
            </p:cNvPr>
            <p:cNvSpPr/>
            <p:nvPr/>
          </p:nvSpPr>
          <p:spPr>
            <a:xfrm flipV="1">
              <a:off x="2088946" y="2826353"/>
              <a:ext cx="185843" cy="14894"/>
            </a:xfrm>
            <a:custGeom>
              <a:avLst/>
              <a:gdLst>
                <a:gd name="connsiteX0" fmla="*/ 112 w 158225"/>
                <a:gd name="connsiteY0" fmla="*/ 97 h 12681"/>
                <a:gd name="connsiteX1" fmla="*/ 158337 w 158225"/>
                <a:gd name="connsiteY1" fmla="*/ 97 h 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225" h="12681">
                  <a:moveTo>
                    <a:pt x="112" y="97"/>
                  </a:moveTo>
                  <a:lnTo>
                    <a:pt x="158337" y="9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2CEBCAC-9C67-2C1B-890B-55CB7F24E7D7}"/>
                </a:ext>
              </a:extLst>
            </p:cNvPr>
            <p:cNvSpPr/>
            <p:nvPr/>
          </p:nvSpPr>
          <p:spPr>
            <a:xfrm flipV="1">
              <a:off x="2246849" y="2807588"/>
              <a:ext cx="30915" cy="71098"/>
            </a:xfrm>
            <a:custGeom>
              <a:avLst/>
              <a:gdLst>
                <a:gd name="connsiteX0" fmla="*/ 90 w 26321"/>
                <a:gd name="connsiteY0" fmla="*/ 60629 h 60532"/>
                <a:gd name="connsiteX1" fmla="*/ 26411 w 26321"/>
                <a:gd name="connsiteY1" fmla="*/ 30363 h 60532"/>
                <a:gd name="connsiteX2" fmla="*/ 90 w 26321"/>
                <a:gd name="connsiteY2" fmla="*/ 97 h 6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21" h="60532">
                  <a:moveTo>
                    <a:pt x="90" y="60629"/>
                  </a:moveTo>
                  <a:cubicBezTo>
                    <a:pt x="4907" y="42499"/>
                    <a:pt x="15634" y="33930"/>
                    <a:pt x="26411" y="30363"/>
                  </a:cubicBezTo>
                  <a:cubicBezTo>
                    <a:pt x="15634" y="26846"/>
                    <a:pt x="4907" y="18277"/>
                    <a:pt x="90" y="97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B9B6BC68-BC4F-EB27-FA12-5170A2981173}"/>
                </a:ext>
              </a:extLst>
            </p:cNvPr>
            <p:cNvSpPr/>
            <p:nvPr/>
          </p:nvSpPr>
          <p:spPr>
            <a:xfrm>
              <a:off x="1680512" y="2748185"/>
              <a:ext cx="405459" cy="189846"/>
            </a:xfrm>
            <a:custGeom>
              <a:avLst/>
              <a:gdLst>
                <a:gd name="connsiteX0" fmla="*/ 0 w 345204"/>
                <a:gd name="connsiteY0" fmla="*/ 161634 h 161633"/>
                <a:gd name="connsiteX1" fmla="*/ 345205 w 345204"/>
                <a:gd name="connsiteY1" fmla="*/ 161634 h 161633"/>
                <a:gd name="connsiteX2" fmla="*/ 345205 w 345204"/>
                <a:gd name="connsiteY2" fmla="*/ 0 h 161633"/>
                <a:gd name="connsiteX3" fmla="*/ 0 w 345204"/>
                <a:gd name="connsiteY3" fmla="*/ 0 h 16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204" h="161633">
                  <a:moveTo>
                    <a:pt x="0" y="161634"/>
                  </a:moveTo>
                  <a:lnTo>
                    <a:pt x="345205" y="161634"/>
                  </a:lnTo>
                  <a:lnTo>
                    <a:pt x="3452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6" name="Gráfico 27">
              <a:extLst>
                <a:ext uri="{FF2B5EF4-FFF2-40B4-BE49-F238E27FC236}">
                  <a16:creationId xmlns:a16="http://schemas.microsoft.com/office/drawing/2014/main" id="{2D7BC03B-F804-9A04-5B82-005F3FE401DB}"/>
                </a:ext>
              </a:extLst>
            </p:cNvPr>
            <p:cNvGrpSpPr/>
            <p:nvPr/>
          </p:nvGrpSpPr>
          <p:grpSpPr>
            <a:xfrm>
              <a:off x="1734877" y="2797673"/>
              <a:ext cx="293056" cy="92625"/>
              <a:chOff x="9689699" y="2498557"/>
              <a:chExt cx="249505" cy="78860"/>
            </a:xfrm>
            <a:solidFill>
              <a:schemeClr val="tx1"/>
            </a:solidFill>
          </p:grpSpPr>
          <p:sp>
            <p:nvSpPr>
              <p:cNvPr id="47" name="Forma libre: forma 46">
                <a:extLst>
                  <a:ext uri="{FF2B5EF4-FFF2-40B4-BE49-F238E27FC236}">
                    <a16:creationId xmlns:a16="http://schemas.microsoft.com/office/drawing/2014/main" id="{6A28774B-D269-CAD8-81FF-7D217F525558}"/>
                  </a:ext>
                </a:extLst>
              </p:cNvPr>
              <p:cNvSpPr/>
              <p:nvPr/>
            </p:nvSpPr>
            <p:spPr>
              <a:xfrm>
                <a:off x="9689699" y="2519560"/>
                <a:ext cx="41319" cy="57857"/>
              </a:xfrm>
              <a:custGeom>
                <a:avLst/>
                <a:gdLst>
                  <a:gd name="connsiteX0" fmla="*/ 22103 w 41319"/>
                  <a:gd name="connsiteY0" fmla="*/ 32199 h 57857"/>
                  <a:gd name="connsiteX1" fmla="*/ 35214 w 41319"/>
                  <a:gd name="connsiteY1" fmla="*/ 43691 h 57857"/>
                  <a:gd name="connsiteX2" fmla="*/ 21110 w 41319"/>
                  <a:gd name="connsiteY2" fmla="*/ 55184 h 57857"/>
                  <a:gd name="connsiteX3" fmla="*/ 3430 w 41319"/>
                  <a:gd name="connsiteY3" fmla="*/ 37351 h 57857"/>
                  <a:gd name="connsiteX4" fmla="*/ 1642 w 41319"/>
                  <a:gd name="connsiteY4" fmla="*/ 35171 h 57857"/>
                  <a:gd name="connsiteX5" fmla="*/ 53 w 41319"/>
                  <a:gd name="connsiteY5" fmla="*/ 38342 h 57857"/>
                  <a:gd name="connsiteX6" fmla="*/ 53 w 41319"/>
                  <a:gd name="connsiteY6" fmla="*/ 54985 h 57857"/>
                  <a:gd name="connsiteX7" fmla="*/ 1443 w 41319"/>
                  <a:gd name="connsiteY7" fmla="*/ 57958 h 57857"/>
                  <a:gd name="connsiteX8" fmla="*/ 4622 w 41319"/>
                  <a:gd name="connsiteY8" fmla="*/ 55382 h 57857"/>
                  <a:gd name="connsiteX9" fmla="*/ 7204 w 41319"/>
                  <a:gd name="connsiteY9" fmla="*/ 52608 h 57857"/>
                  <a:gd name="connsiteX10" fmla="*/ 21110 w 41319"/>
                  <a:gd name="connsiteY10" fmla="*/ 57958 h 57857"/>
                  <a:gd name="connsiteX11" fmla="*/ 41372 w 41319"/>
                  <a:gd name="connsiteY11" fmla="*/ 40521 h 57857"/>
                  <a:gd name="connsiteX12" fmla="*/ 36009 w 41319"/>
                  <a:gd name="connsiteY12" fmla="*/ 28434 h 57857"/>
                  <a:gd name="connsiteX13" fmla="*/ 21706 w 41319"/>
                  <a:gd name="connsiteY13" fmla="*/ 22490 h 57857"/>
                  <a:gd name="connsiteX14" fmla="*/ 6211 w 41319"/>
                  <a:gd name="connsiteY14" fmla="*/ 11989 h 57857"/>
                  <a:gd name="connsiteX15" fmla="*/ 20315 w 41319"/>
                  <a:gd name="connsiteY15" fmla="*/ 2478 h 57857"/>
                  <a:gd name="connsiteX16" fmla="*/ 35015 w 41319"/>
                  <a:gd name="connsiteY16" fmla="*/ 17735 h 57857"/>
                  <a:gd name="connsiteX17" fmla="*/ 36605 w 41319"/>
                  <a:gd name="connsiteY17" fmla="*/ 18924 h 57857"/>
                  <a:gd name="connsiteX18" fmla="*/ 38194 w 41319"/>
                  <a:gd name="connsiteY18" fmla="*/ 15952 h 57857"/>
                  <a:gd name="connsiteX19" fmla="*/ 38194 w 41319"/>
                  <a:gd name="connsiteY19" fmla="*/ 3072 h 57857"/>
                  <a:gd name="connsiteX20" fmla="*/ 36803 w 41319"/>
                  <a:gd name="connsiteY20" fmla="*/ 100 h 57857"/>
                  <a:gd name="connsiteX21" fmla="*/ 34221 w 41319"/>
                  <a:gd name="connsiteY21" fmla="*/ 1685 h 57857"/>
                  <a:gd name="connsiteX22" fmla="*/ 32234 w 41319"/>
                  <a:gd name="connsiteY22" fmla="*/ 3667 h 57857"/>
                  <a:gd name="connsiteX23" fmla="*/ 20315 w 41319"/>
                  <a:gd name="connsiteY23" fmla="*/ 100 h 57857"/>
                  <a:gd name="connsiteX24" fmla="*/ 53 w 41319"/>
                  <a:gd name="connsiteY24" fmla="*/ 15555 h 57857"/>
                  <a:gd name="connsiteX25" fmla="*/ 5416 w 41319"/>
                  <a:gd name="connsiteY25" fmla="*/ 26255 h 57857"/>
                  <a:gd name="connsiteX26" fmla="*/ 22103 w 41319"/>
                  <a:gd name="connsiteY26" fmla="*/ 32199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1319" h="57857">
                    <a:moveTo>
                      <a:pt x="22103" y="32199"/>
                    </a:moveTo>
                    <a:cubicBezTo>
                      <a:pt x="24884" y="32595"/>
                      <a:pt x="35214" y="34577"/>
                      <a:pt x="35214" y="43691"/>
                    </a:cubicBezTo>
                    <a:cubicBezTo>
                      <a:pt x="35214" y="50230"/>
                      <a:pt x="30844" y="55184"/>
                      <a:pt x="21110" y="55184"/>
                    </a:cubicBezTo>
                    <a:cubicBezTo>
                      <a:pt x="10383" y="55184"/>
                      <a:pt x="5814" y="48050"/>
                      <a:pt x="3430" y="37351"/>
                    </a:cubicBezTo>
                    <a:cubicBezTo>
                      <a:pt x="3033" y="35568"/>
                      <a:pt x="3033" y="35171"/>
                      <a:pt x="1642" y="35171"/>
                    </a:cubicBezTo>
                    <a:cubicBezTo>
                      <a:pt x="53" y="35171"/>
                      <a:pt x="53" y="35964"/>
                      <a:pt x="53" y="38342"/>
                    </a:cubicBezTo>
                    <a:lnTo>
                      <a:pt x="53" y="54985"/>
                    </a:lnTo>
                    <a:cubicBezTo>
                      <a:pt x="53" y="57165"/>
                      <a:pt x="53" y="57958"/>
                      <a:pt x="1443" y="57958"/>
                    </a:cubicBezTo>
                    <a:cubicBezTo>
                      <a:pt x="2039" y="57958"/>
                      <a:pt x="2238" y="57759"/>
                      <a:pt x="4622" y="55382"/>
                    </a:cubicBezTo>
                    <a:cubicBezTo>
                      <a:pt x="4821" y="55184"/>
                      <a:pt x="4821" y="54985"/>
                      <a:pt x="7204" y="52608"/>
                    </a:cubicBezTo>
                    <a:cubicBezTo>
                      <a:pt x="12767" y="57759"/>
                      <a:pt x="18329" y="57958"/>
                      <a:pt x="21110" y="57958"/>
                    </a:cubicBezTo>
                    <a:cubicBezTo>
                      <a:pt x="35611" y="57958"/>
                      <a:pt x="41372" y="49437"/>
                      <a:pt x="41372" y="40521"/>
                    </a:cubicBezTo>
                    <a:cubicBezTo>
                      <a:pt x="41372" y="33784"/>
                      <a:pt x="37598" y="30020"/>
                      <a:pt x="36009" y="28434"/>
                    </a:cubicBezTo>
                    <a:cubicBezTo>
                      <a:pt x="31837" y="24472"/>
                      <a:pt x="26871" y="23481"/>
                      <a:pt x="21706" y="22490"/>
                    </a:cubicBezTo>
                    <a:cubicBezTo>
                      <a:pt x="14554" y="21103"/>
                      <a:pt x="6211" y="19320"/>
                      <a:pt x="6211" y="11989"/>
                    </a:cubicBezTo>
                    <a:cubicBezTo>
                      <a:pt x="6211" y="7630"/>
                      <a:pt x="9389" y="2478"/>
                      <a:pt x="20315" y="2478"/>
                    </a:cubicBezTo>
                    <a:cubicBezTo>
                      <a:pt x="34221" y="2478"/>
                      <a:pt x="34817" y="13772"/>
                      <a:pt x="35015" y="17735"/>
                    </a:cubicBezTo>
                    <a:cubicBezTo>
                      <a:pt x="35214" y="18924"/>
                      <a:pt x="36406" y="18924"/>
                      <a:pt x="36605" y="18924"/>
                    </a:cubicBezTo>
                    <a:cubicBezTo>
                      <a:pt x="38194" y="18924"/>
                      <a:pt x="38194" y="18329"/>
                      <a:pt x="38194" y="15952"/>
                    </a:cubicBezTo>
                    <a:lnTo>
                      <a:pt x="38194" y="3072"/>
                    </a:lnTo>
                    <a:cubicBezTo>
                      <a:pt x="38194" y="1091"/>
                      <a:pt x="38194" y="100"/>
                      <a:pt x="36803" y="100"/>
                    </a:cubicBezTo>
                    <a:cubicBezTo>
                      <a:pt x="36207" y="100"/>
                      <a:pt x="36009" y="100"/>
                      <a:pt x="34221" y="1685"/>
                    </a:cubicBezTo>
                    <a:cubicBezTo>
                      <a:pt x="33823" y="2082"/>
                      <a:pt x="32632" y="3270"/>
                      <a:pt x="32234" y="3667"/>
                    </a:cubicBezTo>
                    <a:cubicBezTo>
                      <a:pt x="27268" y="100"/>
                      <a:pt x="22103" y="100"/>
                      <a:pt x="20315" y="100"/>
                    </a:cubicBezTo>
                    <a:cubicBezTo>
                      <a:pt x="4821" y="100"/>
                      <a:pt x="53" y="8620"/>
                      <a:pt x="53" y="15555"/>
                    </a:cubicBezTo>
                    <a:cubicBezTo>
                      <a:pt x="53" y="20113"/>
                      <a:pt x="2039" y="23481"/>
                      <a:pt x="5416" y="26255"/>
                    </a:cubicBezTo>
                    <a:cubicBezTo>
                      <a:pt x="9588" y="29623"/>
                      <a:pt x="12965" y="30416"/>
                      <a:pt x="22103" y="3219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orma libre: forma 47">
                <a:extLst>
                  <a:ext uri="{FF2B5EF4-FFF2-40B4-BE49-F238E27FC236}">
                    <a16:creationId xmlns:a16="http://schemas.microsoft.com/office/drawing/2014/main" id="{5A37C6F6-AA07-93B4-7EF2-CD8C822A2A5C}"/>
                  </a:ext>
                </a:extLst>
              </p:cNvPr>
              <p:cNvSpPr/>
              <p:nvPr/>
            </p:nvSpPr>
            <p:spPr>
              <a:xfrm>
                <a:off x="9737773" y="2498557"/>
                <a:ext cx="39531" cy="78860"/>
              </a:xfrm>
              <a:custGeom>
                <a:avLst/>
                <a:gdLst>
                  <a:gd name="connsiteX0" fmla="*/ 19525 w 39531"/>
                  <a:gd name="connsiteY0" fmla="*/ 27246 h 78860"/>
                  <a:gd name="connsiteX1" fmla="*/ 37602 w 39531"/>
                  <a:gd name="connsiteY1" fmla="*/ 27246 h 78860"/>
                  <a:gd name="connsiteX2" fmla="*/ 37602 w 39531"/>
                  <a:gd name="connsiteY2" fmla="*/ 23283 h 78860"/>
                  <a:gd name="connsiteX3" fmla="*/ 19525 w 39531"/>
                  <a:gd name="connsiteY3" fmla="*/ 23283 h 78860"/>
                  <a:gd name="connsiteX4" fmla="*/ 19525 w 39531"/>
                  <a:gd name="connsiteY4" fmla="*/ 100 h 78860"/>
                  <a:gd name="connsiteX5" fmla="*/ 16346 w 39531"/>
                  <a:gd name="connsiteY5" fmla="*/ 100 h 78860"/>
                  <a:gd name="connsiteX6" fmla="*/ 57 w 39531"/>
                  <a:gd name="connsiteY6" fmla="*/ 24472 h 78860"/>
                  <a:gd name="connsiteX7" fmla="*/ 57 w 39531"/>
                  <a:gd name="connsiteY7" fmla="*/ 27246 h 78860"/>
                  <a:gd name="connsiteX8" fmla="*/ 10784 w 39531"/>
                  <a:gd name="connsiteY8" fmla="*/ 27246 h 78860"/>
                  <a:gd name="connsiteX9" fmla="*/ 10784 w 39531"/>
                  <a:gd name="connsiteY9" fmla="*/ 61920 h 78860"/>
                  <a:gd name="connsiteX10" fmla="*/ 27073 w 39531"/>
                  <a:gd name="connsiteY10" fmla="*/ 78960 h 78860"/>
                  <a:gd name="connsiteX11" fmla="*/ 39588 w 39531"/>
                  <a:gd name="connsiteY11" fmla="*/ 61920 h 78860"/>
                  <a:gd name="connsiteX12" fmla="*/ 39588 w 39531"/>
                  <a:gd name="connsiteY12" fmla="*/ 54787 h 78860"/>
                  <a:gd name="connsiteX13" fmla="*/ 36410 w 39531"/>
                  <a:gd name="connsiteY13" fmla="*/ 54787 h 78860"/>
                  <a:gd name="connsiteX14" fmla="*/ 36410 w 39531"/>
                  <a:gd name="connsiteY14" fmla="*/ 61722 h 78860"/>
                  <a:gd name="connsiteX15" fmla="*/ 28067 w 39531"/>
                  <a:gd name="connsiteY15" fmla="*/ 75790 h 78860"/>
                  <a:gd name="connsiteX16" fmla="*/ 19525 w 39531"/>
                  <a:gd name="connsiteY16" fmla="*/ 62118 h 7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1" h="78860">
                    <a:moveTo>
                      <a:pt x="19525" y="27246"/>
                    </a:moveTo>
                    <a:lnTo>
                      <a:pt x="37602" y="27246"/>
                    </a:lnTo>
                    <a:lnTo>
                      <a:pt x="37602" y="23283"/>
                    </a:lnTo>
                    <a:lnTo>
                      <a:pt x="19525" y="23283"/>
                    </a:lnTo>
                    <a:lnTo>
                      <a:pt x="19525" y="100"/>
                    </a:lnTo>
                    <a:lnTo>
                      <a:pt x="16346" y="100"/>
                    </a:lnTo>
                    <a:cubicBezTo>
                      <a:pt x="16148" y="10404"/>
                      <a:pt x="12373" y="23877"/>
                      <a:pt x="57" y="24472"/>
                    </a:cubicBezTo>
                    <a:lnTo>
                      <a:pt x="57" y="27246"/>
                    </a:lnTo>
                    <a:lnTo>
                      <a:pt x="10784" y="27246"/>
                    </a:lnTo>
                    <a:lnTo>
                      <a:pt x="10784" y="61920"/>
                    </a:lnTo>
                    <a:cubicBezTo>
                      <a:pt x="10784" y="77375"/>
                      <a:pt x="22504" y="78960"/>
                      <a:pt x="27073" y="78960"/>
                    </a:cubicBezTo>
                    <a:cubicBezTo>
                      <a:pt x="36013" y="78960"/>
                      <a:pt x="39588" y="70044"/>
                      <a:pt x="39588" y="61920"/>
                    </a:cubicBezTo>
                    <a:lnTo>
                      <a:pt x="39588" y="54787"/>
                    </a:lnTo>
                    <a:lnTo>
                      <a:pt x="36410" y="54787"/>
                    </a:lnTo>
                    <a:lnTo>
                      <a:pt x="36410" y="61722"/>
                    </a:lnTo>
                    <a:cubicBezTo>
                      <a:pt x="36410" y="71035"/>
                      <a:pt x="32636" y="75790"/>
                      <a:pt x="28067" y="75790"/>
                    </a:cubicBezTo>
                    <a:cubicBezTo>
                      <a:pt x="19525" y="75790"/>
                      <a:pt x="19525" y="64298"/>
                      <a:pt x="19525" y="6211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" name="Forma libre: forma 48">
                <a:extLst>
                  <a:ext uri="{FF2B5EF4-FFF2-40B4-BE49-F238E27FC236}">
                    <a16:creationId xmlns:a16="http://schemas.microsoft.com/office/drawing/2014/main" id="{CADF628F-022A-63DA-DD6C-79E8C5A68D9E}"/>
                  </a:ext>
                </a:extLst>
              </p:cNvPr>
              <p:cNvSpPr/>
              <p:nvPr/>
            </p:nvSpPr>
            <p:spPr>
              <a:xfrm>
                <a:off x="9789920" y="2519560"/>
                <a:ext cx="57012" cy="57857"/>
              </a:xfrm>
              <a:custGeom>
                <a:avLst/>
                <a:gdLst>
                  <a:gd name="connsiteX0" fmla="*/ 36811 w 57012"/>
                  <a:gd name="connsiteY0" fmla="*/ 47060 h 57857"/>
                  <a:gd name="connsiteX1" fmla="*/ 46545 w 57012"/>
                  <a:gd name="connsiteY1" fmla="*/ 57363 h 57857"/>
                  <a:gd name="connsiteX2" fmla="*/ 57073 w 57012"/>
                  <a:gd name="connsiteY2" fmla="*/ 45276 h 57857"/>
                  <a:gd name="connsiteX3" fmla="*/ 57073 w 57012"/>
                  <a:gd name="connsiteY3" fmla="*/ 38342 h 57857"/>
                  <a:gd name="connsiteX4" fmla="*/ 53895 w 57012"/>
                  <a:gd name="connsiteY4" fmla="*/ 38342 h 57857"/>
                  <a:gd name="connsiteX5" fmla="*/ 53895 w 57012"/>
                  <a:gd name="connsiteY5" fmla="*/ 45276 h 57857"/>
                  <a:gd name="connsiteX6" fmla="*/ 49326 w 57012"/>
                  <a:gd name="connsiteY6" fmla="*/ 53400 h 57857"/>
                  <a:gd name="connsiteX7" fmla="*/ 44558 w 57012"/>
                  <a:gd name="connsiteY7" fmla="*/ 47060 h 57857"/>
                  <a:gd name="connsiteX8" fmla="*/ 44558 w 57012"/>
                  <a:gd name="connsiteY8" fmla="*/ 21896 h 57857"/>
                  <a:gd name="connsiteX9" fmla="*/ 39989 w 57012"/>
                  <a:gd name="connsiteY9" fmla="*/ 7035 h 57857"/>
                  <a:gd name="connsiteX10" fmla="*/ 22707 w 57012"/>
                  <a:gd name="connsiteY10" fmla="*/ 100 h 57857"/>
                  <a:gd name="connsiteX11" fmla="*/ 3636 w 57012"/>
                  <a:gd name="connsiteY11" fmla="*/ 14366 h 57857"/>
                  <a:gd name="connsiteX12" fmla="*/ 9397 w 57012"/>
                  <a:gd name="connsiteY12" fmla="*/ 20311 h 57857"/>
                  <a:gd name="connsiteX13" fmla="*/ 15357 w 57012"/>
                  <a:gd name="connsiteY13" fmla="*/ 14565 h 57857"/>
                  <a:gd name="connsiteX14" fmla="*/ 8801 w 57012"/>
                  <a:gd name="connsiteY14" fmla="*/ 8620 h 57857"/>
                  <a:gd name="connsiteX15" fmla="*/ 22508 w 57012"/>
                  <a:gd name="connsiteY15" fmla="*/ 2874 h 57857"/>
                  <a:gd name="connsiteX16" fmla="*/ 35818 w 57012"/>
                  <a:gd name="connsiteY16" fmla="*/ 18924 h 57857"/>
                  <a:gd name="connsiteX17" fmla="*/ 35818 w 57012"/>
                  <a:gd name="connsiteY17" fmla="*/ 23679 h 57857"/>
                  <a:gd name="connsiteX18" fmla="*/ 12576 w 57012"/>
                  <a:gd name="connsiteY18" fmla="*/ 28236 h 57857"/>
                  <a:gd name="connsiteX19" fmla="*/ 61 w 57012"/>
                  <a:gd name="connsiteY19" fmla="*/ 44682 h 57857"/>
                  <a:gd name="connsiteX20" fmla="*/ 20124 w 57012"/>
                  <a:gd name="connsiteY20" fmla="*/ 57958 h 57857"/>
                  <a:gd name="connsiteX21" fmla="*/ 36811 w 57012"/>
                  <a:gd name="connsiteY21" fmla="*/ 47060 h 57857"/>
                  <a:gd name="connsiteX22" fmla="*/ 35818 w 57012"/>
                  <a:gd name="connsiteY22" fmla="*/ 26255 h 57857"/>
                  <a:gd name="connsiteX23" fmla="*/ 35818 w 57012"/>
                  <a:gd name="connsiteY23" fmla="*/ 38936 h 57857"/>
                  <a:gd name="connsiteX24" fmla="*/ 21118 w 57012"/>
                  <a:gd name="connsiteY24" fmla="*/ 55184 h 57857"/>
                  <a:gd name="connsiteX25" fmla="*/ 9795 w 57012"/>
                  <a:gd name="connsiteY25" fmla="*/ 44484 h 57857"/>
                  <a:gd name="connsiteX26" fmla="*/ 35818 w 57012"/>
                  <a:gd name="connsiteY26" fmla="*/ 26255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6811" y="47060"/>
                    </a:moveTo>
                    <a:cubicBezTo>
                      <a:pt x="37208" y="52013"/>
                      <a:pt x="40784" y="57363"/>
                      <a:pt x="46545" y="57363"/>
                    </a:cubicBezTo>
                    <a:cubicBezTo>
                      <a:pt x="49326" y="57363"/>
                      <a:pt x="57073" y="55580"/>
                      <a:pt x="57073" y="45276"/>
                    </a:cubicBezTo>
                    <a:lnTo>
                      <a:pt x="57073" y="38342"/>
                    </a:lnTo>
                    <a:lnTo>
                      <a:pt x="53895" y="38342"/>
                    </a:lnTo>
                    <a:lnTo>
                      <a:pt x="53895" y="45276"/>
                    </a:lnTo>
                    <a:cubicBezTo>
                      <a:pt x="53895" y="52608"/>
                      <a:pt x="50717" y="53400"/>
                      <a:pt x="49326" y="53400"/>
                    </a:cubicBezTo>
                    <a:cubicBezTo>
                      <a:pt x="45154" y="53400"/>
                      <a:pt x="44558" y="47654"/>
                      <a:pt x="44558" y="47060"/>
                    </a:cubicBezTo>
                    <a:lnTo>
                      <a:pt x="44558" y="21896"/>
                    </a:lnTo>
                    <a:cubicBezTo>
                      <a:pt x="44558" y="16546"/>
                      <a:pt x="44558" y="11791"/>
                      <a:pt x="39989" y="7035"/>
                    </a:cubicBezTo>
                    <a:cubicBezTo>
                      <a:pt x="35222" y="2082"/>
                      <a:pt x="28865" y="100"/>
                      <a:pt x="22707" y="100"/>
                    </a:cubicBezTo>
                    <a:cubicBezTo>
                      <a:pt x="12377" y="100"/>
                      <a:pt x="3636" y="6044"/>
                      <a:pt x="3636" y="14366"/>
                    </a:cubicBezTo>
                    <a:cubicBezTo>
                      <a:pt x="3636" y="18131"/>
                      <a:pt x="6219" y="20311"/>
                      <a:pt x="9397" y="20311"/>
                    </a:cubicBezTo>
                    <a:cubicBezTo>
                      <a:pt x="12973" y="20311"/>
                      <a:pt x="15357" y="17735"/>
                      <a:pt x="15357" y="14565"/>
                    </a:cubicBezTo>
                    <a:cubicBezTo>
                      <a:pt x="15357" y="12979"/>
                      <a:pt x="14562" y="8818"/>
                      <a:pt x="8801" y="8620"/>
                    </a:cubicBezTo>
                    <a:cubicBezTo>
                      <a:pt x="12178" y="4261"/>
                      <a:pt x="18535" y="2874"/>
                      <a:pt x="22508" y="2874"/>
                    </a:cubicBezTo>
                    <a:cubicBezTo>
                      <a:pt x="28666" y="2874"/>
                      <a:pt x="35818" y="7828"/>
                      <a:pt x="35818" y="18924"/>
                    </a:cubicBezTo>
                    <a:lnTo>
                      <a:pt x="35818" y="23679"/>
                    </a:lnTo>
                    <a:cubicBezTo>
                      <a:pt x="29461" y="24075"/>
                      <a:pt x="20522" y="24472"/>
                      <a:pt x="12576" y="28236"/>
                    </a:cubicBezTo>
                    <a:cubicBezTo>
                      <a:pt x="3239" y="32595"/>
                      <a:pt x="61" y="39134"/>
                      <a:pt x="61" y="44682"/>
                    </a:cubicBezTo>
                    <a:cubicBezTo>
                      <a:pt x="61" y="54787"/>
                      <a:pt x="12178" y="57958"/>
                      <a:pt x="20124" y="57958"/>
                    </a:cubicBezTo>
                    <a:cubicBezTo>
                      <a:pt x="28468" y="57958"/>
                      <a:pt x="34427" y="53004"/>
                      <a:pt x="36811" y="47060"/>
                    </a:cubicBezTo>
                    <a:close/>
                    <a:moveTo>
                      <a:pt x="35818" y="26255"/>
                    </a:moveTo>
                    <a:lnTo>
                      <a:pt x="35818" y="38936"/>
                    </a:lnTo>
                    <a:cubicBezTo>
                      <a:pt x="35818" y="50824"/>
                      <a:pt x="26879" y="55184"/>
                      <a:pt x="21118" y="55184"/>
                    </a:cubicBezTo>
                    <a:cubicBezTo>
                      <a:pt x="14959" y="55184"/>
                      <a:pt x="9795" y="50824"/>
                      <a:pt x="9795" y="44484"/>
                    </a:cubicBezTo>
                    <a:cubicBezTo>
                      <a:pt x="9795" y="37549"/>
                      <a:pt x="14959" y="27047"/>
                      <a:pt x="35818" y="2625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orma libre: forma 49">
                <a:extLst>
                  <a:ext uri="{FF2B5EF4-FFF2-40B4-BE49-F238E27FC236}">
                    <a16:creationId xmlns:a16="http://schemas.microsoft.com/office/drawing/2014/main" id="{FF83CFB9-244E-AC35-08E3-4A234C65D64E}"/>
                  </a:ext>
                </a:extLst>
              </p:cNvPr>
              <p:cNvSpPr/>
              <p:nvPr/>
            </p:nvSpPr>
            <p:spPr>
              <a:xfrm>
                <a:off x="9851344" y="2520353"/>
                <a:ext cx="42511" cy="55677"/>
              </a:xfrm>
              <a:custGeom>
                <a:avLst/>
                <a:gdLst>
                  <a:gd name="connsiteX0" fmla="*/ 17547 w 42511"/>
                  <a:gd name="connsiteY0" fmla="*/ 13970 h 55677"/>
                  <a:gd name="connsiteX1" fmla="*/ 17547 w 42511"/>
                  <a:gd name="connsiteY1" fmla="*/ 100 h 55677"/>
                  <a:gd name="connsiteX2" fmla="*/ 66 w 42511"/>
                  <a:gd name="connsiteY2" fmla="*/ 1487 h 55677"/>
                  <a:gd name="connsiteX3" fmla="*/ 66 w 42511"/>
                  <a:gd name="connsiteY3" fmla="*/ 5450 h 55677"/>
                  <a:gd name="connsiteX4" fmla="*/ 9800 w 42511"/>
                  <a:gd name="connsiteY4" fmla="*/ 12385 h 55677"/>
                  <a:gd name="connsiteX5" fmla="*/ 9800 w 42511"/>
                  <a:gd name="connsiteY5" fmla="*/ 46267 h 55677"/>
                  <a:gd name="connsiteX6" fmla="*/ 66 w 42511"/>
                  <a:gd name="connsiteY6" fmla="*/ 51815 h 55677"/>
                  <a:gd name="connsiteX7" fmla="*/ 66 w 42511"/>
                  <a:gd name="connsiteY7" fmla="*/ 55778 h 55677"/>
                  <a:gd name="connsiteX8" fmla="*/ 14369 w 42511"/>
                  <a:gd name="connsiteY8" fmla="*/ 55382 h 55677"/>
                  <a:gd name="connsiteX9" fmla="*/ 30459 w 42511"/>
                  <a:gd name="connsiteY9" fmla="*/ 55778 h 55677"/>
                  <a:gd name="connsiteX10" fmla="*/ 30459 w 42511"/>
                  <a:gd name="connsiteY10" fmla="*/ 51815 h 55677"/>
                  <a:gd name="connsiteX11" fmla="*/ 27877 w 42511"/>
                  <a:gd name="connsiteY11" fmla="*/ 51815 h 55677"/>
                  <a:gd name="connsiteX12" fmla="*/ 18143 w 42511"/>
                  <a:gd name="connsiteY12" fmla="*/ 45871 h 55677"/>
                  <a:gd name="connsiteX13" fmla="*/ 18143 w 42511"/>
                  <a:gd name="connsiteY13" fmla="*/ 26453 h 55677"/>
                  <a:gd name="connsiteX14" fmla="*/ 33042 w 42511"/>
                  <a:gd name="connsiteY14" fmla="*/ 2874 h 55677"/>
                  <a:gd name="connsiteX15" fmla="*/ 34432 w 42511"/>
                  <a:gd name="connsiteY15" fmla="*/ 3072 h 55677"/>
                  <a:gd name="connsiteX16" fmla="*/ 31651 w 42511"/>
                  <a:gd name="connsiteY16" fmla="*/ 7828 h 55677"/>
                  <a:gd name="connsiteX17" fmla="*/ 37015 w 42511"/>
                  <a:gd name="connsiteY17" fmla="*/ 13376 h 55677"/>
                  <a:gd name="connsiteX18" fmla="*/ 42577 w 42511"/>
                  <a:gd name="connsiteY18" fmla="*/ 7828 h 55677"/>
                  <a:gd name="connsiteX19" fmla="*/ 33042 w 42511"/>
                  <a:gd name="connsiteY19" fmla="*/ 100 h 55677"/>
                  <a:gd name="connsiteX20" fmla="*/ 17547 w 42511"/>
                  <a:gd name="connsiteY20" fmla="*/ 1397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47" y="13970"/>
                    </a:moveTo>
                    <a:lnTo>
                      <a:pt x="17547" y="100"/>
                    </a:lnTo>
                    <a:lnTo>
                      <a:pt x="66" y="1487"/>
                    </a:lnTo>
                    <a:lnTo>
                      <a:pt x="66" y="5450"/>
                    </a:lnTo>
                    <a:cubicBezTo>
                      <a:pt x="8806" y="5450"/>
                      <a:pt x="9800" y="6243"/>
                      <a:pt x="9800" y="12385"/>
                    </a:cubicBezTo>
                    <a:lnTo>
                      <a:pt x="9800" y="46267"/>
                    </a:lnTo>
                    <a:cubicBezTo>
                      <a:pt x="9800" y="51815"/>
                      <a:pt x="8409" y="51815"/>
                      <a:pt x="66" y="51815"/>
                    </a:cubicBezTo>
                    <a:lnTo>
                      <a:pt x="66" y="55778"/>
                    </a:lnTo>
                    <a:cubicBezTo>
                      <a:pt x="5032" y="55580"/>
                      <a:pt x="10991" y="55382"/>
                      <a:pt x="14369" y="55382"/>
                    </a:cubicBezTo>
                    <a:cubicBezTo>
                      <a:pt x="19533" y="55382"/>
                      <a:pt x="25493" y="55382"/>
                      <a:pt x="30459" y="55778"/>
                    </a:cubicBezTo>
                    <a:lnTo>
                      <a:pt x="30459" y="51815"/>
                    </a:lnTo>
                    <a:lnTo>
                      <a:pt x="27877" y="51815"/>
                    </a:lnTo>
                    <a:cubicBezTo>
                      <a:pt x="18540" y="51815"/>
                      <a:pt x="18143" y="50428"/>
                      <a:pt x="18143" y="45871"/>
                    </a:cubicBezTo>
                    <a:lnTo>
                      <a:pt x="18143" y="26453"/>
                    </a:lnTo>
                    <a:cubicBezTo>
                      <a:pt x="18143" y="13970"/>
                      <a:pt x="23506" y="2874"/>
                      <a:pt x="33042" y="2874"/>
                    </a:cubicBezTo>
                    <a:cubicBezTo>
                      <a:pt x="34035" y="2874"/>
                      <a:pt x="34234" y="2874"/>
                      <a:pt x="34432" y="3072"/>
                    </a:cubicBezTo>
                    <a:cubicBezTo>
                      <a:pt x="34234" y="3072"/>
                      <a:pt x="31651" y="4657"/>
                      <a:pt x="31651" y="7828"/>
                    </a:cubicBezTo>
                    <a:cubicBezTo>
                      <a:pt x="31651" y="11394"/>
                      <a:pt x="34234" y="13376"/>
                      <a:pt x="37015" y="13376"/>
                    </a:cubicBezTo>
                    <a:cubicBezTo>
                      <a:pt x="39398" y="13376"/>
                      <a:pt x="42577" y="11791"/>
                      <a:pt x="42577" y="7828"/>
                    </a:cubicBezTo>
                    <a:cubicBezTo>
                      <a:pt x="42577" y="3667"/>
                      <a:pt x="38604" y="100"/>
                      <a:pt x="33042" y="100"/>
                    </a:cubicBezTo>
                    <a:cubicBezTo>
                      <a:pt x="23904" y="100"/>
                      <a:pt x="19335" y="8422"/>
                      <a:pt x="17547" y="1397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orma libre: forma 50">
                <a:extLst>
                  <a:ext uri="{FF2B5EF4-FFF2-40B4-BE49-F238E27FC236}">
                    <a16:creationId xmlns:a16="http://schemas.microsoft.com/office/drawing/2014/main" id="{EDCE4CB7-B9D1-E346-C3C0-2894BD500110}"/>
                  </a:ext>
                </a:extLst>
              </p:cNvPr>
              <p:cNvSpPr/>
              <p:nvPr/>
            </p:nvSpPr>
            <p:spPr>
              <a:xfrm>
                <a:off x="9899673" y="2498557"/>
                <a:ext cx="39531" cy="78860"/>
              </a:xfrm>
              <a:custGeom>
                <a:avLst/>
                <a:gdLst>
                  <a:gd name="connsiteX0" fmla="*/ 19537 w 39531"/>
                  <a:gd name="connsiteY0" fmla="*/ 27246 h 78860"/>
                  <a:gd name="connsiteX1" fmla="*/ 37614 w 39531"/>
                  <a:gd name="connsiteY1" fmla="*/ 27246 h 78860"/>
                  <a:gd name="connsiteX2" fmla="*/ 37614 w 39531"/>
                  <a:gd name="connsiteY2" fmla="*/ 23283 h 78860"/>
                  <a:gd name="connsiteX3" fmla="*/ 19537 w 39531"/>
                  <a:gd name="connsiteY3" fmla="*/ 23283 h 78860"/>
                  <a:gd name="connsiteX4" fmla="*/ 19537 w 39531"/>
                  <a:gd name="connsiteY4" fmla="*/ 100 h 78860"/>
                  <a:gd name="connsiteX5" fmla="*/ 16359 w 39531"/>
                  <a:gd name="connsiteY5" fmla="*/ 100 h 78860"/>
                  <a:gd name="connsiteX6" fmla="*/ 70 w 39531"/>
                  <a:gd name="connsiteY6" fmla="*/ 24472 h 78860"/>
                  <a:gd name="connsiteX7" fmla="*/ 70 w 39531"/>
                  <a:gd name="connsiteY7" fmla="*/ 27246 h 78860"/>
                  <a:gd name="connsiteX8" fmla="*/ 10797 w 39531"/>
                  <a:gd name="connsiteY8" fmla="*/ 27246 h 78860"/>
                  <a:gd name="connsiteX9" fmla="*/ 10797 w 39531"/>
                  <a:gd name="connsiteY9" fmla="*/ 61920 h 78860"/>
                  <a:gd name="connsiteX10" fmla="*/ 27086 w 39531"/>
                  <a:gd name="connsiteY10" fmla="*/ 78960 h 78860"/>
                  <a:gd name="connsiteX11" fmla="*/ 39601 w 39531"/>
                  <a:gd name="connsiteY11" fmla="*/ 61920 h 78860"/>
                  <a:gd name="connsiteX12" fmla="*/ 39601 w 39531"/>
                  <a:gd name="connsiteY12" fmla="*/ 54787 h 78860"/>
                  <a:gd name="connsiteX13" fmla="*/ 36423 w 39531"/>
                  <a:gd name="connsiteY13" fmla="*/ 54787 h 78860"/>
                  <a:gd name="connsiteX14" fmla="*/ 36423 w 39531"/>
                  <a:gd name="connsiteY14" fmla="*/ 61722 h 78860"/>
                  <a:gd name="connsiteX15" fmla="*/ 28079 w 39531"/>
                  <a:gd name="connsiteY15" fmla="*/ 75790 h 78860"/>
                  <a:gd name="connsiteX16" fmla="*/ 19537 w 39531"/>
                  <a:gd name="connsiteY16" fmla="*/ 62118 h 7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1" h="78860">
                    <a:moveTo>
                      <a:pt x="19537" y="27246"/>
                    </a:moveTo>
                    <a:lnTo>
                      <a:pt x="37614" y="27246"/>
                    </a:lnTo>
                    <a:lnTo>
                      <a:pt x="37614" y="23283"/>
                    </a:lnTo>
                    <a:lnTo>
                      <a:pt x="19537" y="23283"/>
                    </a:lnTo>
                    <a:lnTo>
                      <a:pt x="19537" y="100"/>
                    </a:lnTo>
                    <a:lnTo>
                      <a:pt x="16359" y="100"/>
                    </a:lnTo>
                    <a:cubicBezTo>
                      <a:pt x="16160" y="10404"/>
                      <a:pt x="12386" y="23877"/>
                      <a:pt x="70" y="24472"/>
                    </a:cubicBezTo>
                    <a:lnTo>
                      <a:pt x="70" y="27246"/>
                    </a:lnTo>
                    <a:lnTo>
                      <a:pt x="10797" y="27246"/>
                    </a:lnTo>
                    <a:lnTo>
                      <a:pt x="10797" y="61920"/>
                    </a:lnTo>
                    <a:cubicBezTo>
                      <a:pt x="10797" y="77375"/>
                      <a:pt x="22517" y="78960"/>
                      <a:pt x="27086" y="78960"/>
                    </a:cubicBezTo>
                    <a:cubicBezTo>
                      <a:pt x="36025" y="78960"/>
                      <a:pt x="39601" y="70044"/>
                      <a:pt x="39601" y="61920"/>
                    </a:cubicBezTo>
                    <a:lnTo>
                      <a:pt x="39601" y="54787"/>
                    </a:lnTo>
                    <a:lnTo>
                      <a:pt x="36423" y="54787"/>
                    </a:lnTo>
                    <a:lnTo>
                      <a:pt x="36423" y="61722"/>
                    </a:lnTo>
                    <a:cubicBezTo>
                      <a:pt x="36423" y="71035"/>
                      <a:pt x="32648" y="75790"/>
                      <a:pt x="28079" y="75790"/>
                    </a:cubicBezTo>
                    <a:cubicBezTo>
                      <a:pt x="19537" y="75790"/>
                      <a:pt x="19537" y="64298"/>
                      <a:pt x="19537" y="6211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05F0BBF7-EA1E-B30A-7699-954714329010}"/>
                </a:ext>
              </a:extLst>
            </p:cNvPr>
            <p:cNvSpPr/>
            <p:nvPr/>
          </p:nvSpPr>
          <p:spPr>
            <a:xfrm flipV="1">
              <a:off x="4635862" y="2633392"/>
              <a:ext cx="420451" cy="419432"/>
            </a:xfrm>
            <a:custGeom>
              <a:avLst/>
              <a:gdLst>
                <a:gd name="connsiteX0" fmla="*/ 358080 w 357968"/>
                <a:gd name="connsiteY0" fmla="*/ 178623 h 357100"/>
                <a:gd name="connsiteX1" fmla="*/ 179096 w 357968"/>
                <a:gd name="connsiteY1" fmla="*/ 357197 h 357100"/>
                <a:gd name="connsiteX2" fmla="*/ 112 w 357968"/>
                <a:gd name="connsiteY2" fmla="*/ 178623 h 357100"/>
                <a:gd name="connsiteX3" fmla="*/ 179096 w 357968"/>
                <a:gd name="connsiteY3" fmla="*/ 97 h 357100"/>
                <a:gd name="connsiteX4" fmla="*/ 358080 w 357968"/>
                <a:gd name="connsiteY4" fmla="*/ 178623 h 35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968" h="357100">
                  <a:moveTo>
                    <a:pt x="358080" y="178623"/>
                  </a:moveTo>
                  <a:cubicBezTo>
                    <a:pt x="358080" y="277247"/>
                    <a:pt x="277974" y="357197"/>
                    <a:pt x="179096" y="357197"/>
                  </a:cubicBezTo>
                  <a:cubicBezTo>
                    <a:pt x="80267" y="357197"/>
                    <a:pt x="112" y="277247"/>
                    <a:pt x="112" y="178623"/>
                  </a:cubicBezTo>
                  <a:cubicBezTo>
                    <a:pt x="112" y="80047"/>
                    <a:pt x="80267" y="97"/>
                    <a:pt x="179096" y="97"/>
                  </a:cubicBezTo>
                  <a:cubicBezTo>
                    <a:pt x="277974" y="97"/>
                    <a:pt x="358080" y="80047"/>
                    <a:pt x="358080" y="178623"/>
                  </a:cubicBezTo>
                  <a:close/>
                </a:path>
              </a:pathLst>
            </a:cu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3171149F-9CAB-E3BD-A79B-7440CD0F1BE0}"/>
                </a:ext>
              </a:extLst>
            </p:cNvPr>
            <p:cNvSpPr/>
            <p:nvPr/>
          </p:nvSpPr>
          <p:spPr>
            <a:xfrm>
              <a:off x="4715897" y="2793539"/>
              <a:ext cx="68597" cy="101003"/>
            </a:xfrm>
            <a:custGeom>
              <a:avLst/>
              <a:gdLst>
                <a:gd name="connsiteX0" fmla="*/ 43161 w 58403"/>
                <a:gd name="connsiteY0" fmla="*/ 9810 h 85993"/>
                <a:gd name="connsiteX1" fmla="*/ 54683 w 58403"/>
                <a:gd name="connsiteY1" fmla="*/ 3865 h 85993"/>
                <a:gd name="connsiteX2" fmla="*/ 58656 w 58403"/>
                <a:gd name="connsiteY2" fmla="*/ 1488 h 85993"/>
                <a:gd name="connsiteX3" fmla="*/ 56868 w 58403"/>
                <a:gd name="connsiteY3" fmla="*/ 101 h 85993"/>
                <a:gd name="connsiteX4" fmla="*/ 40181 w 58403"/>
                <a:gd name="connsiteY4" fmla="*/ 497 h 85993"/>
                <a:gd name="connsiteX5" fmla="*/ 23296 w 58403"/>
                <a:gd name="connsiteY5" fmla="*/ 101 h 85993"/>
                <a:gd name="connsiteX6" fmla="*/ 20714 w 58403"/>
                <a:gd name="connsiteY6" fmla="*/ 2478 h 85993"/>
                <a:gd name="connsiteX7" fmla="*/ 24289 w 58403"/>
                <a:gd name="connsiteY7" fmla="*/ 3865 h 85993"/>
                <a:gd name="connsiteX8" fmla="*/ 33030 w 58403"/>
                <a:gd name="connsiteY8" fmla="*/ 6243 h 85993"/>
                <a:gd name="connsiteX9" fmla="*/ 32831 w 58403"/>
                <a:gd name="connsiteY9" fmla="*/ 8423 h 85993"/>
                <a:gd name="connsiteX10" fmla="*/ 15747 w 58403"/>
                <a:gd name="connsiteY10" fmla="*/ 76187 h 85993"/>
                <a:gd name="connsiteX11" fmla="*/ 4226 w 58403"/>
                <a:gd name="connsiteY11" fmla="*/ 82131 h 85993"/>
                <a:gd name="connsiteX12" fmla="*/ 253 w 58403"/>
                <a:gd name="connsiteY12" fmla="*/ 84707 h 85993"/>
                <a:gd name="connsiteX13" fmla="*/ 2040 w 58403"/>
                <a:gd name="connsiteY13" fmla="*/ 86094 h 85993"/>
                <a:gd name="connsiteX14" fmla="*/ 18528 w 58403"/>
                <a:gd name="connsiteY14" fmla="*/ 85698 h 85993"/>
                <a:gd name="connsiteX15" fmla="*/ 35612 w 58403"/>
                <a:gd name="connsiteY15" fmla="*/ 86094 h 85993"/>
                <a:gd name="connsiteX16" fmla="*/ 37996 w 58403"/>
                <a:gd name="connsiteY16" fmla="*/ 83716 h 85993"/>
                <a:gd name="connsiteX17" fmla="*/ 34222 w 58403"/>
                <a:gd name="connsiteY17" fmla="*/ 82131 h 85993"/>
                <a:gd name="connsiteX18" fmla="*/ 28858 w 58403"/>
                <a:gd name="connsiteY18" fmla="*/ 81933 h 85993"/>
                <a:gd name="connsiteX19" fmla="*/ 25680 w 58403"/>
                <a:gd name="connsiteY19" fmla="*/ 79753 h 85993"/>
                <a:gd name="connsiteX20" fmla="*/ 26276 w 58403"/>
                <a:gd name="connsiteY20" fmla="*/ 76979 h 8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03" h="85993">
                  <a:moveTo>
                    <a:pt x="43161" y="9810"/>
                  </a:moveTo>
                  <a:cubicBezTo>
                    <a:pt x="44353" y="5252"/>
                    <a:pt x="44552" y="3865"/>
                    <a:pt x="54683" y="3865"/>
                  </a:cubicBezTo>
                  <a:cubicBezTo>
                    <a:pt x="57662" y="3865"/>
                    <a:pt x="58656" y="3865"/>
                    <a:pt x="58656" y="1488"/>
                  </a:cubicBezTo>
                  <a:cubicBezTo>
                    <a:pt x="58656" y="101"/>
                    <a:pt x="57265" y="101"/>
                    <a:pt x="56868" y="101"/>
                  </a:cubicBezTo>
                  <a:cubicBezTo>
                    <a:pt x="53094" y="101"/>
                    <a:pt x="43757" y="497"/>
                    <a:pt x="40181" y="497"/>
                  </a:cubicBezTo>
                  <a:cubicBezTo>
                    <a:pt x="36407" y="497"/>
                    <a:pt x="27070" y="101"/>
                    <a:pt x="23296" y="101"/>
                  </a:cubicBezTo>
                  <a:cubicBezTo>
                    <a:pt x="22501" y="101"/>
                    <a:pt x="20714" y="101"/>
                    <a:pt x="20714" y="2478"/>
                  </a:cubicBezTo>
                  <a:cubicBezTo>
                    <a:pt x="20714" y="3865"/>
                    <a:pt x="21905" y="3865"/>
                    <a:pt x="24289" y="3865"/>
                  </a:cubicBezTo>
                  <a:cubicBezTo>
                    <a:pt x="29653" y="3865"/>
                    <a:pt x="33030" y="3865"/>
                    <a:pt x="33030" y="6243"/>
                  </a:cubicBezTo>
                  <a:cubicBezTo>
                    <a:pt x="33030" y="7036"/>
                    <a:pt x="33030" y="7234"/>
                    <a:pt x="32831" y="8423"/>
                  </a:cubicBezTo>
                  <a:lnTo>
                    <a:pt x="15747" y="76187"/>
                  </a:lnTo>
                  <a:cubicBezTo>
                    <a:pt x="14555" y="80942"/>
                    <a:pt x="14158" y="82131"/>
                    <a:pt x="4226" y="82131"/>
                  </a:cubicBezTo>
                  <a:cubicBezTo>
                    <a:pt x="1246" y="82131"/>
                    <a:pt x="253" y="82131"/>
                    <a:pt x="253" y="84707"/>
                  </a:cubicBezTo>
                  <a:cubicBezTo>
                    <a:pt x="253" y="86094"/>
                    <a:pt x="1643" y="86094"/>
                    <a:pt x="2040" y="86094"/>
                  </a:cubicBezTo>
                  <a:cubicBezTo>
                    <a:pt x="5815" y="86094"/>
                    <a:pt x="14953" y="85698"/>
                    <a:pt x="18528" y="85698"/>
                  </a:cubicBezTo>
                  <a:cubicBezTo>
                    <a:pt x="22501" y="85698"/>
                    <a:pt x="31838" y="86094"/>
                    <a:pt x="35612" y="86094"/>
                  </a:cubicBezTo>
                  <a:cubicBezTo>
                    <a:pt x="36606" y="86094"/>
                    <a:pt x="37996" y="86094"/>
                    <a:pt x="37996" y="83716"/>
                  </a:cubicBezTo>
                  <a:cubicBezTo>
                    <a:pt x="37996" y="82131"/>
                    <a:pt x="37003" y="82131"/>
                    <a:pt x="34222" y="82131"/>
                  </a:cubicBezTo>
                  <a:cubicBezTo>
                    <a:pt x="32037" y="82131"/>
                    <a:pt x="31441" y="82131"/>
                    <a:pt x="28858" y="81933"/>
                  </a:cubicBezTo>
                  <a:cubicBezTo>
                    <a:pt x="26276" y="81735"/>
                    <a:pt x="25680" y="81140"/>
                    <a:pt x="25680" y="79753"/>
                  </a:cubicBezTo>
                  <a:cubicBezTo>
                    <a:pt x="25680" y="78763"/>
                    <a:pt x="25878" y="77772"/>
                    <a:pt x="26276" y="76979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55" name="Gráfico 27">
              <a:extLst>
                <a:ext uri="{FF2B5EF4-FFF2-40B4-BE49-F238E27FC236}">
                  <a16:creationId xmlns:a16="http://schemas.microsoft.com/office/drawing/2014/main" id="{FD70B2C8-013F-009D-3D42-0C3A55C9C529}"/>
                </a:ext>
              </a:extLst>
            </p:cNvPr>
            <p:cNvGrpSpPr/>
            <p:nvPr/>
          </p:nvGrpSpPr>
          <p:grpSpPr>
            <a:xfrm>
              <a:off x="4793456" y="2791910"/>
              <a:ext cx="109722" cy="104261"/>
              <a:chOff x="12293742" y="2493650"/>
              <a:chExt cx="93416" cy="88767"/>
            </a:xfrm>
            <a:solidFill>
              <a:schemeClr val="tx1"/>
            </a:solidFill>
          </p:grpSpPr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A488657A-FFDD-6FEF-391B-E8DAA1B1AF2F}"/>
                  </a:ext>
                </a:extLst>
              </p:cNvPr>
              <p:cNvSpPr/>
              <p:nvPr/>
            </p:nvSpPr>
            <p:spPr>
              <a:xfrm>
                <a:off x="12293742" y="2493650"/>
                <a:ext cx="60191" cy="88767"/>
              </a:xfrm>
              <a:custGeom>
                <a:avLst/>
                <a:gdLst>
                  <a:gd name="connsiteX0" fmla="*/ 60449 w 60191"/>
                  <a:gd name="connsiteY0" fmla="*/ 1488 h 88767"/>
                  <a:gd name="connsiteX1" fmla="*/ 58860 w 60191"/>
                  <a:gd name="connsiteY1" fmla="*/ 101 h 88767"/>
                  <a:gd name="connsiteX2" fmla="*/ 42769 w 60191"/>
                  <a:gd name="connsiteY2" fmla="*/ 1488 h 88767"/>
                  <a:gd name="connsiteX3" fmla="*/ 40981 w 60191"/>
                  <a:gd name="connsiteY3" fmla="*/ 3865 h 88767"/>
                  <a:gd name="connsiteX4" fmla="*/ 43961 w 60191"/>
                  <a:gd name="connsiteY4" fmla="*/ 5252 h 88767"/>
                  <a:gd name="connsiteX5" fmla="*/ 50318 w 60191"/>
                  <a:gd name="connsiteY5" fmla="*/ 7432 h 88767"/>
                  <a:gd name="connsiteX6" fmla="*/ 49920 w 60191"/>
                  <a:gd name="connsiteY6" fmla="*/ 10008 h 88767"/>
                  <a:gd name="connsiteX7" fmla="*/ 42372 w 60191"/>
                  <a:gd name="connsiteY7" fmla="*/ 39927 h 88767"/>
                  <a:gd name="connsiteX8" fmla="*/ 30850 w 60191"/>
                  <a:gd name="connsiteY8" fmla="*/ 31803 h 88767"/>
                  <a:gd name="connsiteX9" fmla="*/ 258 w 60191"/>
                  <a:gd name="connsiteY9" fmla="*/ 68658 h 88767"/>
                  <a:gd name="connsiteX10" fmla="*/ 17143 w 60191"/>
                  <a:gd name="connsiteY10" fmla="*/ 88868 h 88767"/>
                  <a:gd name="connsiteX11" fmla="*/ 33631 w 60191"/>
                  <a:gd name="connsiteY11" fmla="*/ 79357 h 88767"/>
                  <a:gd name="connsiteX12" fmla="*/ 45153 w 60191"/>
                  <a:gd name="connsiteY12" fmla="*/ 88868 h 88767"/>
                  <a:gd name="connsiteX13" fmla="*/ 54489 w 60191"/>
                  <a:gd name="connsiteY13" fmla="*/ 81933 h 88767"/>
                  <a:gd name="connsiteX14" fmla="*/ 58264 w 60191"/>
                  <a:gd name="connsiteY14" fmla="*/ 69450 h 88767"/>
                  <a:gd name="connsiteX15" fmla="*/ 56674 w 60191"/>
                  <a:gd name="connsiteY15" fmla="*/ 68261 h 88767"/>
                  <a:gd name="connsiteX16" fmla="*/ 54887 w 60191"/>
                  <a:gd name="connsiteY16" fmla="*/ 70441 h 88767"/>
                  <a:gd name="connsiteX17" fmla="*/ 45351 w 60191"/>
                  <a:gd name="connsiteY17" fmla="*/ 86094 h 88767"/>
                  <a:gd name="connsiteX18" fmla="*/ 41577 w 60191"/>
                  <a:gd name="connsiteY18" fmla="*/ 80348 h 88767"/>
                  <a:gd name="connsiteX19" fmla="*/ 42372 w 60191"/>
                  <a:gd name="connsiteY19" fmla="*/ 74205 h 88767"/>
                  <a:gd name="connsiteX20" fmla="*/ 34227 w 60191"/>
                  <a:gd name="connsiteY20" fmla="*/ 72422 h 88767"/>
                  <a:gd name="connsiteX21" fmla="*/ 31644 w 60191"/>
                  <a:gd name="connsiteY21" fmla="*/ 77178 h 88767"/>
                  <a:gd name="connsiteX22" fmla="*/ 17342 w 60191"/>
                  <a:gd name="connsiteY22" fmla="*/ 86094 h 88767"/>
                  <a:gd name="connsiteX23" fmla="*/ 9396 w 60191"/>
                  <a:gd name="connsiteY23" fmla="*/ 74205 h 88767"/>
                  <a:gd name="connsiteX24" fmla="*/ 16348 w 60191"/>
                  <a:gd name="connsiteY24" fmla="*/ 46664 h 88767"/>
                  <a:gd name="connsiteX25" fmla="*/ 30850 w 60191"/>
                  <a:gd name="connsiteY25" fmla="*/ 34577 h 88767"/>
                  <a:gd name="connsiteX26" fmla="*/ 40981 w 60191"/>
                  <a:gd name="connsiteY26" fmla="*/ 45673 h 88767"/>
                  <a:gd name="connsiteX27" fmla="*/ 40584 w 60191"/>
                  <a:gd name="connsiteY27" fmla="*/ 47853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191" h="88767">
                    <a:moveTo>
                      <a:pt x="60449" y="1488"/>
                    </a:moveTo>
                    <a:cubicBezTo>
                      <a:pt x="60449" y="1289"/>
                      <a:pt x="60449" y="101"/>
                      <a:pt x="58860" y="101"/>
                    </a:cubicBezTo>
                    <a:cubicBezTo>
                      <a:pt x="56873" y="101"/>
                      <a:pt x="44954" y="1091"/>
                      <a:pt x="42769" y="1488"/>
                    </a:cubicBezTo>
                    <a:cubicBezTo>
                      <a:pt x="41776" y="1488"/>
                      <a:pt x="40981" y="2082"/>
                      <a:pt x="40981" y="3865"/>
                    </a:cubicBezTo>
                    <a:cubicBezTo>
                      <a:pt x="40981" y="5252"/>
                      <a:pt x="42173" y="5252"/>
                      <a:pt x="43961" y="5252"/>
                    </a:cubicBezTo>
                    <a:cubicBezTo>
                      <a:pt x="50119" y="5252"/>
                      <a:pt x="50318" y="6243"/>
                      <a:pt x="50318" y="7432"/>
                    </a:cubicBezTo>
                    <a:lnTo>
                      <a:pt x="49920" y="10008"/>
                    </a:lnTo>
                    <a:lnTo>
                      <a:pt x="42372" y="39927"/>
                    </a:lnTo>
                    <a:cubicBezTo>
                      <a:pt x="40186" y="35172"/>
                      <a:pt x="36412" y="31803"/>
                      <a:pt x="30850" y="31803"/>
                    </a:cubicBezTo>
                    <a:cubicBezTo>
                      <a:pt x="15951" y="31803"/>
                      <a:pt x="258" y="50230"/>
                      <a:pt x="258" y="68658"/>
                    </a:cubicBezTo>
                    <a:cubicBezTo>
                      <a:pt x="258" y="80546"/>
                      <a:pt x="7210" y="88868"/>
                      <a:pt x="17143" y="88868"/>
                    </a:cubicBezTo>
                    <a:cubicBezTo>
                      <a:pt x="19725" y="88868"/>
                      <a:pt x="26082" y="88274"/>
                      <a:pt x="33631" y="79357"/>
                    </a:cubicBezTo>
                    <a:cubicBezTo>
                      <a:pt x="34624" y="84707"/>
                      <a:pt x="38995" y="88868"/>
                      <a:pt x="45153" y="88868"/>
                    </a:cubicBezTo>
                    <a:cubicBezTo>
                      <a:pt x="49523" y="88868"/>
                      <a:pt x="52304" y="85896"/>
                      <a:pt x="54489" y="81933"/>
                    </a:cubicBezTo>
                    <a:cubicBezTo>
                      <a:pt x="56476" y="77376"/>
                      <a:pt x="58264" y="69648"/>
                      <a:pt x="58264" y="69450"/>
                    </a:cubicBezTo>
                    <a:cubicBezTo>
                      <a:pt x="58264" y="68261"/>
                      <a:pt x="57072" y="68261"/>
                      <a:pt x="56674" y="68261"/>
                    </a:cubicBezTo>
                    <a:cubicBezTo>
                      <a:pt x="55482" y="68261"/>
                      <a:pt x="55284" y="68658"/>
                      <a:pt x="54887" y="70441"/>
                    </a:cubicBezTo>
                    <a:cubicBezTo>
                      <a:pt x="52701" y="78565"/>
                      <a:pt x="50516" y="86094"/>
                      <a:pt x="45351" y="86094"/>
                    </a:cubicBezTo>
                    <a:cubicBezTo>
                      <a:pt x="41974" y="86094"/>
                      <a:pt x="41577" y="82726"/>
                      <a:pt x="41577" y="80348"/>
                    </a:cubicBezTo>
                    <a:cubicBezTo>
                      <a:pt x="41577" y="77178"/>
                      <a:pt x="41776" y="76385"/>
                      <a:pt x="42372" y="74205"/>
                    </a:cubicBezTo>
                    <a:close/>
                    <a:moveTo>
                      <a:pt x="34227" y="72422"/>
                    </a:moveTo>
                    <a:cubicBezTo>
                      <a:pt x="33631" y="74800"/>
                      <a:pt x="33631" y="74998"/>
                      <a:pt x="31644" y="77178"/>
                    </a:cubicBezTo>
                    <a:cubicBezTo>
                      <a:pt x="26082" y="84113"/>
                      <a:pt x="20917" y="86094"/>
                      <a:pt x="17342" y="86094"/>
                    </a:cubicBezTo>
                    <a:cubicBezTo>
                      <a:pt x="11183" y="86094"/>
                      <a:pt x="9396" y="79159"/>
                      <a:pt x="9396" y="74205"/>
                    </a:cubicBezTo>
                    <a:cubicBezTo>
                      <a:pt x="9396" y="67865"/>
                      <a:pt x="13369" y="52410"/>
                      <a:pt x="16348" y="46664"/>
                    </a:cubicBezTo>
                    <a:cubicBezTo>
                      <a:pt x="20123" y="39134"/>
                      <a:pt x="25884" y="34577"/>
                      <a:pt x="30850" y="34577"/>
                    </a:cubicBezTo>
                    <a:cubicBezTo>
                      <a:pt x="39193" y="34577"/>
                      <a:pt x="40981" y="44881"/>
                      <a:pt x="40981" y="45673"/>
                    </a:cubicBezTo>
                    <a:cubicBezTo>
                      <a:pt x="40981" y="46466"/>
                      <a:pt x="40584" y="47060"/>
                      <a:pt x="40584" y="4785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BFE88064-760C-049E-2FE4-E7B8E9B1204E}"/>
                  </a:ext>
                </a:extLst>
              </p:cNvPr>
              <p:cNvSpPr/>
              <p:nvPr/>
            </p:nvSpPr>
            <p:spPr>
              <a:xfrm>
                <a:off x="12360142" y="2493650"/>
                <a:ext cx="27016" cy="88767"/>
              </a:xfrm>
              <a:custGeom>
                <a:avLst/>
                <a:gdLst>
                  <a:gd name="connsiteX0" fmla="*/ 27279 w 27016"/>
                  <a:gd name="connsiteY0" fmla="*/ 1488 h 88767"/>
                  <a:gd name="connsiteX1" fmla="*/ 25690 w 27016"/>
                  <a:gd name="connsiteY1" fmla="*/ 101 h 88767"/>
                  <a:gd name="connsiteX2" fmla="*/ 10195 w 27016"/>
                  <a:gd name="connsiteY2" fmla="*/ 1289 h 88767"/>
                  <a:gd name="connsiteX3" fmla="*/ 7812 w 27016"/>
                  <a:gd name="connsiteY3" fmla="*/ 3865 h 88767"/>
                  <a:gd name="connsiteX4" fmla="*/ 10990 w 27016"/>
                  <a:gd name="connsiteY4" fmla="*/ 5252 h 88767"/>
                  <a:gd name="connsiteX5" fmla="*/ 17148 w 27016"/>
                  <a:gd name="connsiteY5" fmla="*/ 7432 h 88767"/>
                  <a:gd name="connsiteX6" fmla="*/ 16751 w 27016"/>
                  <a:gd name="connsiteY6" fmla="*/ 10008 h 88767"/>
                  <a:gd name="connsiteX7" fmla="*/ 859 w 27016"/>
                  <a:gd name="connsiteY7" fmla="*/ 73017 h 88767"/>
                  <a:gd name="connsiteX8" fmla="*/ 263 w 27016"/>
                  <a:gd name="connsiteY8" fmla="*/ 77178 h 88767"/>
                  <a:gd name="connsiteX9" fmla="*/ 11785 w 27016"/>
                  <a:gd name="connsiteY9" fmla="*/ 88868 h 88767"/>
                  <a:gd name="connsiteX10" fmla="*/ 21320 w 27016"/>
                  <a:gd name="connsiteY10" fmla="*/ 81735 h 88767"/>
                  <a:gd name="connsiteX11" fmla="*/ 25094 w 27016"/>
                  <a:gd name="connsiteY11" fmla="*/ 69450 h 88767"/>
                  <a:gd name="connsiteX12" fmla="*/ 23505 w 27016"/>
                  <a:gd name="connsiteY12" fmla="*/ 68261 h 88767"/>
                  <a:gd name="connsiteX13" fmla="*/ 21717 w 27016"/>
                  <a:gd name="connsiteY13" fmla="*/ 70441 h 88767"/>
                  <a:gd name="connsiteX14" fmla="*/ 12182 w 27016"/>
                  <a:gd name="connsiteY14" fmla="*/ 86094 h 88767"/>
                  <a:gd name="connsiteX15" fmla="*/ 8408 w 27016"/>
                  <a:gd name="connsiteY15" fmla="*/ 80348 h 88767"/>
                  <a:gd name="connsiteX16" fmla="*/ 9202 w 27016"/>
                  <a:gd name="connsiteY16" fmla="*/ 74205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016" h="88767">
                    <a:moveTo>
                      <a:pt x="27279" y="1488"/>
                    </a:moveTo>
                    <a:cubicBezTo>
                      <a:pt x="27279" y="1289"/>
                      <a:pt x="27279" y="101"/>
                      <a:pt x="25690" y="101"/>
                    </a:cubicBezTo>
                    <a:cubicBezTo>
                      <a:pt x="22710" y="101"/>
                      <a:pt x="13572" y="1091"/>
                      <a:pt x="10195" y="1289"/>
                    </a:cubicBezTo>
                    <a:cubicBezTo>
                      <a:pt x="9202" y="1488"/>
                      <a:pt x="7812" y="1488"/>
                      <a:pt x="7812" y="3865"/>
                    </a:cubicBezTo>
                    <a:cubicBezTo>
                      <a:pt x="7812" y="5252"/>
                      <a:pt x="9202" y="5252"/>
                      <a:pt x="10990" y="5252"/>
                    </a:cubicBezTo>
                    <a:cubicBezTo>
                      <a:pt x="17148" y="5252"/>
                      <a:pt x="17148" y="6441"/>
                      <a:pt x="17148" y="7432"/>
                    </a:cubicBezTo>
                    <a:lnTo>
                      <a:pt x="16751" y="10008"/>
                    </a:lnTo>
                    <a:lnTo>
                      <a:pt x="859" y="73017"/>
                    </a:lnTo>
                    <a:cubicBezTo>
                      <a:pt x="461" y="74404"/>
                      <a:pt x="263" y="75196"/>
                      <a:pt x="263" y="77178"/>
                    </a:cubicBezTo>
                    <a:cubicBezTo>
                      <a:pt x="263" y="84509"/>
                      <a:pt x="5825" y="88868"/>
                      <a:pt x="11785" y="88868"/>
                    </a:cubicBezTo>
                    <a:cubicBezTo>
                      <a:pt x="15956" y="88868"/>
                      <a:pt x="19135" y="86292"/>
                      <a:pt x="21320" y="81735"/>
                    </a:cubicBezTo>
                    <a:cubicBezTo>
                      <a:pt x="23505" y="76979"/>
                      <a:pt x="25094" y="69648"/>
                      <a:pt x="25094" y="69450"/>
                    </a:cubicBezTo>
                    <a:cubicBezTo>
                      <a:pt x="25094" y="68261"/>
                      <a:pt x="23902" y="68261"/>
                      <a:pt x="23505" y="68261"/>
                    </a:cubicBezTo>
                    <a:cubicBezTo>
                      <a:pt x="22313" y="68261"/>
                      <a:pt x="22114" y="68658"/>
                      <a:pt x="21717" y="70441"/>
                    </a:cubicBezTo>
                    <a:cubicBezTo>
                      <a:pt x="19532" y="78565"/>
                      <a:pt x="17148" y="86094"/>
                      <a:pt x="12182" y="86094"/>
                    </a:cubicBezTo>
                    <a:cubicBezTo>
                      <a:pt x="8408" y="86094"/>
                      <a:pt x="8408" y="82131"/>
                      <a:pt x="8408" y="80348"/>
                    </a:cubicBezTo>
                    <a:cubicBezTo>
                      <a:pt x="8408" y="77178"/>
                      <a:pt x="8408" y="76583"/>
                      <a:pt x="9202" y="7420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58" name="Forma libre: forma 57">
              <a:extLst>
                <a:ext uri="{FF2B5EF4-FFF2-40B4-BE49-F238E27FC236}">
                  <a16:creationId xmlns:a16="http://schemas.microsoft.com/office/drawing/2014/main" id="{E106ED80-BE09-AB5A-C628-12953153744A}"/>
                </a:ext>
              </a:extLst>
            </p:cNvPr>
            <p:cNvSpPr/>
            <p:nvPr/>
          </p:nvSpPr>
          <p:spPr>
            <a:xfrm>
              <a:off x="4918959" y="2829145"/>
              <a:ext cx="56930" cy="67025"/>
            </a:xfrm>
            <a:custGeom>
              <a:avLst/>
              <a:gdLst>
                <a:gd name="connsiteX0" fmla="*/ 18145 w 48470"/>
                <a:gd name="connsiteY0" fmla="*/ 26652 h 57064"/>
                <a:gd name="connsiteX1" fmla="*/ 37414 w 48470"/>
                <a:gd name="connsiteY1" fmla="*/ 23679 h 57064"/>
                <a:gd name="connsiteX2" fmla="*/ 46949 w 48470"/>
                <a:gd name="connsiteY2" fmla="*/ 10800 h 57064"/>
                <a:gd name="connsiteX3" fmla="*/ 33441 w 48470"/>
                <a:gd name="connsiteY3" fmla="*/ 101 h 57064"/>
                <a:gd name="connsiteX4" fmla="*/ 266 w 48470"/>
                <a:gd name="connsiteY4" fmla="*/ 34379 h 57064"/>
                <a:gd name="connsiteX5" fmla="*/ 20131 w 48470"/>
                <a:gd name="connsiteY5" fmla="*/ 57165 h 57064"/>
                <a:gd name="connsiteX6" fmla="*/ 48737 w 48470"/>
                <a:gd name="connsiteY6" fmla="*/ 42305 h 57064"/>
                <a:gd name="connsiteX7" fmla="*/ 47346 w 48470"/>
                <a:gd name="connsiteY7" fmla="*/ 40720 h 57064"/>
                <a:gd name="connsiteX8" fmla="*/ 45757 w 48470"/>
                <a:gd name="connsiteY8" fmla="*/ 41908 h 57064"/>
                <a:gd name="connsiteX9" fmla="*/ 20330 w 48470"/>
                <a:gd name="connsiteY9" fmla="*/ 54391 h 57064"/>
                <a:gd name="connsiteX10" fmla="*/ 9404 w 48470"/>
                <a:gd name="connsiteY10" fmla="*/ 39729 h 57064"/>
                <a:gd name="connsiteX11" fmla="*/ 11390 w 48470"/>
                <a:gd name="connsiteY11" fmla="*/ 26652 h 57064"/>
                <a:gd name="connsiteX12" fmla="*/ 12185 w 48470"/>
                <a:gd name="connsiteY12" fmla="*/ 23878 h 57064"/>
                <a:gd name="connsiteX13" fmla="*/ 33441 w 48470"/>
                <a:gd name="connsiteY13" fmla="*/ 2875 h 57064"/>
                <a:gd name="connsiteX14" fmla="*/ 42777 w 48470"/>
                <a:gd name="connsiteY14" fmla="*/ 10800 h 57064"/>
                <a:gd name="connsiteX15" fmla="*/ 17350 w 48470"/>
                <a:gd name="connsiteY15" fmla="*/ 23878 h 5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0" h="57064">
                  <a:moveTo>
                    <a:pt x="18145" y="26652"/>
                  </a:moveTo>
                  <a:cubicBezTo>
                    <a:pt x="21720" y="26652"/>
                    <a:pt x="31057" y="26453"/>
                    <a:pt x="37414" y="23679"/>
                  </a:cubicBezTo>
                  <a:cubicBezTo>
                    <a:pt x="46353" y="19915"/>
                    <a:pt x="46949" y="12584"/>
                    <a:pt x="46949" y="10800"/>
                  </a:cubicBezTo>
                  <a:cubicBezTo>
                    <a:pt x="46949" y="5252"/>
                    <a:pt x="42181" y="101"/>
                    <a:pt x="33441" y="101"/>
                  </a:cubicBezTo>
                  <a:cubicBezTo>
                    <a:pt x="19336" y="101"/>
                    <a:pt x="266" y="12385"/>
                    <a:pt x="266" y="34379"/>
                  </a:cubicBezTo>
                  <a:cubicBezTo>
                    <a:pt x="266" y="47258"/>
                    <a:pt x="7815" y="57165"/>
                    <a:pt x="20131" y="57165"/>
                  </a:cubicBezTo>
                  <a:cubicBezTo>
                    <a:pt x="38208" y="57165"/>
                    <a:pt x="48737" y="43890"/>
                    <a:pt x="48737" y="42305"/>
                  </a:cubicBezTo>
                  <a:cubicBezTo>
                    <a:pt x="48737" y="41512"/>
                    <a:pt x="48141" y="40720"/>
                    <a:pt x="47346" y="40720"/>
                  </a:cubicBezTo>
                  <a:cubicBezTo>
                    <a:pt x="46750" y="40720"/>
                    <a:pt x="46353" y="40918"/>
                    <a:pt x="45757" y="41908"/>
                  </a:cubicBezTo>
                  <a:cubicBezTo>
                    <a:pt x="35626" y="54391"/>
                    <a:pt x="21919" y="54391"/>
                    <a:pt x="20330" y="54391"/>
                  </a:cubicBezTo>
                  <a:cubicBezTo>
                    <a:pt x="10596" y="54391"/>
                    <a:pt x="9404" y="43890"/>
                    <a:pt x="9404" y="39729"/>
                  </a:cubicBezTo>
                  <a:cubicBezTo>
                    <a:pt x="9404" y="38342"/>
                    <a:pt x="9603" y="34379"/>
                    <a:pt x="11390" y="26652"/>
                  </a:cubicBezTo>
                  <a:close/>
                  <a:moveTo>
                    <a:pt x="12185" y="23878"/>
                  </a:moveTo>
                  <a:cubicBezTo>
                    <a:pt x="17151" y="4658"/>
                    <a:pt x="30064" y="2875"/>
                    <a:pt x="33441" y="2875"/>
                  </a:cubicBezTo>
                  <a:cubicBezTo>
                    <a:pt x="39400" y="2875"/>
                    <a:pt x="42777" y="6441"/>
                    <a:pt x="42777" y="10800"/>
                  </a:cubicBezTo>
                  <a:cubicBezTo>
                    <a:pt x="42777" y="23878"/>
                    <a:pt x="22515" y="23878"/>
                    <a:pt x="17350" y="23878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orma libre: forma 58">
              <a:extLst>
                <a:ext uri="{FF2B5EF4-FFF2-40B4-BE49-F238E27FC236}">
                  <a16:creationId xmlns:a16="http://schemas.microsoft.com/office/drawing/2014/main" id="{91885612-0489-83D1-74E6-6775C2E12C9A}"/>
                </a:ext>
              </a:extLst>
            </p:cNvPr>
            <p:cNvSpPr/>
            <p:nvPr/>
          </p:nvSpPr>
          <p:spPr>
            <a:xfrm flipV="1">
              <a:off x="7004634" y="3731863"/>
              <a:ext cx="729665" cy="727795"/>
            </a:xfrm>
            <a:custGeom>
              <a:avLst/>
              <a:gdLst>
                <a:gd name="connsiteX0" fmla="*/ 621341 w 621229"/>
                <a:gd name="connsiteY0" fmla="*/ 310109 h 619637"/>
                <a:gd name="connsiteX1" fmla="*/ 310751 w 621229"/>
                <a:gd name="connsiteY1" fmla="*/ 619903 h 619637"/>
                <a:gd name="connsiteX2" fmla="*/ 111 w 621229"/>
                <a:gd name="connsiteY2" fmla="*/ 310109 h 619637"/>
                <a:gd name="connsiteX3" fmla="*/ 310751 w 621229"/>
                <a:gd name="connsiteY3" fmla="*/ 266 h 619637"/>
                <a:gd name="connsiteX4" fmla="*/ 621341 w 621229"/>
                <a:gd name="connsiteY4" fmla="*/ 310109 h 61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1229" h="619637">
                  <a:moveTo>
                    <a:pt x="621341" y="310109"/>
                  </a:moveTo>
                  <a:cubicBezTo>
                    <a:pt x="621341" y="481204"/>
                    <a:pt x="482285" y="619903"/>
                    <a:pt x="310751" y="619903"/>
                  </a:cubicBezTo>
                  <a:cubicBezTo>
                    <a:pt x="139167" y="619903"/>
                    <a:pt x="111" y="481204"/>
                    <a:pt x="111" y="310109"/>
                  </a:cubicBezTo>
                  <a:cubicBezTo>
                    <a:pt x="111" y="138964"/>
                    <a:pt x="139167" y="266"/>
                    <a:pt x="310751" y="266"/>
                  </a:cubicBezTo>
                  <a:cubicBezTo>
                    <a:pt x="482285" y="266"/>
                    <a:pt x="621341" y="138964"/>
                    <a:pt x="621341" y="310109"/>
                  </a:cubicBezTo>
                  <a:close/>
                </a:path>
              </a:pathLst>
            </a:cu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C3FE301F-DC30-B222-3CE9-D322173CF72B}"/>
                </a:ext>
              </a:extLst>
            </p:cNvPr>
            <p:cNvSpPr/>
            <p:nvPr/>
          </p:nvSpPr>
          <p:spPr>
            <a:xfrm>
              <a:off x="7078671" y="4030945"/>
              <a:ext cx="105929" cy="104261"/>
            </a:xfrm>
            <a:custGeom>
              <a:avLst/>
              <a:gdLst>
                <a:gd name="connsiteX0" fmla="*/ 42723 w 90187"/>
                <a:gd name="connsiteY0" fmla="*/ 8704 h 88767"/>
                <a:gd name="connsiteX1" fmla="*/ 46100 w 90187"/>
                <a:gd name="connsiteY1" fmla="*/ 4147 h 88767"/>
                <a:gd name="connsiteX2" fmla="*/ 53848 w 90187"/>
                <a:gd name="connsiteY2" fmla="*/ 3948 h 88767"/>
                <a:gd name="connsiteX3" fmla="*/ 76891 w 90187"/>
                <a:gd name="connsiteY3" fmla="*/ 16431 h 88767"/>
                <a:gd name="connsiteX4" fmla="*/ 69938 w 90187"/>
                <a:gd name="connsiteY4" fmla="*/ 34462 h 88767"/>
                <a:gd name="connsiteX5" fmla="*/ 48484 w 90187"/>
                <a:gd name="connsiteY5" fmla="*/ 41595 h 88767"/>
                <a:gd name="connsiteX6" fmla="*/ 34380 w 90187"/>
                <a:gd name="connsiteY6" fmla="*/ 41595 h 88767"/>
                <a:gd name="connsiteX7" fmla="*/ 60800 w 90187"/>
                <a:gd name="connsiteY7" fmla="*/ 43379 h 88767"/>
                <a:gd name="connsiteX8" fmla="*/ 88611 w 90187"/>
                <a:gd name="connsiteY8" fmla="*/ 19007 h 88767"/>
                <a:gd name="connsiteX9" fmla="*/ 60602 w 90187"/>
                <a:gd name="connsiteY9" fmla="*/ 184 h 88767"/>
                <a:gd name="connsiteX10" fmla="*/ 24646 w 90187"/>
                <a:gd name="connsiteY10" fmla="*/ 184 h 88767"/>
                <a:gd name="connsiteX11" fmla="*/ 21070 w 90187"/>
                <a:gd name="connsiteY11" fmla="*/ 2561 h 88767"/>
                <a:gd name="connsiteX12" fmla="*/ 24646 w 90187"/>
                <a:gd name="connsiteY12" fmla="*/ 3948 h 88767"/>
                <a:gd name="connsiteX13" fmla="*/ 29414 w 90187"/>
                <a:gd name="connsiteY13" fmla="*/ 4345 h 88767"/>
                <a:gd name="connsiteX14" fmla="*/ 32791 w 90187"/>
                <a:gd name="connsiteY14" fmla="*/ 6326 h 88767"/>
                <a:gd name="connsiteX15" fmla="*/ 32195 w 90187"/>
                <a:gd name="connsiteY15" fmla="*/ 8704 h 88767"/>
                <a:gd name="connsiteX16" fmla="*/ 15309 w 90187"/>
                <a:gd name="connsiteY16" fmla="*/ 76270 h 88767"/>
                <a:gd name="connsiteX17" fmla="*/ 3788 w 90187"/>
                <a:gd name="connsiteY17" fmla="*/ 82214 h 88767"/>
                <a:gd name="connsiteX18" fmla="*/ 411 w 90187"/>
                <a:gd name="connsiteY18" fmla="*/ 84790 h 88767"/>
                <a:gd name="connsiteX19" fmla="*/ 2199 w 90187"/>
                <a:gd name="connsiteY19" fmla="*/ 86177 h 88767"/>
                <a:gd name="connsiteX20" fmla="*/ 18091 w 90187"/>
                <a:gd name="connsiteY20" fmla="*/ 85781 h 88767"/>
                <a:gd name="connsiteX21" fmla="*/ 34181 w 90187"/>
                <a:gd name="connsiteY21" fmla="*/ 86177 h 88767"/>
                <a:gd name="connsiteX22" fmla="*/ 36764 w 90187"/>
                <a:gd name="connsiteY22" fmla="*/ 83601 h 88767"/>
                <a:gd name="connsiteX23" fmla="*/ 33188 w 90187"/>
                <a:gd name="connsiteY23" fmla="*/ 82214 h 88767"/>
                <a:gd name="connsiteX24" fmla="*/ 24845 w 90187"/>
                <a:gd name="connsiteY24" fmla="*/ 80035 h 88767"/>
                <a:gd name="connsiteX25" fmla="*/ 25242 w 90187"/>
                <a:gd name="connsiteY25" fmla="*/ 77855 h 88767"/>
                <a:gd name="connsiteX26" fmla="*/ 33585 w 90187"/>
                <a:gd name="connsiteY26" fmla="*/ 44369 h 88767"/>
                <a:gd name="connsiteX27" fmla="*/ 48683 w 90187"/>
                <a:gd name="connsiteY27" fmla="*/ 44369 h 88767"/>
                <a:gd name="connsiteX28" fmla="*/ 62390 w 90187"/>
                <a:gd name="connsiteY28" fmla="*/ 55861 h 88767"/>
                <a:gd name="connsiteX29" fmla="*/ 60602 w 90187"/>
                <a:gd name="connsiteY29" fmla="*/ 64580 h 88767"/>
                <a:gd name="connsiteX30" fmla="*/ 58615 w 90187"/>
                <a:gd name="connsiteY30" fmla="*/ 75279 h 88767"/>
                <a:gd name="connsiteX31" fmla="*/ 75501 w 90187"/>
                <a:gd name="connsiteY31" fmla="*/ 88951 h 88767"/>
                <a:gd name="connsiteX32" fmla="*/ 90598 w 90187"/>
                <a:gd name="connsiteY32" fmla="*/ 74487 h 88767"/>
                <a:gd name="connsiteX33" fmla="*/ 89207 w 90187"/>
                <a:gd name="connsiteY33" fmla="*/ 72902 h 88767"/>
                <a:gd name="connsiteX34" fmla="*/ 87420 w 90187"/>
                <a:gd name="connsiteY34" fmla="*/ 74685 h 88767"/>
                <a:gd name="connsiteX35" fmla="*/ 75898 w 90187"/>
                <a:gd name="connsiteY35" fmla="*/ 86177 h 88767"/>
                <a:gd name="connsiteX36" fmla="*/ 70932 w 90187"/>
                <a:gd name="connsiteY36" fmla="*/ 78450 h 88767"/>
                <a:gd name="connsiteX37" fmla="*/ 72123 w 90187"/>
                <a:gd name="connsiteY37" fmla="*/ 64183 h 88767"/>
                <a:gd name="connsiteX38" fmla="*/ 72719 w 90187"/>
                <a:gd name="connsiteY38" fmla="*/ 58239 h 88767"/>
                <a:gd name="connsiteX39" fmla="*/ 60800 w 90187"/>
                <a:gd name="connsiteY39" fmla="*/ 43379 h 8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187" h="88767">
                  <a:moveTo>
                    <a:pt x="42723" y="8704"/>
                  </a:moveTo>
                  <a:cubicBezTo>
                    <a:pt x="43319" y="5732"/>
                    <a:pt x="43716" y="4543"/>
                    <a:pt x="46100" y="4147"/>
                  </a:cubicBezTo>
                  <a:cubicBezTo>
                    <a:pt x="47292" y="3948"/>
                    <a:pt x="51265" y="3948"/>
                    <a:pt x="53848" y="3948"/>
                  </a:cubicBezTo>
                  <a:cubicBezTo>
                    <a:pt x="62787" y="3948"/>
                    <a:pt x="76891" y="3948"/>
                    <a:pt x="76891" y="16431"/>
                  </a:cubicBezTo>
                  <a:cubicBezTo>
                    <a:pt x="76891" y="20790"/>
                    <a:pt x="74905" y="29509"/>
                    <a:pt x="69938" y="34462"/>
                  </a:cubicBezTo>
                  <a:cubicBezTo>
                    <a:pt x="66561" y="37632"/>
                    <a:pt x="60006" y="41595"/>
                    <a:pt x="48484" y="41595"/>
                  </a:cubicBezTo>
                  <a:lnTo>
                    <a:pt x="34380" y="41595"/>
                  </a:lnTo>
                  <a:close/>
                  <a:moveTo>
                    <a:pt x="60800" y="43379"/>
                  </a:moveTo>
                  <a:cubicBezTo>
                    <a:pt x="73514" y="40605"/>
                    <a:pt x="88611" y="31688"/>
                    <a:pt x="88611" y="19007"/>
                  </a:cubicBezTo>
                  <a:cubicBezTo>
                    <a:pt x="88611" y="8109"/>
                    <a:pt x="77288" y="184"/>
                    <a:pt x="60602" y="184"/>
                  </a:cubicBezTo>
                  <a:lnTo>
                    <a:pt x="24646" y="184"/>
                  </a:lnTo>
                  <a:cubicBezTo>
                    <a:pt x="22064" y="184"/>
                    <a:pt x="21070" y="184"/>
                    <a:pt x="21070" y="2561"/>
                  </a:cubicBezTo>
                  <a:cubicBezTo>
                    <a:pt x="21070" y="3948"/>
                    <a:pt x="22064" y="3948"/>
                    <a:pt x="24646" y="3948"/>
                  </a:cubicBezTo>
                  <a:cubicBezTo>
                    <a:pt x="24845" y="3948"/>
                    <a:pt x="27228" y="3948"/>
                    <a:pt x="29414" y="4345"/>
                  </a:cubicBezTo>
                  <a:cubicBezTo>
                    <a:pt x="31599" y="4543"/>
                    <a:pt x="32791" y="4741"/>
                    <a:pt x="32791" y="6326"/>
                  </a:cubicBezTo>
                  <a:cubicBezTo>
                    <a:pt x="32791" y="6722"/>
                    <a:pt x="32592" y="7119"/>
                    <a:pt x="32195" y="8704"/>
                  </a:cubicBezTo>
                  <a:lnTo>
                    <a:pt x="15309" y="76270"/>
                  </a:lnTo>
                  <a:cubicBezTo>
                    <a:pt x="14118" y="81224"/>
                    <a:pt x="13720" y="82214"/>
                    <a:pt x="3788" y="82214"/>
                  </a:cubicBezTo>
                  <a:cubicBezTo>
                    <a:pt x="1603" y="82214"/>
                    <a:pt x="411" y="82214"/>
                    <a:pt x="411" y="84790"/>
                  </a:cubicBezTo>
                  <a:cubicBezTo>
                    <a:pt x="411" y="86177"/>
                    <a:pt x="2000" y="86177"/>
                    <a:pt x="2199" y="86177"/>
                  </a:cubicBezTo>
                  <a:cubicBezTo>
                    <a:pt x="5774" y="86177"/>
                    <a:pt x="14515" y="85781"/>
                    <a:pt x="18091" y="85781"/>
                  </a:cubicBezTo>
                  <a:cubicBezTo>
                    <a:pt x="21666" y="85781"/>
                    <a:pt x="30606" y="86177"/>
                    <a:pt x="34181" y="86177"/>
                  </a:cubicBezTo>
                  <a:cubicBezTo>
                    <a:pt x="35175" y="86177"/>
                    <a:pt x="36764" y="86177"/>
                    <a:pt x="36764" y="83601"/>
                  </a:cubicBezTo>
                  <a:cubicBezTo>
                    <a:pt x="36764" y="82214"/>
                    <a:pt x="35572" y="82214"/>
                    <a:pt x="33188" y="82214"/>
                  </a:cubicBezTo>
                  <a:cubicBezTo>
                    <a:pt x="28420" y="82214"/>
                    <a:pt x="24845" y="82214"/>
                    <a:pt x="24845" y="80035"/>
                  </a:cubicBezTo>
                  <a:cubicBezTo>
                    <a:pt x="24845" y="79242"/>
                    <a:pt x="25242" y="78648"/>
                    <a:pt x="25242" y="77855"/>
                  </a:cubicBezTo>
                  <a:lnTo>
                    <a:pt x="33585" y="44369"/>
                  </a:lnTo>
                  <a:lnTo>
                    <a:pt x="48683" y="44369"/>
                  </a:lnTo>
                  <a:cubicBezTo>
                    <a:pt x="60204" y="44369"/>
                    <a:pt x="62390" y="51502"/>
                    <a:pt x="62390" y="55861"/>
                  </a:cubicBezTo>
                  <a:cubicBezTo>
                    <a:pt x="62390" y="57843"/>
                    <a:pt x="61396" y="61806"/>
                    <a:pt x="60602" y="64580"/>
                  </a:cubicBezTo>
                  <a:cubicBezTo>
                    <a:pt x="59807" y="68146"/>
                    <a:pt x="58615" y="72902"/>
                    <a:pt x="58615" y="75279"/>
                  </a:cubicBezTo>
                  <a:cubicBezTo>
                    <a:pt x="58615" y="88951"/>
                    <a:pt x="73911" y="88951"/>
                    <a:pt x="75501" y="88951"/>
                  </a:cubicBezTo>
                  <a:cubicBezTo>
                    <a:pt x="86228" y="88951"/>
                    <a:pt x="90598" y="76270"/>
                    <a:pt x="90598" y="74487"/>
                  </a:cubicBezTo>
                  <a:cubicBezTo>
                    <a:pt x="90598" y="72902"/>
                    <a:pt x="89207" y="72902"/>
                    <a:pt x="89207" y="72902"/>
                  </a:cubicBezTo>
                  <a:cubicBezTo>
                    <a:pt x="88016" y="72902"/>
                    <a:pt x="87817" y="73892"/>
                    <a:pt x="87420" y="74685"/>
                  </a:cubicBezTo>
                  <a:cubicBezTo>
                    <a:pt x="84241" y="83997"/>
                    <a:pt x="78878" y="86177"/>
                    <a:pt x="75898" y="86177"/>
                  </a:cubicBezTo>
                  <a:cubicBezTo>
                    <a:pt x="71726" y="86177"/>
                    <a:pt x="70932" y="83403"/>
                    <a:pt x="70932" y="78450"/>
                  </a:cubicBezTo>
                  <a:cubicBezTo>
                    <a:pt x="70932" y="74487"/>
                    <a:pt x="71726" y="68146"/>
                    <a:pt x="72123" y="64183"/>
                  </a:cubicBezTo>
                  <a:cubicBezTo>
                    <a:pt x="72521" y="62400"/>
                    <a:pt x="72719" y="60022"/>
                    <a:pt x="72719" y="58239"/>
                  </a:cubicBezTo>
                  <a:cubicBezTo>
                    <a:pt x="72719" y="48530"/>
                    <a:pt x="64177" y="44567"/>
                    <a:pt x="60800" y="43379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62" name="Gráfico 27">
              <a:extLst>
                <a:ext uri="{FF2B5EF4-FFF2-40B4-BE49-F238E27FC236}">
                  <a16:creationId xmlns:a16="http://schemas.microsoft.com/office/drawing/2014/main" id="{3FA1F1C3-711E-398A-BAAB-1908F2C8C95C}"/>
                </a:ext>
              </a:extLst>
            </p:cNvPr>
            <p:cNvGrpSpPr/>
            <p:nvPr/>
          </p:nvGrpSpPr>
          <p:grpSpPr>
            <a:xfrm>
              <a:off x="7190743" y="4034203"/>
              <a:ext cx="469573" cy="127999"/>
              <a:chOff x="14334768" y="3551326"/>
              <a:chExt cx="399790" cy="108977"/>
            </a:xfrm>
            <a:solidFill>
              <a:schemeClr val="tx1"/>
            </a:solidFill>
          </p:grpSpPr>
          <p:sp>
            <p:nvSpPr>
              <p:cNvPr id="63" name="Forma libre: forma 62">
                <a:extLst>
                  <a:ext uri="{FF2B5EF4-FFF2-40B4-BE49-F238E27FC236}">
                    <a16:creationId xmlns:a16="http://schemas.microsoft.com/office/drawing/2014/main" id="{51249D43-8D29-AB2F-84FF-51441EC31137}"/>
                  </a:ext>
                </a:extLst>
              </p:cNvPr>
              <p:cNvSpPr/>
              <p:nvPr/>
            </p:nvSpPr>
            <p:spPr>
              <a:xfrm>
                <a:off x="14334768" y="3578867"/>
                <a:ext cx="64958" cy="57064"/>
              </a:xfrm>
              <a:custGeom>
                <a:avLst/>
                <a:gdLst>
                  <a:gd name="connsiteX0" fmla="*/ 41142 w 64958"/>
                  <a:gd name="connsiteY0" fmla="*/ 48728 h 57064"/>
                  <a:gd name="connsiteX1" fmla="*/ 52266 w 64958"/>
                  <a:gd name="connsiteY1" fmla="*/ 57248 h 57064"/>
                  <a:gd name="connsiteX2" fmla="*/ 61603 w 64958"/>
                  <a:gd name="connsiteY2" fmla="*/ 50313 h 57064"/>
                  <a:gd name="connsiteX3" fmla="*/ 65377 w 64958"/>
                  <a:gd name="connsiteY3" fmla="*/ 37831 h 57064"/>
                  <a:gd name="connsiteX4" fmla="*/ 63986 w 64958"/>
                  <a:gd name="connsiteY4" fmla="*/ 36642 h 57064"/>
                  <a:gd name="connsiteX5" fmla="*/ 62199 w 64958"/>
                  <a:gd name="connsiteY5" fmla="*/ 38821 h 57064"/>
                  <a:gd name="connsiteX6" fmla="*/ 52663 w 64958"/>
                  <a:gd name="connsiteY6" fmla="*/ 54474 h 57064"/>
                  <a:gd name="connsiteX7" fmla="*/ 48690 w 64958"/>
                  <a:gd name="connsiteY7" fmla="*/ 48728 h 57064"/>
                  <a:gd name="connsiteX8" fmla="*/ 51273 w 64958"/>
                  <a:gd name="connsiteY8" fmla="*/ 35651 h 57064"/>
                  <a:gd name="connsiteX9" fmla="*/ 54849 w 64958"/>
                  <a:gd name="connsiteY9" fmla="*/ 21979 h 57064"/>
                  <a:gd name="connsiteX10" fmla="*/ 57034 w 64958"/>
                  <a:gd name="connsiteY10" fmla="*/ 13459 h 57064"/>
                  <a:gd name="connsiteX11" fmla="*/ 58822 w 64958"/>
                  <a:gd name="connsiteY11" fmla="*/ 4939 h 57064"/>
                  <a:gd name="connsiteX12" fmla="*/ 55246 w 64958"/>
                  <a:gd name="connsiteY12" fmla="*/ 1571 h 57064"/>
                  <a:gd name="connsiteX13" fmla="*/ 50280 w 64958"/>
                  <a:gd name="connsiteY13" fmla="*/ 5930 h 57064"/>
                  <a:gd name="connsiteX14" fmla="*/ 40744 w 64958"/>
                  <a:gd name="connsiteY14" fmla="*/ 43973 h 57064"/>
                  <a:gd name="connsiteX15" fmla="*/ 26442 w 64958"/>
                  <a:gd name="connsiteY15" fmla="*/ 54474 h 57064"/>
                  <a:gd name="connsiteX16" fmla="*/ 18496 w 64958"/>
                  <a:gd name="connsiteY16" fmla="*/ 44171 h 57064"/>
                  <a:gd name="connsiteX17" fmla="*/ 25448 w 64958"/>
                  <a:gd name="connsiteY17" fmla="*/ 18413 h 57064"/>
                  <a:gd name="connsiteX18" fmla="*/ 27633 w 64958"/>
                  <a:gd name="connsiteY18" fmla="*/ 10487 h 57064"/>
                  <a:gd name="connsiteX19" fmla="*/ 17105 w 64958"/>
                  <a:gd name="connsiteY19" fmla="*/ 184 h 57064"/>
                  <a:gd name="connsiteX20" fmla="*/ 418 w 64958"/>
                  <a:gd name="connsiteY20" fmla="*/ 19602 h 57064"/>
                  <a:gd name="connsiteX21" fmla="*/ 2008 w 64958"/>
                  <a:gd name="connsiteY21" fmla="*/ 20790 h 57064"/>
                  <a:gd name="connsiteX22" fmla="*/ 3994 w 64958"/>
                  <a:gd name="connsiteY22" fmla="*/ 18611 h 57064"/>
                  <a:gd name="connsiteX23" fmla="*/ 16708 w 64958"/>
                  <a:gd name="connsiteY23" fmla="*/ 2958 h 57064"/>
                  <a:gd name="connsiteX24" fmla="*/ 19886 w 64958"/>
                  <a:gd name="connsiteY24" fmla="*/ 7119 h 57064"/>
                  <a:gd name="connsiteX25" fmla="*/ 17900 w 64958"/>
                  <a:gd name="connsiteY25" fmla="*/ 15639 h 57064"/>
                  <a:gd name="connsiteX26" fmla="*/ 10549 w 64958"/>
                  <a:gd name="connsiteY26" fmla="*/ 42190 h 57064"/>
                  <a:gd name="connsiteX27" fmla="*/ 26044 w 64958"/>
                  <a:gd name="connsiteY27" fmla="*/ 57248 h 57064"/>
                  <a:gd name="connsiteX28" fmla="*/ 41142 w 64958"/>
                  <a:gd name="connsiteY28" fmla="*/ 48728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58" h="57064">
                    <a:moveTo>
                      <a:pt x="41142" y="48728"/>
                    </a:moveTo>
                    <a:cubicBezTo>
                      <a:pt x="42532" y="53880"/>
                      <a:pt x="46903" y="57248"/>
                      <a:pt x="52266" y="57248"/>
                    </a:cubicBezTo>
                    <a:cubicBezTo>
                      <a:pt x="56636" y="57248"/>
                      <a:pt x="59616" y="54276"/>
                      <a:pt x="61603" y="50313"/>
                    </a:cubicBezTo>
                    <a:cubicBezTo>
                      <a:pt x="63788" y="45756"/>
                      <a:pt x="65377" y="38029"/>
                      <a:pt x="65377" y="37831"/>
                    </a:cubicBezTo>
                    <a:cubicBezTo>
                      <a:pt x="65377" y="36642"/>
                      <a:pt x="64384" y="36642"/>
                      <a:pt x="63986" y="36642"/>
                    </a:cubicBezTo>
                    <a:cubicBezTo>
                      <a:pt x="62596" y="36642"/>
                      <a:pt x="62596" y="37038"/>
                      <a:pt x="62199" y="38821"/>
                    </a:cubicBezTo>
                    <a:cubicBezTo>
                      <a:pt x="60411" y="45954"/>
                      <a:pt x="58027" y="54474"/>
                      <a:pt x="52663" y="54474"/>
                    </a:cubicBezTo>
                    <a:cubicBezTo>
                      <a:pt x="50081" y="54474"/>
                      <a:pt x="48690" y="52889"/>
                      <a:pt x="48690" y="48728"/>
                    </a:cubicBezTo>
                    <a:cubicBezTo>
                      <a:pt x="48690" y="45954"/>
                      <a:pt x="50280" y="40010"/>
                      <a:pt x="51273" y="35651"/>
                    </a:cubicBezTo>
                    <a:lnTo>
                      <a:pt x="54849" y="21979"/>
                    </a:lnTo>
                    <a:cubicBezTo>
                      <a:pt x="55246" y="19998"/>
                      <a:pt x="56438" y="15242"/>
                      <a:pt x="57034" y="13459"/>
                    </a:cubicBezTo>
                    <a:cubicBezTo>
                      <a:pt x="57630" y="10487"/>
                      <a:pt x="58822" y="5732"/>
                      <a:pt x="58822" y="4939"/>
                    </a:cubicBezTo>
                    <a:cubicBezTo>
                      <a:pt x="58822" y="2760"/>
                      <a:pt x="57034" y="1571"/>
                      <a:pt x="55246" y="1571"/>
                    </a:cubicBezTo>
                    <a:cubicBezTo>
                      <a:pt x="54650" y="1571"/>
                      <a:pt x="51273" y="1769"/>
                      <a:pt x="50280" y="5930"/>
                    </a:cubicBezTo>
                    <a:cubicBezTo>
                      <a:pt x="47896" y="15242"/>
                      <a:pt x="42334" y="37236"/>
                      <a:pt x="40744" y="43973"/>
                    </a:cubicBezTo>
                    <a:cubicBezTo>
                      <a:pt x="40744" y="44369"/>
                      <a:pt x="35579" y="54474"/>
                      <a:pt x="26442" y="54474"/>
                    </a:cubicBezTo>
                    <a:cubicBezTo>
                      <a:pt x="19886" y="54474"/>
                      <a:pt x="18496" y="48728"/>
                      <a:pt x="18496" y="44171"/>
                    </a:cubicBezTo>
                    <a:cubicBezTo>
                      <a:pt x="18496" y="37038"/>
                      <a:pt x="22071" y="27131"/>
                      <a:pt x="25448" y="18413"/>
                    </a:cubicBezTo>
                    <a:cubicBezTo>
                      <a:pt x="26839" y="14648"/>
                      <a:pt x="27633" y="12865"/>
                      <a:pt x="27633" y="10487"/>
                    </a:cubicBezTo>
                    <a:cubicBezTo>
                      <a:pt x="27633" y="4741"/>
                      <a:pt x="23462" y="184"/>
                      <a:pt x="17105" y="184"/>
                    </a:cubicBezTo>
                    <a:cubicBezTo>
                      <a:pt x="5186" y="184"/>
                      <a:pt x="418" y="18413"/>
                      <a:pt x="418" y="19602"/>
                    </a:cubicBezTo>
                    <a:cubicBezTo>
                      <a:pt x="418" y="20790"/>
                      <a:pt x="1809" y="20790"/>
                      <a:pt x="2008" y="20790"/>
                    </a:cubicBezTo>
                    <a:cubicBezTo>
                      <a:pt x="3199" y="20790"/>
                      <a:pt x="3398" y="20592"/>
                      <a:pt x="3994" y="18611"/>
                    </a:cubicBezTo>
                    <a:cubicBezTo>
                      <a:pt x="7172" y="7515"/>
                      <a:pt x="11940" y="2958"/>
                      <a:pt x="16708" y="2958"/>
                    </a:cubicBezTo>
                    <a:cubicBezTo>
                      <a:pt x="17900" y="2958"/>
                      <a:pt x="19886" y="3156"/>
                      <a:pt x="19886" y="7119"/>
                    </a:cubicBezTo>
                    <a:cubicBezTo>
                      <a:pt x="19886" y="10091"/>
                      <a:pt x="18496" y="13855"/>
                      <a:pt x="17900" y="15639"/>
                    </a:cubicBezTo>
                    <a:cubicBezTo>
                      <a:pt x="13132" y="28122"/>
                      <a:pt x="10549" y="36047"/>
                      <a:pt x="10549" y="42190"/>
                    </a:cubicBezTo>
                    <a:cubicBezTo>
                      <a:pt x="10549" y="54078"/>
                      <a:pt x="19290" y="57248"/>
                      <a:pt x="26044" y="57248"/>
                    </a:cubicBezTo>
                    <a:cubicBezTo>
                      <a:pt x="34388" y="57248"/>
                      <a:pt x="38957" y="51502"/>
                      <a:pt x="41142" y="4872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5" name="Forma libre: forma 64">
                <a:extLst>
                  <a:ext uri="{FF2B5EF4-FFF2-40B4-BE49-F238E27FC236}">
                    <a16:creationId xmlns:a16="http://schemas.microsoft.com/office/drawing/2014/main" id="{FDD001D2-50B9-5029-6649-1C09601AF7BE}"/>
                  </a:ext>
                </a:extLst>
              </p:cNvPr>
              <p:cNvSpPr/>
              <p:nvPr/>
            </p:nvSpPr>
            <p:spPr>
              <a:xfrm>
                <a:off x="14407146" y="3578867"/>
                <a:ext cx="68534" cy="57064"/>
              </a:xfrm>
              <a:custGeom>
                <a:avLst/>
                <a:gdLst>
                  <a:gd name="connsiteX0" fmla="*/ 7973 w 68534"/>
                  <a:gd name="connsiteY0" fmla="*/ 48332 h 57064"/>
                  <a:gd name="connsiteX1" fmla="*/ 6781 w 68534"/>
                  <a:gd name="connsiteY1" fmla="*/ 53880 h 57064"/>
                  <a:gd name="connsiteX2" fmla="*/ 10555 w 68534"/>
                  <a:gd name="connsiteY2" fmla="*/ 57248 h 57064"/>
                  <a:gd name="connsiteX3" fmla="*/ 15124 w 68534"/>
                  <a:gd name="connsiteY3" fmla="*/ 53682 h 57064"/>
                  <a:gd name="connsiteX4" fmla="*/ 17508 w 68534"/>
                  <a:gd name="connsiteY4" fmla="*/ 44369 h 57064"/>
                  <a:gd name="connsiteX5" fmla="*/ 20289 w 68534"/>
                  <a:gd name="connsiteY5" fmla="*/ 33075 h 57064"/>
                  <a:gd name="connsiteX6" fmla="*/ 22474 w 68534"/>
                  <a:gd name="connsiteY6" fmla="*/ 24555 h 57064"/>
                  <a:gd name="connsiteX7" fmla="*/ 24063 w 68534"/>
                  <a:gd name="connsiteY7" fmla="*/ 18215 h 57064"/>
                  <a:gd name="connsiteX8" fmla="*/ 44723 w 68534"/>
                  <a:gd name="connsiteY8" fmla="*/ 2958 h 57064"/>
                  <a:gd name="connsiteX9" fmla="*/ 51477 w 68534"/>
                  <a:gd name="connsiteY9" fmla="*/ 11676 h 57064"/>
                  <a:gd name="connsiteX10" fmla="*/ 43333 w 68534"/>
                  <a:gd name="connsiteY10" fmla="*/ 41199 h 57064"/>
                  <a:gd name="connsiteX11" fmla="*/ 42141 w 68534"/>
                  <a:gd name="connsiteY11" fmla="*/ 46945 h 57064"/>
                  <a:gd name="connsiteX12" fmla="*/ 52470 w 68534"/>
                  <a:gd name="connsiteY12" fmla="*/ 57248 h 57064"/>
                  <a:gd name="connsiteX13" fmla="*/ 68958 w 68534"/>
                  <a:gd name="connsiteY13" fmla="*/ 37831 h 57064"/>
                  <a:gd name="connsiteX14" fmla="*/ 67568 w 68534"/>
                  <a:gd name="connsiteY14" fmla="*/ 36642 h 57064"/>
                  <a:gd name="connsiteX15" fmla="*/ 65581 w 68534"/>
                  <a:gd name="connsiteY15" fmla="*/ 38821 h 57064"/>
                  <a:gd name="connsiteX16" fmla="*/ 52669 w 68534"/>
                  <a:gd name="connsiteY16" fmla="*/ 54474 h 57064"/>
                  <a:gd name="connsiteX17" fmla="*/ 49689 w 68534"/>
                  <a:gd name="connsiteY17" fmla="*/ 50313 h 57064"/>
                  <a:gd name="connsiteX18" fmla="*/ 51874 w 68534"/>
                  <a:gd name="connsiteY18" fmla="*/ 41397 h 57064"/>
                  <a:gd name="connsiteX19" fmla="*/ 59622 w 68534"/>
                  <a:gd name="connsiteY19" fmla="*/ 13657 h 57064"/>
                  <a:gd name="connsiteX20" fmla="*/ 45120 w 68534"/>
                  <a:gd name="connsiteY20" fmla="*/ 184 h 57064"/>
                  <a:gd name="connsiteX21" fmla="*/ 25454 w 68534"/>
                  <a:gd name="connsiteY21" fmla="*/ 11081 h 57064"/>
                  <a:gd name="connsiteX22" fmla="*/ 13734 w 68534"/>
                  <a:gd name="connsiteY22" fmla="*/ 184 h 57064"/>
                  <a:gd name="connsiteX23" fmla="*/ 4397 w 68534"/>
                  <a:gd name="connsiteY23" fmla="*/ 7317 h 57064"/>
                  <a:gd name="connsiteX24" fmla="*/ 424 w 68534"/>
                  <a:gd name="connsiteY24" fmla="*/ 19602 h 57064"/>
                  <a:gd name="connsiteX25" fmla="*/ 2013 w 68534"/>
                  <a:gd name="connsiteY25" fmla="*/ 20790 h 57064"/>
                  <a:gd name="connsiteX26" fmla="*/ 4198 w 68534"/>
                  <a:gd name="connsiteY26" fmla="*/ 18016 h 57064"/>
                  <a:gd name="connsiteX27" fmla="*/ 13336 w 68534"/>
                  <a:gd name="connsiteY27" fmla="*/ 2958 h 57064"/>
                  <a:gd name="connsiteX28" fmla="*/ 17309 w 68534"/>
                  <a:gd name="connsiteY28" fmla="*/ 8704 h 57064"/>
                  <a:gd name="connsiteX29" fmla="*/ 15323 w 68534"/>
                  <a:gd name="connsiteY29" fmla="*/ 19403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8534" h="57064">
                    <a:moveTo>
                      <a:pt x="7973" y="48332"/>
                    </a:moveTo>
                    <a:cubicBezTo>
                      <a:pt x="7575" y="50313"/>
                      <a:pt x="6781" y="53286"/>
                      <a:pt x="6781" y="53880"/>
                    </a:cubicBezTo>
                    <a:cubicBezTo>
                      <a:pt x="6781" y="56060"/>
                      <a:pt x="8569" y="57248"/>
                      <a:pt x="10555" y="57248"/>
                    </a:cubicBezTo>
                    <a:cubicBezTo>
                      <a:pt x="11946" y="57248"/>
                      <a:pt x="14330" y="56258"/>
                      <a:pt x="15124" y="53682"/>
                    </a:cubicBezTo>
                    <a:cubicBezTo>
                      <a:pt x="15323" y="53484"/>
                      <a:pt x="16713" y="47539"/>
                      <a:pt x="17508" y="44369"/>
                    </a:cubicBezTo>
                    <a:lnTo>
                      <a:pt x="20289" y="33075"/>
                    </a:lnTo>
                    <a:cubicBezTo>
                      <a:pt x="21084" y="30301"/>
                      <a:pt x="21878" y="27527"/>
                      <a:pt x="22474" y="24555"/>
                    </a:cubicBezTo>
                    <a:cubicBezTo>
                      <a:pt x="23070" y="22376"/>
                      <a:pt x="24063" y="18809"/>
                      <a:pt x="24063" y="18215"/>
                    </a:cubicBezTo>
                    <a:cubicBezTo>
                      <a:pt x="26050" y="14450"/>
                      <a:pt x="32804" y="2958"/>
                      <a:pt x="44723" y="2958"/>
                    </a:cubicBezTo>
                    <a:cubicBezTo>
                      <a:pt x="50484" y="2958"/>
                      <a:pt x="51477" y="7515"/>
                      <a:pt x="51477" y="11676"/>
                    </a:cubicBezTo>
                    <a:cubicBezTo>
                      <a:pt x="51477" y="19602"/>
                      <a:pt x="45319" y="35651"/>
                      <a:pt x="43333" y="41199"/>
                    </a:cubicBezTo>
                    <a:cubicBezTo>
                      <a:pt x="42141" y="43973"/>
                      <a:pt x="42141" y="45558"/>
                      <a:pt x="42141" y="46945"/>
                    </a:cubicBezTo>
                    <a:cubicBezTo>
                      <a:pt x="42141" y="52889"/>
                      <a:pt x="46511" y="57248"/>
                      <a:pt x="52470" y="57248"/>
                    </a:cubicBezTo>
                    <a:cubicBezTo>
                      <a:pt x="64389" y="57248"/>
                      <a:pt x="68958" y="38821"/>
                      <a:pt x="68958" y="37831"/>
                    </a:cubicBezTo>
                    <a:cubicBezTo>
                      <a:pt x="68958" y="36642"/>
                      <a:pt x="67767" y="36642"/>
                      <a:pt x="67568" y="36642"/>
                    </a:cubicBezTo>
                    <a:cubicBezTo>
                      <a:pt x="66177" y="36642"/>
                      <a:pt x="66177" y="37038"/>
                      <a:pt x="65581" y="38821"/>
                    </a:cubicBezTo>
                    <a:cubicBezTo>
                      <a:pt x="62999" y="47341"/>
                      <a:pt x="58827" y="54474"/>
                      <a:pt x="52669" y="54474"/>
                    </a:cubicBezTo>
                    <a:cubicBezTo>
                      <a:pt x="50484" y="54474"/>
                      <a:pt x="49689" y="53286"/>
                      <a:pt x="49689" y="50313"/>
                    </a:cubicBezTo>
                    <a:cubicBezTo>
                      <a:pt x="49689" y="47143"/>
                      <a:pt x="50881" y="44171"/>
                      <a:pt x="51874" y="41397"/>
                    </a:cubicBezTo>
                    <a:cubicBezTo>
                      <a:pt x="54258" y="34660"/>
                      <a:pt x="59622" y="20790"/>
                      <a:pt x="59622" y="13657"/>
                    </a:cubicBezTo>
                    <a:cubicBezTo>
                      <a:pt x="59622" y="5137"/>
                      <a:pt x="54258" y="184"/>
                      <a:pt x="45120" y="184"/>
                    </a:cubicBezTo>
                    <a:cubicBezTo>
                      <a:pt x="33797" y="184"/>
                      <a:pt x="27639" y="8308"/>
                      <a:pt x="25454" y="11081"/>
                    </a:cubicBezTo>
                    <a:cubicBezTo>
                      <a:pt x="24858" y="4147"/>
                      <a:pt x="19494" y="184"/>
                      <a:pt x="13734" y="184"/>
                    </a:cubicBezTo>
                    <a:cubicBezTo>
                      <a:pt x="7973" y="184"/>
                      <a:pt x="5589" y="5137"/>
                      <a:pt x="4397" y="7317"/>
                    </a:cubicBezTo>
                    <a:cubicBezTo>
                      <a:pt x="2212" y="11676"/>
                      <a:pt x="424" y="19007"/>
                      <a:pt x="424" y="19602"/>
                    </a:cubicBezTo>
                    <a:cubicBezTo>
                      <a:pt x="424" y="20790"/>
                      <a:pt x="1815" y="20790"/>
                      <a:pt x="2013" y="20790"/>
                    </a:cubicBezTo>
                    <a:cubicBezTo>
                      <a:pt x="3205" y="20790"/>
                      <a:pt x="3404" y="20790"/>
                      <a:pt x="4198" y="18016"/>
                    </a:cubicBezTo>
                    <a:cubicBezTo>
                      <a:pt x="6384" y="8902"/>
                      <a:pt x="8767" y="2958"/>
                      <a:pt x="13336" y="2958"/>
                    </a:cubicBezTo>
                    <a:cubicBezTo>
                      <a:pt x="15919" y="2958"/>
                      <a:pt x="17309" y="4543"/>
                      <a:pt x="17309" y="8704"/>
                    </a:cubicBezTo>
                    <a:cubicBezTo>
                      <a:pt x="17309" y="11280"/>
                      <a:pt x="16912" y="12667"/>
                      <a:pt x="15323" y="1940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6" name="Forma libre: forma 65">
                <a:extLst>
                  <a:ext uri="{FF2B5EF4-FFF2-40B4-BE49-F238E27FC236}">
                    <a16:creationId xmlns:a16="http://schemas.microsoft.com/office/drawing/2014/main" id="{3F90AF39-489E-20B6-C4AC-2AEFD30EC3BE}"/>
                  </a:ext>
                </a:extLst>
              </p:cNvPr>
              <p:cNvSpPr/>
              <p:nvPr/>
            </p:nvSpPr>
            <p:spPr>
              <a:xfrm>
                <a:off x="14483026" y="3578867"/>
                <a:ext cx="68534" cy="57064"/>
              </a:xfrm>
              <a:custGeom>
                <a:avLst/>
                <a:gdLst>
                  <a:gd name="connsiteX0" fmla="*/ 7979 w 68534"/>
                  <a:gd name="connsiteY0" fmla="*/ 48332 h 57064"/>
                  <a:gd name="connsiteX1" fmla="*/ 6787 w 68534"/>
                  <a:gd name="connsiteY1" fmla="*/ 53880 h 57064"/>
                  <a:gd name="connsiteX2" fmla="*/ 10561 w 68534"/>
                  <a:gd name="connsiteY2" fmla="*/ 57248 h 57064"/>
                  <a:gd name="connsiteX3" fmla="*/ 15130 w 68534"/>
                  <a:gd name="connsiteY3" fmla="*/ 53682 h 57064"/>
                  <a:gd name="connsiteX4" fmla="*/ 17514 w 68534"/>
                  <a:gd name="connsiteY4" fmla="*/ 44369 h 57064"/>
                  <a:gd name="connsiteX5" fmla="*/ 20295 w 68534"/>
                  <a:gd name="connsiteY5" fmla="*/ 33075 h 57064"/>
                  <a:gd name="connsiteX6" fmla="*/ 22480 w 68534"/>
                  <a:gd name="connsiteY6" fmla="*/ 24555 h 57064"/>
                  <a:gd name="connsiteX7" fmla="*/ 24069 w 68534"/>
                  <a:gd name="connsiteY7" fmla="*/ 18215 h 57064"/>
                  <a:gd name="connsiteX8" fmla="*/ 44729 w 68534"/>
                  <a:gd name="connsiteY8" fmla="*/ 2958 h 57064"/>
                  <a:gd name="connsiteX9" fmla="*/ 51483 w 68534"/>
                  <a:gd name="connsiteY9" fmla="*/ 11676 h 57064"/>
                  <a:gd name="connsiteX10" fmla="*/ 43338 w 68534"/>
                  <a:gd name="connsiteY10" fmla="*/ 41199 h 57064"/>
                  <a:gd name="connsiteX11" fmla="*/ 42147 w 68534"/>
                  <a:gd name="connsiteY11" fmla="*/ 46945 h 57064"/>
                  <a:gd name="connsiteX12" fmla="*/ 52476 w 68534"/>
                  <a:gd name="connsiteY12" fmla="*/ 57248 h 57064"/>
                  <a:gd name="connsiteX13" fmla="*/ 68964 w 68534"/>
                  <a:gd name="connsiteY13" fmla="*/ 37831 h 57064"/>
                  <a:gd name="connsiteX14" fmla="*/ 67574 w 68534"/>
                  <a:gd name="connsiteY14" fmla="*/ 36642 h 57064"/>
                  <a:gd name="connsiteX15" fmla="*/ 65587 w 68534"/>
                  <a:gd name="connsiteY15" fmla="*/ 38821 h 57064"/>
                  <a:gd name="connsiteX16" fmla="*/ 52675 w 68534"/>
                  <a:gd name="connsiteY16" fmla="*/ 54474 h 57064"/>
                  <a:gd name="connsiteX17" fmla="*/ 49695 w 68534"/>
                  <a:gd name="connsiteY17" fmla="*/ 50313 h 57064"/>
                  <a:gd name="connsiteX18" fmla="*/ 51880 w 68534"/>
                  <a:gd name="connsiteY18" fmla="*/ 41397 h 57064"/>
                  <a:gd name="connsiteX19" fmla="*/ 59628 w 68534"/>
                  <a:gd name="connsiteY19" fmla="*/ 13657 h 57064"/>
                  <a:gd name="connsiteX20" fmla="*/ 45126 w 68534"/>
                  <a:gd name="connsiteY20" fmla="*/ 184 h 57064"/>
                  <a:gd name="connsiteX21" fmla="*/ 25460 w 68534"/>
                  <a:gd name="connsiteY21" fmla="*/ 11081 h 57064"/>
                  <a:gd name="connsiteX22" fmla="*/ 13740 w 68534"/>
                  <a:gd name="connsiteY22" fmla="*/ 184 h 57064"/>
                  <a:gd name="connsiteX23" fmla="*/ 4403 w 68534"/>
                  <a:gd name="connsiteY23" fmla="*/ 7317 h 57064"/>
                  <a:gd name="connsiteX24" fmla="*/ 430 w 68534"/>
                  <a:gd name="connsiteY24" fmla="*/ 19602 h 57064"/>
                  <a:gd name="connsiteX25" fmla="*/ 2019 w 68534"/>
                  <a:gd name="connsiteY25" fmla="*/ 20790 h 57064"/>
                  <a:gd name="connsiteX26" fmla="*/ 4204 w 68534"/>
                  <a:gd name="connsiteY26" fmla="*/ 18016 h 57064"/>
                  <a:gd name="connsiteX27" fmla="*/ 13342 w 68534"/>
                  <a:gd name="connsiteY27" fmla="*/ 2958 h 57064"/>
                  <a:gd name="connsiteX28" fmla="*/ 17315 w 68534"/>
                  <a:gd name="connsiteY28" fmla="*/ 8704 h 57064"/>
                  <a:gd name="connsiteX29" fmla="*/ 15329 w 68534"/>
                  <a:gd name="connsiteY29" fmla="*/ 19403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8534" h="57064">
                    <a:moveTo>
                      <a:pt x="7979" y="48332"/>
                    </a:moveTo>
                    <a:cubicBezTo>
                      <a:pt x="7581" y="50313"/>
                      <a:pt x="6787" y="53286"/>
                      <a:pt x="6787" y="53880"/>
                    </a:cubicBezTo>
                    <a:cubicBezTo>
                      <a:pt x="6787" y="56060"/>
                      <a:pt x="8575" y="57248"/>
                      <a:pt x="10561" y="57248"/>
                    </a:cubicBezTo>
                    <a:cubicBezTo>
                      <a:pt x="11952" y="57248"/>
                      <a:pt x="14336" y="56258"/>
                      <a:pt x="15130" y="53682"/>
                    </a:cubicBezTo>
                    <a:cubicBezTo>
                      <a:pt x="15329" y="53484"/>
                      <a:pt x="16719" y="47539"/>
                      <a:pt x="17514" y="44369"/>
                    </a:cubicBezTo>
                    <a:lnTo>
                      <a:pt x="20295" y="33075"/>
                    </a:lnTo>
                    <a:cubicBezTo>
                      <a:pt x="21090" y="30301"/>
                      <a:pt x="21884" y="27527"/>
                      <a:pt x="22480" y="24555"/>
                    </a:cubicBezTo>
                    <a:cubicBezTo>
                      <a:pt x="23076" y="22376"/>
                      <a:pt x="24069" y="18809"/>
                      <a:pt x="24069" y="18215"/>
                    </a:cubicBezTo>
                    <a:cubicBezTo>
                      <a:pt x="26056" y="14450"/>
                      <a:pt x="32810" y="2958"/>
                      <a:pt x="44729" y="2958"/>
                    </a:cubicBezTo>
                    <a:cubicBezTo>
                      <a:pt x="50490" y="2958"/>
                      <a:pt x="51483" y="7515"/>
                      <a:pt x="51483" y="11676"/>
                    </a:cubicBezTo>
                    <a:cubicBezTo>
                      <a:pt x="51483" y="19602"/>
                      <a:pt x="45325" y="35651"/>
                      <a:pt x="43338" y="41199"/>
                    </a:cubicBezTo>
                    <a:cubicBezTo>
                      <a:pt x="42147" y="43973"/>
                      <a:pt x="42147" y="45558"/>
                      <a:pt x="42147" y="46945"/>
                    </a:cubicBezTo>
                    <a:cubicBezTo>
                      <a:pt x="42147" y="52889"/>
                      <a:pt x="46517" y="57248"/>
                      <a:pt x="52476" y="57248"/>
                    </a:cubicBezTo>
                    <a:cubicBezTo>
                      <a:pt x="64395" y="57248"/>
                      <a:pt x="68964" y="38821"/>
                      <a:pt x="68964" y="37831"/>
                    </a:cubicBezTo>
                    <a:cubicBezTo>
                      <a:pt x="68964" y="36642"/>
                      <a:pt x="67772" y="36642"/>
                      <a:pt x="67574" y="36642"/>
                    </a:cubicBezTo>
                    <a:cubicBezTo>
                      <a:pt x="66183" y="36642"/>
                      <a:pt x="66183" y="37038"/>
                      <a:pt x="65587" y="38821"/>
                    </a:cubicBezTo>
                    <a:cubicBezTo>
                      <a:pt x="63005" y="47341"/>
                      <a:pt x="58833" y="54474"/>
                      <a:pt x="52675" y="54474"/>
                    </a:cubicBezTo>
                    <a:cubicBezTo>
                      <a:pt x="50490" y="54474"/>
                      <a:pt x="49695" y="53286"/>
                      <a:pt x="49695" y="50313"/>
                    </a:cubicBezTo>
                    <a:cubicBezTo>
                      <a:pt x="49695" y="47143"/>
                      <a:pt x="50887" y="44171"/>
                      <a:pt x="51880" y="41397"/>
                    </a:cubicBezTo>
                    <a:cubicBezTo>
                      <a:pt x="54264" y="34660"/>
                      <a:pt x="59628" y="20790"/>
                      <a:pt x="59628" y="13657"/>
                    </a:cubicBezTo>
                    <a:cubicBezTo>
                      <a:pt x="59628" y="5137"/>
                      <a:pt x="54264" y="184"/>
                      <a:pt x="45126" y="184"/>
                    </a:cubicBezTo>
                    <a:cubicBezTo>
                      <a:pt x="33803" y="184"/>
                      <a:pt x="27645" y="8308"/>
                      <a:pt x="25460" y="11081"/>
                    </a:cubicBezTo>
                    <a:cubicBezTo>
                      <a:pt x="24864" y="4147"/>
                      <a:pt x="19500" y="184"/>
                      <a:pt x="13740" y="184"/>
                    </a:cubicBezTo>
                    <a:cubicBezTo>
                      <a:pt x="7979" y="184"/>
                      <a:pt x="5595" y="5137"/>
                      <a:pt x="4403" y="7317"/>
                    </a:cubicBezTo>
                    <a:cubicBezTo>
                      <a:pt x="2218" y="11676"/>
                      <a:pt x="430" y="19007"/>
                      <a:pt x="430" y="19602"/>
                    </a:cubicBezTo>
                    <a:cubicBezTo>
                      <a:pt x="430" y="20790"/>
                      <a:pt x="1821" y="20790"/>
                      <a:pt x="2019" y="20790"/>
                    </a:cubicBezTo>
                    <a:cubicBezTo>
                      <a:pt x="3211" y="20790"/>
                      <a:pt x="3410" y="20790"/>
                      <a:pt x="4204" y="18016"/>
                    </a:cubicBezTo>
                    <a:cubicBezTo>
                      <a:pt x="6389" y="8902"/>
                      <a:pt x="8773" y="2958"/>
                      <a:pt x="13342" y="2958"/>
                    </a:cubicBezTo>
                    <a:cubicBezTo>
                      <a:pt x="15925" y="2958"/>
                      <a:pt x="17315" y="4543"/>
                      <a:pt x="17315" y="8704"/>
                    </a:cubicBezTo>
                    <a:cubicBezTo>
                      <a:pt x="17315" y="11280"/>
                      <a:pt x="16918" y="12667"/>
                      <a:pt x="15329" y="1940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8" name="Forma libre: forma 67">
                <a:extLst>
                  <a:ext uri="{FF2B5EF4-FFF2-40B4-BE49-F238E27FC236}">
                    <a16:creationId xmlns:a16="http://schemas.microsoft.com/office/drawing/2014/main" id="{0E7651CF-0119-073D-0073-48B7E91D6008}"/>
                  </a:ext>
                </a:extLst>
              </p:cNvPr>
              <p:cNvSpPr/>
              <p:nvPr/>
            </p:nvSpPr>
            <p:spPr>
              <a:xfrm>
                <a:off x="14558906" y="3551326"/>
                <a:ext cx="33373" cy="84606"/>
              </a:xfrm>
              <a:custGeom>
                <a:avLst/>
                <a:gdLst>
                  <a:gd name="connsiteX0" fmla="*/ 32816 w 33373"/>
                  <a:gd name="connsiteY0" fmla="*/ 4543 h 84606"/>
                  <a:gd name="connsiteX1" fmla="*/ 28048 w 33373"/>
                  <a:gd name="connsiteY1" fmla="*/ 184 h 84606"/>
                  <a:gd name="connsiteX2" fmla="*/ 21294 w 33373"/>
                  <a:gd name="connsiteY2" fmla="*/ 6722 h 84606"/>
                  <a:gd name="connsiteX3" fmla="*/ 26062 w 33373"/>
                  <a:gd name="connsiteY3" fmla="*/ 11280 h 84606"/>
                  <a:gd name="connsiteX4" fmla="*/ 32816 w 33373"/>
                  <a:gd name="connsiteY4" fmla="*/ 4543 h 84606"/>
                  <a:gd name="connsiteX5" fmla="*/ 23082 w 33373"/>
                  <a:gd name="connsiteY5" fmla="*/ 52097 h 84606"/>
                  <a:gd name="connsiteX6" fmla="*/ 25863 w 33373"/>
                  <a:gd name="connsiteY6" fmla="*/ 44766 h 84606"/>
                  <a:gd name="connsiteX7" fmla="*/ 27651 w 33373"/>
                  <a:gd name="connsiteY7" fmla="*/ 38029 h 84606"/>
                  <a:gd name="connsiteX8" fmla="*/ 17123 w 33373"/>
                  <a:gd name="connsiteY8" fmla="*/ 27725 h 84606"/>
                  <a:gd name="connsiteX9" fmla="*/ 436 w 33373"/>
                  <a:gd name="connsiteY9" fmla="*/ 47143 h 84606"/>
                  <a:gd name="connsiteX10" fmla="*/ 2025 w 33373"/>
                  <a:gd name="connsiteY10" fmla="*/ 48332 h 84606"/>
                  <a:gd name="connsiteX11" fmla="*/ 4012 w 33373"/>
                  <a:gd name="connsiteY11" fmla="*/ 46152 h 84606"/>
                  <a:gd name="connsiteX12" fmla="*/ 16725 w 33373"/>
                  <a:gd name="connsiteY12" fmla="*/ 30499 h 84606"/>
                  <a:gd name="connsiteX13" fmla="*/ 19904 w 33373"/>
                  <a:gd name="connsiteY13" fmla="*/ 34462 h 84606"/>
                  <a:gd name="connsiteX14" fmla="*/ 18513 w 33373"/>
                  <a:gd name="connsiteY14" fmla="*/ 41001 h 84606"/>
                  <a:gd name="connsiteX15" fmla="*/ 9971 w 33373"/>
                  <a:gd name="connsiteY15" fmla="*/ 64382 h 84606"/>
                  <a:gd name="connsiteX16" fmla="*/ 6991 w 33373"/>
                  <a:gd name="connsiteY16" fmla="*/ 74487 h 84606"/>
                  <a:gd name="connsiteX17" fmla="*/ 17321 w 33373"/>
                  <a:gd name="connsiteY17" fmla="*/ 84790 h 84606"/>
                  <a:gd name="connsiteX18" fmla="*/ 33809 w 33373"/>
                  <a:gd name="connsiteY18" fmla="*/ 65372 h 84606"/>
                  <a:gd name="connsiteX19" fmla="*/ 32419 w 33373"/>
                  <a:gd name="connsiteY19" fmla="*/ 64183 h 84606"/>
                  <a:gd name="connsiteX20" fmla="*/ 30432 w 33373"/>
                  <a:gd name="connsiteY20" fmla="*/ 66363 h 84606"/>
                  <a:gd name="connsiteX21" fmla="*/ 17520 w 33373"/>
                  <a:gd name="connsiteY21" fmla="*/ 82016 h 84606"/>
                  <a:gd name="connsiteX22" fmla="*/ 14540 w 33373"/>
                  <a:gd name="connsiteY22" fmla="*/ 77855 h 84606"/>
                  <a:gd name="connsiteX23" fmla="*/ 18116 w 33373"/>
                  <a:gd name="connsiteY23" fmla="*/ 65174 h 8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73" h="84606">
                    <a:moveTo>
                      <a:pt x="32816" y="4543"/>
                    </a:moveTo>
                    <a:cubicBezTo>
                      <a:pt x="32816" y="2165"/>
                      <a:pt x="31028" y="184"/>
                      <a:pt x="28048" y="184"/>
                    </a:cubicBezTo>
                    <a:cubicBezTo>
                      <a:pt x="24671" y="184"/>
                      <a:pt x="21294" y="3354"/>
                      <a:pt x="21294" y="6722"/>
                    </a:cubicBezTo>
                    <a:cubicBezTo>
                      <a:pt x="21294" y="9100"/>
                      <a:pt x="23082" y="11280"/>
                      <a:pt x="26062" y="11280"/>
                    </a:cubicBezTo>
                    <a:cubicBezTo>
                      <a:pt x="29042" y="11280"/>
                      <a:pt x="32816" y="8506"/>
                      <a:pt x="32816" y="4543"/>
                    </a:cubicBezTo>
                    <a:close/>
                    <a:moveTo>
                      <a:pt x="23082" y="52097"/>
                    </a:moveTo>
                    <a:cubicBezTo>
                      <a:pt x="24671" y="48332"/>
                      <a:pt x="24671" y="48134"/>
                      <a:pt x="25863" y="44766"/>
                    </a:cubicBezTo>
                    <a:cubicBezTo>
                      <a:pt x="26856" y="42190"/>
                      <a:pt x="27651" y="40406"/>
                      <a:pt x="27651" y="38029"/>
                    </a:cubicBezTo>
                    <a:cubicBezTo>
                      <a:pt x="27651" y="32283"/>
                      <a:pt x="23479" y="27725"/>
                      <a:pt x="17123" y="27725"/>
                    </a:cubicBezTo>
                    <a:cubicBezTo>
                      <a:pt x="5402" y="27725"/>
                      <a:pt x="436" y="45954"/>
                      <a:pt x="436" y="47143"/>
                    </a:cubicBezTo>
                    <a:cubicBezTo>
                      <a:pt x="436" y="48332"/>
                      <a:pt x="1827" y="48332"/>
                      <a:pt x="2025" y="48332"/>
                    </a:cubicBezTo>
                    <a:cubicBezTo>
                      <a:pt x="3217" y="48332"/>
                      <a:pt x="3416" y="48134"/>
                      <a:pt x="4012" y="46152"/>
                    </a:cubicBezTo>
                    <a:cubicBezTo>
                      <a:pt x="7389" y="34264"/>
                      <a:pt x="12554" y="30499"/>
                      <a:pt x="16725" y="30499"/>
                    </a:cubicBezTo>
                    <a:cubicBezTo>
                      <a:pt x="17917" y="30499"/>
                      <a:pt x="19904" y="30499"/>
                      <a:pt x="19904" y="34462"/>
                    </a:cubicBezTo>
                    <a:cubicBezTo>
                      <a:pt x="19904" y="37236"/>
                      <a:pt x="19109" y="39812"/>
                      <a:pt x="18513" y="41001"/>
                    </a:cubicBezTo>
                    <a:cubicBezTo>
                      <a:pt x="17520" y="44369"/>
                      <a:pt x="11958" y="59032"/>
                      <a:pt x="9971" y="64382"/>
                    </a:cubicBezTo>
                    <a:cubicBezTo>
                      <a:pt x="8581" y="67552"/>
                      <a:pt x="6991" y="71713"/>
                      <a:pt x="6991" y="74487"/>
                    </a:cubicBezTo>
                    <a:cubicBezTo>
                      <a:pt x="6991" y="80431"/>
                      <a:pt x="11362" y="84790"/>
                      <a:pt x="17321" y="84790"/>
                    </a:cubicBezTo>
                    <a:cubicBezTo>
                      <a:pt x="29240" y="84790"/>
                      <a:pt x="33809" y="66561"/>
                      <a:pt x="33809" y="65372"/>
                    </a:cubicBezTo>
                    <a:cubicBezTo>
                      <a:pt x="33809" y="64183"/>
                      <a:pt x="32816" y="64183"/>
                      <a:pt x="32419" y="64183"/>
                    </a:cubicBezTo>
                    <a:cubicBezTo>
                      <a:pt x="31028" y="64183"/>
                      <a:pt x="31028" y="64580"/>
                      <a:pt x="30432" y="66363"/>
                    </a:cubicBezTo>
                    <a:cubicBezTo>
                      <a:pt x="28247" y="74289"/>
                      <a:pt x="24075" y="82016"/>
                      <a:pt x="17520" y="82016"/>
                    </a:cubicBezTo>
                    <a:cubicBezTo>
                      <a:pt x="15335" y="82016"/>
                      <a:pt x="14540" y="80827"/>
                      <a:pt x="14540" y="77855"/>
                    </a:cubicBezTo>
                    <a:cubicBezTo>
                      <a:pt x="14540" y="74685"/>
                      <a:pt x="15335" y="72902"/>
                      <a:pt x="18116" y="6517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9" name="Forma libre: forma 68">
                <a:extLst>
                  <a:ext uri="{FF2B5EF4-FFF2-40B4-BE49-F238E27FC236}">
                    <a16:creationId xmlns:a16="http://schemas.microsoft.com/office/drawing/2014/main" id="{CADB1FF1-E402-EA40-626C-FAB8EAB631C9}"/>
                  </a:ext>
                </a:extLst>
              </p:cNvPr>
              <p:cNvSpPr/>
              <p:nvPr/>
            </p:nvSpPr>
            <p:spPr>
              <a:xfrm>
                <a:off x="14602460" y="3578867"/>
                <a:ext cx="68534" cy="57064"/>
              </a:xfrm>
              <a:custGeom>
                <a:avLst/>
                <a:gdLst>
                  <a:gd name="connsiteX0" fmla="*/ 7988 w 68534"/>
                  <a:gd name="connsiteY0" fmla="*/ 48332 h 57064"/>
                  <a:gd name="connsiteX1" fmla="*/ 6796 w 68534"/>
                  <a:gd name="connsiteY1" fmla="*/ 53880 h 57064"/>
                  <a:gd name="connsiteX2" fmla="*/ 10571 w 68534"/>
                  <a:gd name="connsiteY2" fmla="*/ 57248 h 57064"/>
                  <a:gd name="connsiteX3" fmla="*/ 15140 w 68534"/>
                  <a:gd name="connsiteY3" fmla="*/ 53682 h 57064"/>
                  <a:gd name="connsiteX4" fmla="*/ 17523 w 68534"/>
                  <a:gd name="connsiteY4" fmla="*/ 44369 h 57064"/>
                  <a:gd name="connsiteX5" fmla="*/ 20304 w 68534"/>
                  <a:gd name="connsiteY5" fmla="*/ 33075 h 57064"/>
                  <a:gd name="connsiteX6" fmla="*/ 22490 w 68534"/>
                  <a:gd name="connsiteY6" fmla="*/ 24555 h 57064"/>
                  <a:gd name="connsiteX7" fmla="*/ 24079 w 68534"/>
                  <a:gd name="connsiteY7" fmla="*/ 18215 h 57064"/>
                  <a:gd name="connsiteX8" fmla="*/ 44738 w 68534"/>
                  <a:gd name="connsiteY8" fmla="*/ 2958 h 57064"/>
                  <a:gd name="connsiteX9" fmla="*/ 51493 w 68534"/>
                  <a:gd name="connsiteY9" fmla="*/ 11676 h 57064"/>
                  <a:gd name="connsiteX10" fmla="*/ 43348 w 68534"/>
                  <a:gd name="connsiteY10" fmla="*/ 41199 h 57064"/>
                  <a:gd name="connsiteX11" fmla="*/ 42156 w 68534"/>
                  <a:gd name="connsiteY11" fmla="*/ 46945 h 57064"/>
                  <a:gd name="connsiteX12" fmla="*/ 52486 w 68534"/>
                  <a:gd name="connsiteY12" fmla="*/ 57248 h 57064"/>
                  <a:gd name="connsiteX13" fmla="*/ 68974 w 68534"/>
                  <a:gd name="connsiteY13" fmla="*/ 37831 h 57064"/>
                  <a:gd name="connsiteX14" fmla="*/ 67583 w 68534"/>
                  <a:gd name="connsiteY14" fmla="*/ 36642 h 57064"/>
                  <a:gd name="connsiteX15" fmla="*/ 65597 w 68534"/>
                  <a:gd name="connsiteY15" fmla="*/ 38821 h 57064"/>
                  <a:gd name="connsiteX16" fmla="*/ 52684 w 68534"/>
                  <a:gd name="connsiteY16" fmla="*/ 54474 h 57064"/>
                  <a:gd name="connsiteX17" fmla="*/ 49705 w 68534"/>
                  <a:gd name="connsiteY17" fmla="*/ 50313 h 57064"/>
                  <a:gd name="connsiteX18" fmla="*/ 51890 w 68534"/>
                  <a:gd name="connsiteY18" fmla="*/ 41397 h 57064"/>
                  <a:gd name="connsiteX19" fmla="*/ 59637 w 68534"/>
                  <a:gd name="connsiteY19" fmla="*/ 13657 h 57064"/>
                  <a:gd name="connsiteX20" fmla="*/ 45136 w 68534"/>
                  <a:gd name="connsiteY20" fmla="*/ 184 h 57064"/>
                  <a:gd name="connsiteX21" fmla="*/ 25469 w 68534"/>
                  <a:gd name="connsiteY21" fmla="*/ 11081 h 57064"/>
                  <a:gd name="connsiteX22" fmla="*/ 13749 w 68534"/>
                  <a:gd name="connsiteY22" fmla="*/ 184 h 57064"/>
                  <a:gd name="connsiteX23" fmla="*/ 4412 w 68534"/>
                  <a:gd name="connsiteY23" fmla="*/ 7317 h 57064"/>
                  <a:gd name="connsiteX24" fmla="*/ 439 w 68534"/>
                  <a:gd name="connsiteY24" fmla="*/ 19602 h 57064"/>
                  <a:gd name="connsiteX25" fmla="*/ 2029 w 68534"/>
                  <a:gd name="connsiteY25" fmla="*/ 20790 h 57064"/>
                  <a:gd name="connsiteX26" fmla="*/ 4214 w 68534"/>
                  <a:gd name="connsiteY26" fmla="*/ 18016 h 57064"/>
                  <a:gd name="connsiteX27" fmla="*/ 13352 w 68534"/>
                  <a:gd name="connsiteY27" fmla="*/ 2958 h 57064"/>
                  <a:gd name="connsiteX28" fmla="*/ 17325 w 68534"/>
                  <a:gd name="connsiteY28" fmla="*/ 8704 h 57064"/>
                  <a:gd name="connsiteX29" fmla="*/ 15338 w 68534"/>
                  <a:gd name="connsiteY29" fmla="*/ 19403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8534" h="57064">
                    <a:moveTo>
                      <a:pt x="7988" y="48332"/>
                    </a:moveTo>
                    <a:cubicBezTo>
                      <a:pt x="7591" y="50313"/>
                      <a:pt x="6796" y="53286"/>
                      <a:pt x="6796" y="53880"/>
                    </a:cubicBezTo>
                    <a:cubicBezTo>
                      <a:pt x="6796" y="56060"/>
                      <a:pt x="8584" y="57248"/>
                      <a:pt x="10571" y="57248"/>
                    </a:cubicBezTo>
                    <a:cubicBezTo>
                      <a:pt x="11961" y="57248"/>
                      <a:pt x="14345" y="56258"/>
                      <a:pt x="15140" y="53682"/>
                    </a:cubicBezTo>
                    <a:cubicBezTo>
                      <a:pt x="15338" y="53484"/>
                      <a:pt x="16729" y="47539"/>
                      <a:pt x="17523" y="44369"/>
                    </a:cubicBezTo>
                    <a:lnTo>
                      <a:pt x="20304" y="33075"/>
                    </a:lnTo>
                    <a:cubicBezTo>
                      <a:pt x="21099" y="30301"/>
                      <a:pt x="21894" y="27527"/>
                      <a:pt x="22490" y="24555"/>
                    </a:cubicBezTo>
                    <a:cubicBezTo>
                      <a:pt x="23086" y="22376"/>
                      <a:pt x="24079" y="18809"/>
                      <a:pt x="24079" y="18215"/>
                    </a:cubicBezTo>
                    <a:cubicBezTo>
                      <a:pt x="26065" y="14450"/>
                      <a:pt x="32819" y="2958"/>
                      <a:pt x="44738" y="2958"/>
                    </a:cubicBezTo>
                    <a:cubicBezTo>
                      <a:pt x="50499" y="2958"/>
                      <a:pt x="51493" y="7515"/>
                      <a:pt x="51493" y="11676"/>
                    </a:cubicBezTo>
                    <a:cubicBezTo>
                      <a:pt x="51493" y="19602"/>
                      <a:pt x="45334" y="35651"/>
                      <a:pt x="43348" y="41199"/>
                    </a:cubicBezTo>
                    <a:cubicBezTo>
                      <a:pt x="42156" y="43973"/>
                      <a:pt x="42156" y="45558"/>
                      <a:pt x="42156" y="46945"/>
                    </a:cubicBezTo>
                    <a:cubicBezTo>
                      <a:pt x="42156" y="52889"/>
                      <a:pt x="46526" y="57248"/>
                      <a:pt x="52486" y="57248"/>
                    </a:cubicBezTo>
                    <a:cubicBezTo>
                      <a:pt x="64405" y="57248"/>
                      <a:pt x="68974" y="38821"/>
                      <a:pt x="68974" y="37831"/>
                    </a:cubicBezTo>
                    <a:cubicBezTo>
                      <a:pt x="68974" y="36642"/>
                      <a:pt x="67782" y="36642"/>
                      <a:pt x="67583" y="36642"/>
                    </a:cubicBezTo>
                    <a:cubicBezTo>
                      <a:pt x="66193" y="36642"/>
                      <a:pt x="66193" y="37038"/>
                      <a:pt x="65597" y="38821"/>
                    </a:cubicBezTo>
                    <a:cubicBezTo>
                      <a:pt x="63014" y="47341"/>
                      <a:pt x="58843" y="54474"/>
                      <a:pt x="52684" y="54474"/>
                    </a:cubicBezTo>
                    <a:cubicBezTo>
                      <a:pt x="50499" y="54474"/>
                      <a:pt x="49705" y="53286"/>
                      <a:pt x="49705" y="50313"/>
                    </a:cubicBezTo>
                    <a:cubicBezTo>
                      <a:pt x="49705" y="47143"/>
                      <a:pt x="50897" y="44171"/>
                      <a:pt x="51890" y="41397"/>
                    </a:cubicBezTo>
                    <a:cubicBezTo>
                      <a:pt x="54274" y="34660"/>
                      <a:pt x="59637" y="20790"/>
                      <a:pt x="59637" y="13657"/>
                    </a:cubicBezTo>
                    <a:cubicBezTo>
                      <a:pt x="59637" y="5137"/>
                      <a:pt x="54274" y="184"/>
                      <a:pt x="45136" y="184"/>
                    </a:cubicBezTo>
                    <a:cubicBezTo>
                      <a:pt x="33813" y="184"/>
                      <a:pt x="27654" y="8308"/>
                      <a:pt x="25469" y="11081"/>
                    </a:cubicBezTo>
                    <a:cubicBezTo>
                      <a:pt x="24873" y="4147"/>
                      <a:pt x="19510" y="184"/>
                      <a:pt x="13749" y="184"/>
                    </a:cubicBezTo>
                    <a:cubicBezTo>
                      <a:pt x="7988" y="184"/>
                      <a:pt x="5604" y="5137"/>
                      <a:pt x="4412" y="7317"/>
                    </a:cubicBezTo>
                    <a:cubicBezTo>
                      <a:pt x="2227" y="11676"/>
                      <a:pt x="439" y="19007"/>
                      <a:pt x="439" y="19602"/>
                    </a:cubicBezTo>
                    <a:cubicBezTo>
                      <a:pt x="439" y="20790"/>
                      <a:pt x="1830" y="20790"/>
                      <a:pt x="2029" y="20790"/>
                    </a:cubicBezTo>
                    <a:cubicBezTo>
                      <a:pt x="3220" y="20790"/>
                      <a:pt x="3419" y="20790"/>
                      <a:pt x="4214" y="18016"/>
                    </a:cubicBezTo>
                    <a:cubicBezTo>
                      <a:pt x="6399" y="8902"/>
                      <a:pt x="8783" y="2958"/>
                      <a:pt x="13352" y="2958"/>
                    </a:cubicBezTo>
                    <a:cubicBezTo>
                      <a:pt x="15934" y="2958"/>
                      <a:pt x="17325" y="4543"/>
                      <a:pt x="17325" y="8704"/>
                    </a:cubicBezTo>
                    <a:cubicBezTo>
                      <a:pt x="17325" y="11280"/>
                      <a:pt x="16927" y="12667"/>
                      <a:pt x="15338" y="1940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0" name="Forma libre: forma 69">
                <a:extLst>
                  <a:ext uri="{FF2B5EF4-FFF2-40B4-BE49-F238E27FC236}">
                    <a16:creationId xmlns:a16="http://schemas.microsoft.com/office/drawing/2014/main" id="{853C05C0-1979-AD2C-5DBE-3367B3B3B6F3}"/>
                  </a:ext>
                </a:extLst>
              </p:cNvPr>
              <p:cNvSpPr/>
              <p:nvPr/>
            </p:nvSpPr>
            <p:spPr>
              <a:xfrm>
                <a:off x="14676751" y="3578867"/>
                <a:ext cx="57807" cy="81436"/>
              </a:xfrm>
              <a:custGeom>
                <a:avLst/>
                <a:gdLst>
                  <a:gd name="connsiteX0" fmla="*/ 58054 w 57807"/>
                  <a:gd name="connsiteY0" fmla="*/ 8308 h 81436"/>
                  <a:gd name="connsiteX1" fmla="*/ 58253 w 57807"/>
                  <a:gd name="connsiteY1" fmla="*/ 6128 h 81436"/>
                  <a:gd name="connsiteX2" fmla="*/ 54677 w 57807"/>
                  <a:gd name="connsiteY2" fmla="*/ 2760 h 81436"/>
                  <a:gd name="connsiteX3" fmla="*/ 49512 w 57807"/>
                  <a:gd name="connsiteY3" fmla="*/ 8109 h 81436"/>
                  <a:gd name="connsiteX4" fmla="*/ 37792 w 57807"/>
                  <a:gd name="connsiteY4" fmla="*/ 184 h 81436"/>
                  <a:gd name="connsiteX5" fmla="*/ 7597 w 57807"/>
                  <a:gd name="connsiteY5" fmla="*/ 36047 h 81436"/>
                  <a:gd name="connsiteX6" fmla="*/ 24482 w 57807"/>
                  <a:gd name="connsiteY6" fmla="*/ 55861 h 81436"/>
                  <a:gd name="connsiteX7" fmla="*/ 39182 w 57807"/>
                  <a:gd name="connsiteY7" fmla="*/ 48530 h 81436"/>
                  <a:gd name="connsiteX8" fmla="*/ 39182 w 57807"/>
                  <a:gd name="connsiteY8" fmla="*/ 48728 h 81436"/>
                  <a:gd name="connsiteX9" fmla="*/ 35011 w 57807"/>
                  <a:gd name="connsiteY9" fmla="*/ 65372 h 81436"/>
                  <a:gd name="connsiteX10" fmla="*/ 16933 w 57807"/>
                  <a:gd name="connsiteY10" fmla="*/ 78846 h 81436"/>
                  <a:gd name="connsiteX11" fmla="*/ 6802 w 57807"/>
                  <a:gd name="connsiteY11" fmla="*/ 77657 h 81436"/>
                  <a:gd name="connsiteX12" fmla="*/ 11967 w 57807"/>
                  <a:gd name="connsiteY12" fmla="*/ 71118 h 81436"/>
                  <a:gd name="connsiteX13" fmla="*/ 7199 w 57807"/>
                  <a:gd name="connsiteY13" fmla="*/ 66759 h 81436"/>
                  <a:gd name="connsiteX14" fmla="*/ 445 w 57807"/>
                  <a:gd name="connsiteY14" fmla="*/ 74090 h 81436"/>
                  <a:gd name="connsiteX15" fmla="*/ 17132 w 57807"/>
                  <a:gd name="connsiteY15" fmla="*/ 81620 h 81436"/>
                  <a:gd name="connsiteX16" fmla="*/ 43950 w 57807"/>
                  <a:gd name="connsiteY16" fmla="*/ 64382 h 81436"/>
                  <a:gd name="connsiteX17" fmla="*/ 41566 w 57807"/>
                  <a:gd name="connsiteY17" fmla="*/ 39812 h 81436"/>
                  <a:gd name="connsiteX18" fmla="*/ 35011 w 57807"/>
                  <a:gd name="connsiteY18" fmla="*/ 48530 h 81436"/>
                  <a:gd name="connsiteX19" fmla="*/ 24879 w 57807"/>
                  <a:gd name="connsiteY19" fmla="*/ 53087 h 81436"/>
                  <a:gd name="connsiteX20" fmla="*/ 16735 w 57807"/>
                  <a:gd name="connsiteY20" fmla="*/ 41397 h 81436"/>
                  <a:gd name="connsiteX21" fmla="*/ 23687 w 57807"/>
                  <a:gd name="connsiteY21" fmla="*/ 14054 h 81436"/>
                  <a:gd name="connsiteX22" fmla="*/ 37792 w 57807"/>
                  <a:gd name="connsiteY22" fmla="*/ 2958 h 81436"/>
                  <a:gd name="connsiteX23" fmla="*/ 47923 w 57807"/>
                  <a:gd name="connsiteY23" fmla="*/ 13855 h 81436"/>
                  <a:gd name="connsiteX24" fmla="*/ 47525 w 57807"/>
                  <a:gd name="connsiteY24" fmla="*/ 15639 h 8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807" h="81436">
                    <a:moveTo>
                      <a:pt x="58054" y="8308"/>
                    </a:moveTo>
                    <a:cubicBezTo>
                      <a:pt x="58054" y="7515"/>
                      <a:pt x="58253" y="6921"/>
                      <a:pt x="58253" y="6128"/>
                    </a:cubicBezTo>
                    <a:cubicBezTo>
                      <a:pt x="58253" y="3948"/>
                      <a:pt x="56862" y="2760"/>
                      <a:pt x="54677" y="2760"/>
                    </a:cubicBezTo>
                    <a:cubicBezTo>
                      <a:pt x="53485" y="2760"/>
                      <a:pt x="49909" y="3552"/>
                      <a:pt x="49512" y="8109"/>
                    </a:cubicBezTo>
                    <a:cubicBezTo>
                      <a:pt x="47128" y="3354"/>
                      <a:pt x="42758" y="184"/>
                      <a:pt x="37792" y="184"/>
                    </a:cubicBezTo>
                    <a:cubicBezTo>
                      <a:pt x="23290" y="184"/>
                      <a:pt x="7597" y="17818"/>
                      <a:pt x="7597" y="36047"/>
                    </a:cubicBezTo>
                    <a:cubicBezTo>
                      <a:pt x="7597" y="48332"/>
                      <a:pt x="15344" y="55861"/>
                      <a:pt x="24482" y="55861"/>
                    </a:cubicBezTo>
                    <a:cubicBezTo>
                      <a:pt x="32031" y="55861"/>
                      <a:pt x="37792" y="49917"/>
                      <a:pt x="39182" y="48530"/>
                    </a:cubicBezTo>
                    <a:lnTo>
                      <a:pt x="39182" y="48728"/>
                    </a:lnTo>
                    <a:cubicBezTo>
                      <a:pt x="36600" y="59824"/>
                      <a:pt x="35011" y="64976"/>
                      <a:pt x="35011" y="65372"/>
                    </a:cubicBezTo>
                    <a:cubicBezTo>
                      <a:pt x="34613" y="66363"/>
                      <a:pt x="30243" y="78846"/>
                      <a:pt x="16933" y="78846"/>
                    </a:cubicBezTo>
                    <a:cubicBezTo>
                      <a:pt x="14550" y="78846"/>
                      <a:pt x="10378" y="78846"/>
                      <a:pt x="6802" y="77657"/>
                    </a:cubicBezTo>
                    <a:cubicBezTo>
                      <a:pt x="10577" y="76468"/>
                      <a:pt x="11967" y="73298"/>
                      <a:pt x="11967" y="71118"/>
                    </a:cubicBezTo>
                    <a:cubicBezTo>
                      <a:pt x="11967" y="69137"/>
                      <a:pt x="10577" y="66759"/>
                      <a:pt x="7199" y="66759"/>
                    </a:cubicBezTo>
                    <a:cubicBezTo>
                      <a:pt x="4418" y="66759"/>
                      <a:pt x="445" y="68939"/>
                      <a:pt x="445" y="74090"/>
                    </a:cubicBezTo>
                    <a:cubicBezTo>
                      <a:pt x="445" y="79242"/>
                      <a:pt x="5014" y="81620"/>
                      <a:pt x="17132" y="81620"/>
                    </a:cubicBezTo>
                    <a:cubicBezTo>
                      <a:pt x="33024" y="81620"/>
                      <a:pt x="41963" y="71911"/>
                      <a:pt x="43950" y="64382"/>
                    </a:cubicBezTo>
                    <a:close/>
                    <a:moveTo>
                      <a:pt x="41566" y="39812"/>
                    </a:moveTo>
                    <a:cubicBezTo>
                      <a:pt x="40771" y="42982"/>
                      <a:pt x="37792" y="46152"/>
                      <a:pt x="35011" y="48530"/>
                    </a:cubicBezTo>
                    <a:cubicBezTo>
                      <a:pt x="32428" y="50908"/>
                      <a:pt x="28455" y="53087"/>
                      <a:pt x="24879" y="53087"/>
                    </a:cubicBezTo>
                    <a:cubicBezTo>
                      <a:pt x="18523" y="53087"/>
                      <a:pt x="16735" y="46549"/>
                      <a:pt x="16735" y="41397"/>
                    </a:cubicBezTo>
                    <a:cubicBezTo>
                      <a:pt x="16735" y="35453"/>
                      <a:pt x="20310" y="20592"/>
                      <a:pt x="23687" y="14054"/>
                    </a:cubicBezTo>
                    <a:cubicBezTo>
                      <a:pt x="27064" y="7911"/>
                      <a:pt x="32627" y="2958"/>
                      <a:pt x="37792" y="2958"/>
                    </a:cubicBezTo>
                    <a:cubicBezTo>
                      <a:pt x="46135" y="2958"/>
                      <a:pt x="47923" y="13063"/>
                      <a:pt x="47923" y="13855"/>
                    </a:cubicBezTo>
                    <a:cubicBezTo>
                      <a:pt x="47923" y="14450"/>
                      <a:pt x="47724" y="15242"/>
                      <a:pt x="47525" y="1563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71" name="Forma libre: forma 70">
              <a:extLst>
                <a:ext uri="{FF2B5EF4-FFF2-40B4-BE49-F238E27FC236}">
                  <a16:creationId xmlns:a16="http://schemas.microsoft.com/office/drawing/2014/main" id="{3CE899C0-53BF-888A-A202-A8AEA6E9754B}"/>
                </a:ext>
              </a:extLst>
            </p:cNvPr>
            <p:cNvSpPr/>
            <p:nvPr/>
          </p:nvSpPr>
          <p:spPr>
            <a:xfrm flipV="1">
              <a:off x="2351729" y="4861985"/>
              <a:ext cx="520080" cy="518747"/>
            </a:xfrm>
            <a:custGeom>
              <a:avLst/>
              <a:gdLst>
                <a:gd name="connsiteX0" fmla="*/ 442904 w 442791"/>
                <a:gd name="connsiteY0" fmla="*/ 221232 h 441656"/>
                <a:gd name="connsiteX1" fmla="*/ 221508 w 442791"/>
                <a:gd name="connsiteY1" fmla="*/ 442060 h 441656"/>
                <a:gd name="connsiteX2" fmla="*/ 112 w 442791"/>
                <a:gd name="connsiteY2" fmla="*/ 221232 h 441656"/>
                <a:gd name="connsiteX3" fmla="*/ 221508 w 442791"/>
                <a:gd name="connsiteY3" fmla="*/ 403 h 441656"/>
                <a:gd name="connsiteX4" fmla="*/ 442904 w 442791"/>
                <a:gd name="connsiteY4" fmla="*/ 221232 h 44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791" h="441656">
                  <a:moveTo>
                    <a:pt x="442904" y="221232"/>
                  </a:moveTo>
                  <a:cubicBezTo>
                    <a:pt x="442904" y="343188"/>
                    <a:pt x="343777" y="442060"/>
                    <a:pt x="221508" y="442060"/>
                  </a:cubicBezTo>
                  <a:cubicBezTo>
                    <a:pt x="99239" y="442060"/>
                    <a:pt x="112" y="343188"/>
                    <a:pt x="112" y="221232"/>
                  </a:cubicBezTo>
                  <a:cubicBezTo>
                    <a:pt x="112" y="99276"/>
                    <a:pt x="99239" y="403"/>
                    <a:pt x="221508" y="403"/>
                  </a:cubicBezTo>
                  <a:cubicBezTo>
                    <a:pt x="343777" y="403"/>
                    <a:pt x="442904" y="99276"/>
                    <a:pt x="442904" y="221232"/>
                  </a:cubicBezTo>
                  <a:close/>
                </a:path>
              </a:pathLst>
            </a:custGeom>
            <a:solidFill>
              <a:schemeClr val="bg1"/>
            </a:solidFill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orma libre: forma 71">
              <a:extLst>
                <a:ext uri="{FF2B5EF4-FFF2-40B4-BE49-F238E27FC236}">
                  <a16:creationId xmlns:a16="http://schemas.microsoft.com/office/drawing/2014/main" id="{E7A4E271-8028-8AF4-97BB-3C60B49A23B1}"/>
                </a:ext>
              </a:extLst>
            </p:cNvPr>
            <p:cNvSpPr/>
            <p:nvPr/>
          </p:nvSpPr>
          <p:spPr>
            <a:xfrm>
              <a:off x="2427153" y="5072233"/>
              <a:ext cx="105574" cy="100538"/>
            </a:xfrm>
            <a:custGeom>
              <a:avLst/>
              <a:gdLst>
                <a:gd name="connsiteX0" fmla="*/ 33671 w 89885"/>
                <a:gd name="connsiteY0" fmla="*/ 44835 h 85597"/>
                <a:gd name="connsiteX1" fmla="*/ 45789 w 89885"/>
                <a:gd name="connsiteY1" fmla="*/ 44835 h 85597"/>
                <a:gd name="connsiteX2" fmla="*/ 56317 w 89885"/>
                <a:gd name="connsiteY2" fmla="*/ 50581 h 85597"/>
                <a:gd name="connsiteX3" fmla="*/ 55523 w 89885"/>
                <a:gd name="connsiteY3" fmla="*/ 56724 h 85597"/>
                <a:gd name="connsiteX4" fmla="*/ 55125 w 89885"/>
                <a:gd name="connsiteY4" fmla="*/ 58111 h 85597"/>
                <a:gd name="connsiteX5" fmla="*/ 56516 w 89885"/>
                <a:gd name="connsiteY5" fmla="*/ 59696 h 85597"/>
                <a:gd name="connsiteX6" fmla="*/ 58502 w 89885"/>
                <a:gd name="connsiteY6" fmla="*/ 56922 h 85597"/>
                <a:gd name="connsiteX7" fmla="*/ 65455 w 89885"/>
                <a:gd name="connsiteY7" fmla="*/ 29579 h 85597"/>
                <a:gd name="connsiteX8" fmla="*/ 65853 w 89885"/>
                <a:gd name="connsiteY8" fmla="*/ 27597 h 85597"/>
                <a:gd name="connsiteX9" fmla="*/ 64263 w 89885"/>
                <a:gd name="connsiteY9" fmla="*/ 26210 h 85597"/>
                <a:gd name="connsiteX10" fmla="*/ 62475 w 89885"/>
                <a:gd name="connsiteY10" fmla="*/ 28984 h 85597"/>
                <a:gd name="connsiteX11" fmla="*/ 46186 w 89885"/>
                <a:gd name="connsiteY11" fmla="*/ 41071 h 85597"/>
                <a:gd name="connsiteX12" fmla="*/ 34664 w 89885"/>
                <a:gd name="connsiteY12" fmla="*/ 41071 h 85597"/>
                <a:gd name="connsiteX13" fmla="*/ 42809 w 89885"/>
                <a:gd name="connsiteY13" fmla="*/ 8972 h 85597"/>
                <a:gd name="connsiteX14" fmla="*/ 49563 w 89885"/>
                <a:gd name="connsiteY14" fmla="*/ 4018 h 85597"/>
                <a:gd name="connsiteX15" fmla="*/ 66250 w 89885"/>
                <a:gd name="connsiteY15" fmla="*/ 4018 h 85597"/>
                <a:gd name="connsiteX16" fmla="*/ 84724 w 89885"/>
                <a:gd name="connsiteY16" fmla="*/ 17888 h 85597"/>
                <a:gd name="connsiteX17" fmla="*/ 84327 w 89885"/>
                <a:gd name="connsiteY17" fmla="*/ 24823 h 85597"/>
                <a:gd name="connsiteX18" fmla="*/ 83930 w 89885"/>
                <a:gd name="connsiteY18" fmla="*/ 27003 h 85597"/>
                <a:gd name="connsiteX19" fmla="*/ 85519 w 89885"/>
                <a:gd name="connsiteY19" fmla="*/ 28588 h 85597"/>
                <a:gd name="connsiteX20" fmla="*/ 87307 w 89885"/>
                <a:gd name="connsiteY20" fmla="*/ 25418 h 85597"/>
                <a:gd name="connsiteX21" fmla="*/ 89889 w 89885"/>
                <a:gd name="connsiteY21" fmla="*/ 3622 h 85597"/>
                <a:gd name="connsiteX22" fmla="*/ 86512 w 89885"/>
                <a:gd name="connsiteY22" fmla="*/ 254 h 85597"/>
                <a:gd name="connsiteX23" fmla="*/ 24533 w 89885"/>
                <a:gd name="connsiteY23" fmla="*/ 254 h 85597"/>
                <a:gd name="connsiteX24" fmla="*/ 20759 w 89885"/>
                <a:gd name="connsiteY24" fmla="*/ 2631 h 85597"/>
                <a:gd name="connsiteX25" fmla="*/ 24335 w 89885"/>
                <a:gd name="connsiteY25" fmla="*/ 4018 h 85597"/>
                <a:gd name="connsiteX26" fmla="*/ 32479 w 89885"/>
                <a:gd name="connsiteY26" fmla="*/ 6396 h 85597"/>
                <a:gd name="connsiteX27" fmla="*/ 31883 w 89885"/>
                <a:gd name="connsiteY27" fmla="*/ 9368 h 85597"/>
                <a:gd name="connsiteX28" fmla="*/ 15197 w 89885"/>
                <a:gd name="connsiteY28" fmla="*/ 75944 h 85597"/>
                <a:gd name="connsiteX29" fmla="*/ 3675 w 89885"/>
                <a:gd name="connsiteY29" fmla="*/ 81888 h 85597"/>
                <a:gd name="connsiteX30" fmla="*/ 99 w 89885"/>
                <a:gd name="connsiteY30" fmla="*/ 84266 h 85597"/>
                <a:gd name="connsiteX31" fmla="*/ 2086 w 89885"/>
                <a:gd name="connsiteY31" fmla="*/ 85851 h 85597"/>
                <a:gd name="connsiteX32" fmla="*/ 18772 w 89885"/>
                <a:gd name="connsiteY32" fmla="*/ 85454 h 85597"/>
                <a:gd name="connsiteX33" fmla="*/ 37446 w 89885"/>
                <a:gd name="connsiteY33" fmla="*/ 85851 h 85597"/>
                <a:gd name="connsiteX34" fmla="*/ 40227 w 89885"/>
                <a:gd name="connsiteY34" fmla="*/ 83473 h 85597"/>
                <a:gd name="connsiteX35" fmla="*/ 39432 w 89885"/>
                <a:gd name="connsiteY35" fmla="*/ 82086 h 85597"/>
                <a:gd name="connsiteX36" fmla="*/ 35856 w 89885"/>
                <a:gd name="connsiteY36" fmla="*/ 81888 h 85597"/>
                <a:gd name="connsiteX37" fmla="*/ 29301 w 89885"/>
                <a:gd name="connsiteY37" fmla="*/ 81690 h 85597"/>
                <a:gd name="connsiteX38" fmla="*/ 25328 w 89885"/>
                <a:gd name="connsiteY38" fmla="*/ 79114 h 85597"/>
                <a:gd name="connsiteX39" fmla="*/ 25725 w 89885"/>
                <a:gd name="connsiteY39" fmla="*/ 76340 h 8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885" h="85597">
                  <a:moveTo>
                    <a:pt x="33671" y="44835"/>
                  </a:moveTo>
                  <a:lnTo>
                    <a:pt x="45789" y="44835"/>
                  </a:lnTo>
                  <a:cubicBezTo>
                    <a:pt x="55324" y="44835"/>
                    <a:pt x="56317" y="46817"/>
                    <a:pt x="56317" y="50581"/>
                  </a:cubicBezTo>
                  <a:cubicBezTo>
                    <a:pt x="56317" y="51374"/>
                    <a:pt x="56317" y="52959"/>
                    <a:pt x="55523" y="56724"/>
                  </a:cubicBezTo>
                  <a:cubicBezTo>
                    <a:pt x="55125" y="57318"/>
                    <a:pt x="55125" y="57913"/>
                    <a:pt x="55125" y="58111"/>
                  </a:cubicBezTo>
                  <a:cubicBezTo>
                    <a:pt x="55125" y="59102"/>
                    <a:pt x="55920" y="59696"/>
                    <a:pt x="56516" y="59696"/>
                  </a:cubicBezTo>
                  <a:cubicBezTo>
                    <a:pt x="57906" y="59696"/>
                    <a:pt x="57906" y="59300"/>
                    <a:pt x="58502" y="56922"/>
                  </a:cubicBezTo>
                  <a:lnTo>
                    <a:pt x="65455" y="29579"/>
                  </a:lnTo>
                  <a:cubicBezTo>
                    <a:pt x="65853" y="28192"/>
                    <a:pt x="65853" y="27993"/>
                    <a:pt x="65853" y="27597"/>
                  </a:cubicBezTo>
                  <a:cubicBezTo>
                    <a:pt x="65853" y="27399"/>
                    <a:pt x="65654" y="26210"/>
                    <a:pt x="64263" y="26210"/>
                  </a:cubicBezTo>
                  <a:cubicBezTo>
                    <a:pt x="63071" y="26210"/>
                    <a:pt x="62873" y="26805"/>
                    <a:pt x="62475" y="28984"/>
                  </a:cubicBezTo>
                  <a:cubicBezTo>
                    <a:pt x="59694" y="38693"/>
                    <a:pt x="56913" y="41071"/>
                    <a:pt x="46186" y="41071"/>
                  </a:cubicBezTo>
                  <a:lnTo>
                    <a:pt x="34664" y="41071"/>
                  </a:lnTo>
                  <a:lnTo>
                    <a:pt x="42809" y="8972"/>
                  </a:lnTo>
                  <a:cubicBezTo>
                    <a:pt x="43802" y="4613"/>
                    <a:pt x="44001" y="4018"/>
                    <a:pt x="49563" y="4018"/>
                  </a:cubicBezTo>
                  <a:lnTo>
                    <a:pt x="66250" y="4018"/>
                  </a:lnTo>
                  <a:cubicBezTo>
                    <a:pt x="81745" y="4018"/>
                    <a:pt x="84724" y="8179"/>
                    <a:pt x="84724" y="17888"/>
                  </a:cubicBezTo>
                  <a:cubicBezTo>
                    <a:pt x="84724" y="20860"/>
                    <a:pt x="84724" y="21257"/>
                    <a:pt x="84327" y="24823"/>
                  </a:cubicBezTo>
                  <a:cubicBezTo>
                    <a:pt x="83930" y="26408"/>
                    <a:pt x="83930" y="26606"/>
                    <a:pt x="83930" y="27003"/>
                  </a:cubicBezTo>
                  <a:cubicBezTo>
                    <a:pt x="83930" y="27597"/>
                    <a:pt x="84327" y="28588"/>
                    <a:pt x="85519" y="28588"/>
                  </a:cubicBezTo>
                  <a:cubicBezTo>
                    <a:pt x="86909" y="28588"/>
                    <a:pt x="87108" y="27795"/>
                    <a:pt x="87307" y="25418"/>
                  </a:cubicBezTo>
                  <a:lnTo>
                    <a:pt x="89889" y="3622"/>
                  </a:lnTo>
                  <a:cubicBezTo>
                    <a:pt x="90287" y="254"/>
                    <a:pt x="89492" y="254"/>
                    <a:pt x="86512" y="254"/>
                  </a:cubicBezTo>
                  <a:lnTo>
                    <a:pt x="24533" y="254"/>
                  </a:lnTo>
                  <a:cubicBezTo>
                    <a:pt x="21951" y="254"/>
                    <a:pt x="20759" y="254"/>
                    <a:pt x="20759" y="2631"/>
                  </a:cubicBezTo>
                  <a:cubicBezTo>
                    <a:pt x="20759" y="4018"/>
                    <a:pt x="21951" y="4018"/>
                    <a:pt x="24335" y="4018"/>
                  </a:cubicBezTo>
                  <a:cubicBezTo>
                    <a:pt x="28904" y="4018"/>
                    <a:pt x="32479" y="4018"/>
                    <a:pt x="32479" y="6396"/>
                  </a:cubicBezTo>
                  <a:cubicBezTo>
                    <a:pt x="32479" y="6792"/>
                    <a:pt x="32479" y="6990"/>
                    <a:pt x="31883" y="9368"/>
                  </a:cubicBezTo>
                  <a:lnTo>
                    <a:pt x="15197" y="75944"/>
                  </a:lnTo>
                  <a:cubicBezTo>
                    <a:pt x="13806" y="80897"/>
                    <a:pt x="13607" y="81888"/>
                    <a:pt x="3675" y="81888"/>
                  </a:cubicBezTo>
                  <a:cubicBezTo>
                    <a:pt x="1490" y="81888"/>
                    <a:pt x="99" y="81888"/>
                    <a:pt x="99" y="84266"/>
                  </a:cubicBezTo>
                  <a:cubicBezTo>
                    <a:pt x="99" y="85851"/>
                    <a:pt x="1688" y="85851"/>
                    <a:pt x="2086" y="85851"/>
                  </a:cubicBezTo>
                  <a:cubicBezTo>
                    <a:pt x="5661" y="85851"/>
                    <a:pt x="14998" y="85454"/>
                    <a:pt x="18772" y="85454"/>
                  </a:cubicBezTo>
                  <a:cubicBezTo>
                    <a:pt x="22944" y="85454"/>
                    <a:pt x="33274" y="85851"/>
                    <a:pt x="37446" y="85851"/>
                  </a:cubicBezTo>
                  <a:cubicBezTo>
                    <a:pt x="38637" y="85851"/>
                    <a:pt x="40227" y="85851"/>
                    <a:pt x="40227" y="83473"/>
                  </a:cubicBezTo>
                  <a:cubicBezTo>
                    <a:pt x="40227" y="82482"/>
                    <a:pt x="39432" y="82284"/>
                    <a:pt x="39432" y="82086"/>
                  </a:cubicBezTo>
                  <a:cubicBezTo>
                    <a:pt x="39035" y="81888"/>
                    <a:pt x="38836" y="81888"/>
                    <a:pt x="35856" y="81888"/>
                  </a:cubicBezTo>
                  <a:cubicBezTo>
                    <a:pt x="33075" y="81888"/>
                    <a:pt x="32479" y="81888"/>
                    <a:pt x="29301" y="81690"/>
                  </a:cubicBezTo>
                  <a:cubicBezTo>
                    <a:pt x="25725" y="81293"/>
                    <a:pt x="25328" y="80897"/>
                    <a:pt x="25328" y="79114"/>
                  </a:cubicBezTo>
                  <a:cubicBezTo>
                    <a:pt x="25328" y="78916"/>
                    <a:pt x="25328" y="78123"/>
                    <a:pt x="25725" y="76340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74" name="Gráfico 27">
              <a:extLst>
                <a:ext uri="{FF2B5EF4-FFF2-40B4-BE49-F238E27FC236}">
                  <a16:creationId xmlns:a16="http://schemas.microsoft.com/office/drawing/2014/main" id="{276DFAC3-FBE3-3C62-0316-894391677EE1}"/>
                </a:ext>
              </a:extLst>
            </p:cNvPr>
            <p:cNvGrpSpPr/>
            <p:nvPr/>
          </p:nvGrpSpPr>
          <p:grpSpPr>
            <a:xfrm>
              <a:off x="2543522" y="5070139"/>
              <a:ext cx="195936" cy="104261"/>
              <a:chOff x="10378171" y="4433311"/>
              <a:chExt cx="166818" cy="88767"/>
            </a:xfrm>
            <a:solidFill>
              <a:schemeClr val="accent2"/>
            </a:solidFill>
          </p:grpSpPr>
          <p:sp>
            <p:nvSpPr>
              <p:cNvPr id="75" name="Forma libre: forma 74">
                <a:extLst>
                  <a:ext uri="{FF2B5EF4-FFF2-40B4-BE49-F238E27FC236}">
                    <a16:creationId xmlns:a16="http://schemas.microsoft.com/office/drawing/2014/main" id="{30928DDA-6FA0-DC25-B601-76E18C53C862}"/>
                  </a:ext>
                </a:extLst>
              </p:cNvPr>
              <p:cNvSpPr/>
              <p:nvPr/>
            </p:nvSpPr>
            <p:spPr>
              <a:xfrm>
                <a:off x="10378171" y="4465013"/>
                <a:ext cx="58005" cy="57064"/>
              </a:xfrm>
              <a:custGeom>
                <a:avLst/>
                <a:gdLst>
                  <a:gd name="connsiteX0" fmla="*/ 42221 w 58005"/>
                  <a:gd name="connsiteY0" fmla="*/ 8377 h 57064"/>
                  <a:gd name="connsiteX1" fmla="*/ 30699 w 58005"/>
                  <a:gd name="connsiteY1" fmla="*/ 254 h 57064"/>
                  <a:gd name="connsiteX2" fmla="*/ 107 w 58005"/>
                  <a:gd name="connsiteY2" fmla="*/ 37108 h 57064"/>
                  <a:gd name="connsiteX3" fmla="*/ 16992 w 58005"/>
                  <a:gd name="connsiteY3" fmla="*/ 57318 h 57064"/>
                  <a:gd name="connsiteX4" fmla="*/ 33480 w 58005"/>
                  <a:gd name="connsiteY4" fmla="*/ 47808 h 57064"/>
                  <a:gd name="connsiteX5" fmla="*/ 45002 w 58005"/>
                  <a:gd name="connsiteY5" fmla="*/ 57318 h 57064"/>
                  <a:gd name="connsiteX6" fmla="*/ 54339 w 58005"/>
                  <a:gd name="connsiteY6" fmla="*/ 50383 h 57064"/>
                  <a:gd name="connsiteX7" fmla="*/ 58113 w 58005"/>
                  <a:gd name="connsiteY7" fmla="*/ 37900 h 57064"/>
                  <a:gd name="connsiteX8" fmla="*/ 56524 w 58005"/>
                  <a:gd name="connsiteY8" fmla="*/ 36712 h 57064"/>
                  <a:gd name="connsiteX9" fmla="*/ 54736 w 58005"/>
                  <a:gd name="connsiteY9" fmla="*/ 38891 h 57064"/>
                  <a:gd name="connsiteX10" fmla="*/ 45201 w 58005"/>
                  <a:gd name="connsiteY10" fmla="*/ 54544 h 57064"/>
                  <a:gd name="connsiteX11" fmla="*/ 41426 w 58005"/>
                  <a:gd name="connsiteY11" fmla="*/ 48798 h 57064"/>
                  <a:gd name="connsiteX12" fmla="*/ 43015 w 58005"/>
                  <a:gd name="connsiteY12" fmla="*/ 39486 h 57064"/>
                  <a:gd name="connsiteX13" fmla="*/ 45797 w 58005"/>
                  <a:gd name="connsiteY13" fmla="*/ 27993 h 57064"/>
                  <a:gd name="connsiteX14" fmla="*/ 50366 w 58005"/>
                  <a:gd name="connsiteY14" fmla="*/ 10359 h 57064"/>
                  <a:gd name="connsiteX15" fmla="*/ 51160 w 58005"/>
                  <a:gd name="connsiteY15" fmla="*/ 6198 h 57064"/>
                  <a:gd name="connsiteX16" fmla="*/ 47584 w 58005"/>
                  <a:gd name="connsiteY16" fmla="*/ 2829 h 57064"/>
                  <a:gd name="connsiteX17" fmla="*/ 42221 w 58005"/>
                  <a:gd name="connsiteY17" fmla="*/ 8377 h 57064"/>
                  <a:gd name="connsiteX18" fmla="*/ 34076 w 58005"/>
                  <a:gd name="connsiteY18" fmla="*/ 40873 h 57064"/>
                  <a:gd name="connsiteX19" fmla="*/ 31494 w 58005"/>
                  <a:gd name="connsiteY19" fmla="*/ 45628 h 57064"/>
                  <a:gd name="connsiteX20" fmla="*/ 17191 w 58005"/>
                  <a:gd name="connsiteY20" fmla="*/ 54544 h 57064"/>
                  <a:gd name="connsiteX21" fmla="*/ 9245 w 58005"/>
                  <a:gd name="connsiteY21" fmla="*/ 42656 h 57064"/>
                  <a:gd name="connsiteX22" fmla="*/ 16198 w 58005"/>
                  <a:gd name="connsiteY22" fmla="*/ 15114 h 57064"/>
                  <a:gd name="connsiteX23" fmla="*/ 30699 w 58005"/>
                  <a:gd name="connsiteY23" fmla="*/ 3028 h 57064"/>
                  <a:gd name="connsiteX24" fmla="*/ 40830 w 58005"/>
                  <a:gd name="connsiteY24" fmla="*/ 14123 h 57064"/>
                  <a:gd name="connsiteX25" fmla="*/ 40433 w 58005"/>
                  <a:gd name="connsiteY25" fmla="*/ 16303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8005" h="57064">
                    <a:moveTo>
                      <a:pt x="42221" y="8377"/>
                    </a:moveTo>
                    <a:cubicBezTo>
                      <a:pt x="40036" y="3622"/>
                      <a:pt x="36261" y="254"/>
                      <a:pt x="30699" y="254"/>
                    </a:cubicBezTo>
                    <a:cubicBezTo>
                      <a:pt x="15800" y="254"/>
                      <a:pt x="107" y="18681"/>
                      <a:pt x="107" y="37108"/>
                    </a:cubicBezTo>
                    <a:cubicBezTo>
                      <a:pt x="107" y="48996"/>
                      <a:pt x="7060" y="57318"/>
                      <a:pt x="16992" y="57318"/>
                    </a:cubicBezTo>
                    <a:cubicBezTo>
                      <a:pt x="19575" y="57318"/>
                      <a:pt x="25932" y="56724"/>
                      <a:pt x="33480" y="47808"/>
                    </a:cubicBezTo>
                    <a:cubicBezTo>
                      <a:pt x="34474" y="53157"/>
                      <a:pt x="38844" y="57318"/>
                      <a:pt x="45002" y="57318"/>
                    </a:cubicBezTo>
                    <a:cubicBezTo>
                      <a:pt x="49372" y="57318"/>
                      <a:pt x="52153" y="54346"/>
                      <a:pt x="54339" y="50383"/>
                    </a:cubicBezTo>
                    <a:cubicBezTo>
                      <a:pt x="56325" y="45826"/>
                      <a:pt x="58113" y="38099"/>
                      <a:pt x="58113" y="37900"/>
                    </a:cubicBezTo>
                    <a:cubicBezTo>
                      <a:pt x="58113" y="36712"/>
                      <a:pt x="56921" y="36712"/>
                      <a:pt x="56524" y="36712"/>
                    </a:cubicBezTo>
                    <a:cubicBezTo>
                      <a:pt x="55332" y="36712"/>
                      <a:pt x="55133" y="37108"/>
                      <a:pt x="54736" y="38891"/>
                    </a:cubicBezTo>
                    <a:cubicBezTo>
                      <a:pt x="52551" y="47015"/>
                      <a:pt x="50366" y="54544"/>
                      <a:pt x="45201" y="54544"/>
                    </a:cubicBezTo>
                    <a:cubicBezTo>
                      <a:pt x="41824" y="54544"/>
                      <a:pt x="41426" y="51176"/>
                      <a:pt x="41426" y="48798"/>
                    </a:cubicBezTo>
                    <a:cubicBezTo>
                      <a:pt x="41426" y="46024"/>
                      <a:pt x="41625" y="45034"/>
                      <a:pt x="43015" y="39486"/>
                    </a:cubicBezTo>
                    <a:cubicBezTo>
                      <a:pt x="44406" y="34136"/>
                      <a:pt x="44605" y="32947"/>
                      <a:pt x="45797" y="27993"/>
                    </a:cubicBezTo>
                    <a:lnTo>
                      <a:pt x="50366" y="10359"/>
                    </a:lnTo>
                    <a:cubicBezTo>
                      <a:pt x="51160" y="6990"/>
                      <a:pt x="51160" y="6594"/>
                      <a:pt x="51160" y="6198"/>
                    </a:cubicBezTo>
                    <a:cubicBezTo>
                      <a:pt x="51160" y="4018"/>
                      <a:pt x="49770" y="2829"/>
                      <a:pt x="47584" y="2829"/>
                    </a:cubicBezTo>
                    <a:cubicBezTo>
                      <a:pt x="44605" y="2829"/>
                      <a:pt x="42618" y="5603"/>
                      <a:pt x="42221" y="8377"/>
                    </a:cubicBezTo>
                    <a:close/>
                    <a:moveTo>
                      <a:pt x="34076" y="40873"/>
                    </a:moveTo>
                    <a:cubicBezTo>
                      <a:pt x="33480" y="43250"/>
                      <a:pt x="33480" y="43448"/>
                      <a:pt x="31494" y="45628"/>
                    </a:cubicBezTo>
                    <a:cubicBezTo>
                      <a:pt x="25932" y="52563"/>
                      <a:pt x="20767" y="54544"/>
                      <a:pt x="17191" y="54544"/>
                    </a:cubicBezTo>
                    <a:cubicBezTo>
                      <a:pt x="11033" y="54544"/>
                      <a:pt x="9245" y="47609"/>
                      <a:pt x="9245" y="42656"/>
                    </a:cubicBezTo>
                    <a:cubicBezTo>
                      <a:pt x="9245" y="36315"/>
                      <a:pt x="13218" y="20860"/>
                      <a:pt x="16198" y="15114"/>
                    </a:cubicBezTo>
                    <a:cubicBezTo>
                      <a:pt x="19972" y="7585"/>
                      <a:pt x="25733" y="3028"/>
                      <a:pt x="30699" y="3028"/>
                    </a:cubicBezTo>
                    <a:cubicBezTo>
                      <a:pt x="39042" y="3028"/>
                      <a:pt x="40830" y="13331"/>
                      <a:pt x="40830" y="14123"/>
                    </a:cubicBezTo>
                    <a:cubicBezTo>
                      <a:pt x="40830" y="14916"/>
                      <a:pt x="40433" y="15510"/>
                      <a:pt x="40433" y="1630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7" name="Forma libre: forma 76">
                <a:extLst>
                  <a:ext uri="{FF2B5EF4-FFF2-40B4-BE49-F238E27FC236}">
                    <a16:creationId xmlns:a16="http://schemas.microsoft.com/office/drawing/2014/main" id="{FA7D5693-B80D-61E6-59AC-6F0748BFEC57}"/>
                  </a:ext>
                </a:extLst>
              </p:cNvPr>
              <p:cNvSpPr/>
              <p:nvPr/>
            </p:nvSpPr>
            <p:spPr>
              <a:xfrm>
                <a:off x="10443609" y="4465013"/>
                <a:ext cx="64958" cy="57064"/>
              </a:xfrm>
              <a:custGeom>
                <a:avLst/>
                <a:gdLst>
                  <a:gd name="connsiteX0" fmla="*/ 40836 w 64958"/>
                  <a:gd name="connsiteY0" fmla="*/ 48798 h 57064"/>
                  <a:gd name="connsiteX1" fmla="*/ 51960 w 64958"/>
                  <a:gd name="connsiteY1" fmla="*/ 57318 h 57064"/>
                  <a:gd name="connsiteX2" fmla="*/ 61297 w 64958"/>
                  <a:gd name="connsiteY2" fmla="*/ 50383 h 57064"/>
                  <a:gd name="connsiteX3" fmla="*/ 65071 w 64958"/>
                  <a:gd name="connsiteY3" fmla="*/ 37900 h 57064"/>
                  <a:gd name="connsiteX4" fmla="*/ 63680 w 64958"/>
                  <a:gd name="connsiteY4" fmla="*/ 36712 h 57064"/>
                  <a:gd name="connsiteX5" fmla="*/ 61893 w 64958"/>
                  <a:gd name="connsiteY5" fmla="*/ 38891 h 57064"/>
                  <a:gd name="connsiteX6" fmla="*/ 52357 w 64958"/>
                  <a:gd name="connsiteY6" fmla="*/ 54544 h 57064"/>
                  <a:gd name="connsiteX7" fmla="*/ 48384 w 64958"/>
                  <a:gd name="connsiteY7" fmla="*/ 48798 h 57064"/>
                  <a:gd name="connsiteX8" fmla="*/ 50967 w 64958"/>
                  <a:gd name="connsiteY8" fmla="*/ 35721 h 57064"/>
                  <a:gd name="connsiteX9" fmla="*/ 54542 w 64958"/>
                  <a:gd name="connsiteY9" fmla="*/ 22049 h 57064"/>
                  <a:gd name="connsiteX10" fmla="*/ 56728 w 64958"/>
                  <a:gd name="connsiteY10" fmla="*/ 13529 h 57064"/>
                  <a:gd name="connsiteX11" fmla="*/ 58515 w 64958"/>
                  <a:gd name="connsiteY11" fmla="*/ 5009 h 57064"/>
                  <a:gd name="connsiteX12" fmla="*/ 54940 w 64958"/>
                  <a:gd name="connsiteY12" fmla="*/ 1641 h 57064"/>
                  <a:gd name="connsiteX13" fmla="*/ 49974 w 64958"/>
                  <a:gd name="connsiteY13" fmla="*/ 6000 h 57064"/>
                  <a:gd name="connsiteX14" fmla="*/ 40438 w 64958"/>
                  <a:gd name="connsiteY14" fmla="*/ 44043 h 57064"/>
                  <a:gd name="connsiteX15" fmla="*/ 26135 w 64958"/>
                  <a:gd name="connsiteY15" fmla="*/ 54544 h 57064"/>
                  <a:gd name="connsiteX16" fmla="*/ 18189 w 64958"/>
                  <a:gd name="connsiteY16" fmla="*/ 44241 h 57064"/>
                  <a:gd name="connsiteX17" fmla="*/ 25142 w 64958"/>
                  <a:gd name="connsiteY17" fmla="*/ 18483 h 57064"/>
                  <a:gd name="connsiteX18" fmla="*/ 27327 w 64958"/>
                  <a:gd name="connsiteY18" fmla="*/ 10557 h 57064"/>
                  <a:gd name="connsiteX19" fmla="*/ 16799 w 64958"/>
                  <a:gd name="connsiteY19" fmla="*/ 254 h 57064"/>
                  <a:gd name="connsiteX20" fmla="*/ 112 w 64958"/>
                  <a:gd name="connsiteY20" fmla="*/ 19671 h 57064"/>
                  <a:gd name="connsiteX21" fmla="*/ 1701 w 64958"/>
                  <a:gd name="connsiteY21" fmla="*/ 20860 h 57064"/>
                  <a:gd name="connsiteX22" fmla="*/ 3688 w 64958"/>
                  <a:gd name="connsiteY22" fmla="*/ 18681 h 57064"/>
                  <a:gd name="connsiteX23" fmla="*/ 16402 w 64958"/>
                  <a:gd name="connsiteY23" fmla="*/ 3028 h 57064"/>
                  <a:gd name="connsiteX24" fmla="*/ 19580 w 64958"/>
                  <a:gd name="connsiteY24" fmla="*/ 7189 h 57064"/>
                  <a:gd name="connsiteX25" fmla="*/ 17593 w 64958"/>
                  <a:gd name="connsiteY25" fmla="*/ 15709 h 57064"/>
                  <a:gd name="connsiteX26" fmla="*/ 10243 w 64958"/>
                  <a:gd name="connsiteY26" fmla="*/ 42260 h 57064"/>
                  <a:gd name="connsiteX27" fmla="*/ 25738 w 64958"/>
                  <a:gd name="connsiteY27" fmla="*/ 57318 h 57064"/>
                  <a:gd name="connsiteX28" fmla="*/ 40836 w 64958"/>
                  <a:gd name="connsiteY28" fmla="*/ 48798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58" h="57064">
                    <a:moveTo>
                      <a:pt x="40836" y="48798"/>
                    </a:moveTo>
                    <a:cubicBezTo>
                      <a:pt x="42226" y="53950"/>
                      <a:pt x="46596" y="57318"/>
                      <a:pt x="51960" y="57318"/>
                    </a:cubicBezTo>
                    <a:cubicBezTo>
                      <a:pt x="56330" y="57318"/>
                      <a:pt x="59310" y="54346"/>
                      <a:pt x="61297" y="50383"/>
                    </a:cubicBezTo>
                    <a:cubicBezTo>
                      <a:pt x="63482" y="45826"/>
                      <a:pt x="65071" y="38099"/>
                      <a:pt x="65071" y="37900"/>
                    </a:cubicBezTo>
                    <a:cubicBezTo>
                      <a:pt x="65071" y="36712"/>
                      <a:pt x="64078" y="36712"/>
                      <a:pt x="63680" y="36712"/>
                    </a:cubicBezTo>
                    <a:cubicBezTo>
                      <a:pt x="62290" y="36712"/>
                      <a:pt x="62290" y="37108"/>
                      <a:pt x="61893" y="38891"/>
                    </a:cubicBezTo>
                    <a:cubicBezTo>
                      <a:pt x="60105" y="46024"/>
                      <a:pt x="57721" y="54544"/>
                      <a:pt x="52357" y="54544"/>
                    </a:cubicBezTo>
                    <a:cubicBezTo>
                      <a:pt x="49775" y="54544"/>
                      <a:pt x="48384" y="52959"/>
                      <a:pt x="48384" y="48798"/>
                    </a:cubicBezTo>
                    <a:cubicBezTo>
                      <a:pt x="48384" y="46024"/>
                      <a:pt x="49974" y="40080"/>
                      <a:pt x="50967" y="35721"/>
                    </a:cubicBezTo>
                    <a:lnTo>
                      <a:pt x="54542" y="22049"/>
                    </a:lnTo>
                    <a:cubicBezTo>
                      <a:pt x="54940" y="20068"/>
                      <a:pt x="56132" y="15312"/>
                      <a:pt x="56728" y="13529"/>
                    </a:cubicBezTo>
                    <a:cubicBezTo>
                      <a:pt x="57324" y="10557"/>
                      <a:pt x="58515" y="5802"/>
                      <a:pt x="58515" y="5009"/>
                    </a:cubicBezTo>
                    <a:cubicBezTo>
                      <a:pt x="58515" y="2829"/>
                      <a:pt x="56728" y="1641"/>
                      <a:pt x="54940" y="1641"/>
                    </a:cubicBezTo>
                    <a:cubicBezTo>
                      <a:pt x="54344" y="1641"/>
                      <a:pt x="50967" y="1839"/>
                      <a:pt x="49974" y="6000"/>
                    </a:cubicBezTo>
                    <a:cubicBezTo>
                      <a:pt x="47590" y="15312"/>
                      <a:pt x="42027" y="37306"/>
                      <a:pt x="40438" y="44043"/>
                    </a:cubicBezTo>
                    <a:cubicBezTo>
                      <a:pt x="40438" y="44439"/>
                      <a:pt x="35273" y="54544"/>
                      <a:pt x="26135" y="54544"/>
                    </a:cubicBezTo>
                    <a:cubicBezTo>
                      <a:pt x="19580" y="54544"/>
                      <a:pt x="18189" y="48798"/>
                      <a:pt x="18189" y="44241"/>
                    </a:cubicBezTo>
                    <a:cubicBezTo>
                      <a:pt x="18189" y="37108"/>
                      <a:pt x="21765" y="27201"/>
                      <a:pt x="25142" y="18483"/>
                    </a:cubicBezTo>
                    <a:cubicBezTo>
                      <a:pt x="26533" y="14718"/>
                      <a:pt x="27327" y="12935"/>
                      <a:pt x="27327" y="10557"/>
                    </a:cubicBezTo>
                    <a:cubicBezTo>
                      <a:pt x="27327" y="4811"/>
                      <a:pt x="23156" y="254"/>
                      <a:pt x="16799" y="254"/>
                    </a:cubicBezTo>
                    <a:cubicBezTo>
                      <a:pt x="4880" y="254"/>
                      <a:pt x="112" y="18483"/>
                      <a:pt x="112" y="19671"/>
                    </a:cubicBezTo>
                    <a:cubicBezTo>
                      <a:pt x="112" y="20860"/>
                      <a:pt x="1503" y="20860"/>
                      <a:pt x="1701" y="20860"/>
                    </a:cubicBezTo>
                    <a:cubicBezTo>
                      <a:pt x="2893" y="20860"/>
                      <a:pt x="3092" y="20662"/>
                      <a:pt x="3688" y="18681"/>
                    </a:cubicBezTo>
                    <a:cubicBezTo>
                      <a:pt x="6866" y="7585"/>
                      <a:pt x="11634" y="3028"/>
                      <a:pt x="16402" y="3028"/>
                    </a:cubicBezTo>
                    <a:cubicBezTo>
                      <a:pt x="17593" y="3028"/>
                      <a:pt x="19580" y="3226"/>
                      <a:pt x="19580" y="7189"/>
                    </a:cubicBezTo>
                    <a:cubicBezTo>
                      <a:pt x="19580" y="10161"/>
                      <a:pt x="18189" y="13925"/>
                      <a:pt x="17593" y="15709"/>
                    </a:cubicBezTo>
                    <a:cubicBezTo>
                      <a:pt x="12826" y="28192"/>
                      <a:pt x="10243" y="36117"/>
                      <a:pt x="10243" y="42260"/>
                    </a:cubicBezTo>
                    <a:cubicBezTo>
                      <a:pt x="10243" y="54148"/>
                      <a:pt x="18984" y="57318"/>
                      <a:pt x="25738" y="57318"/>
                    </a:cubicBezTo>
                    <a:cubicBezTo>
                      <a:pt x="34081" y="57318"/>
                      <a:pt x="38650" y="51572"/>
                      <a:pt x="40836" y="4879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8" name="Forma libre: forma 77">
                <a:extLst>
                  <a:ext uri="{FF2B5EF4-FFF2-40B4-BE49-F238E27FC236}">
                    <a16:creationId xmlns:a16="http://schemas.microsoft.com/office/drawing/2014/main" id="{D5C2DD08-6050-94D4-4E86-26EDC03816E0}"/>
                  </a:ext>
                </a:extLst>
              </p:cNvPr>
              <p:cNvSpPr/>
              <p:nvPr/>
            </p:nvSpPr>
            <p:spPr>
              <a:xfrm>
                <a:off x="10517974" y="4433311"/>
                <a:ext cx="27016" cy="88767"/>
              </a:xfrm>
              <a:custGeom>
                <a:avLst/>
                <a:gdLst>
                  <a:gd name="connsiteX0" fmla="*/ 27134 w 27016"/>
                  <a:gd name="connsiteY0" fmla="*/ 1641 h 88767"/>
                  <a:gd name="connsiteX1" fmla="*/ 25545 w 27016"/>
                  <a:gd name="connsiteY1" fmla="*/ 254 h 88767"/>
                  <a:gd name="connsiteX2" fmla="*/ 10050 w 27016"/>
                  <a:gd name="connsiteY2" fmla="*/ 1442 h 88767"/>
                  <a:gd name="connsiteX3" fmla="*/ 7667 w 27016"/>
                  <a:gd name="connsiteY3" fmla="*/ 4018 h 88767"/>
                  <a:gd name="connsiteX4" fmla="*/ 10845 w 27016"/>
                  <a:gd name="connsiteY4" fmla="*/ 5405 h 88767"/>
                  <a:gd name="connsiteX5" fmla="*/ 17003 w 27016"/>
                  <a:gd name="connsiteY5" fmla="*/ 7585 h 88767"/>
                  <a:gd name="connsiteX6" fmla="*/ 16606 w 27016"/>
                  <a:gd name="connsiteY6" fmla="*/ 10161 h 88767"/>
                  <a:gd name="connsiteX7" fmla="*/ 714 w 27016"/>
                  <a:gd name="connsiteY7" fmla="*/ 73170 h 88767"/>
                  <a:gd name="connsiteX8" fmla="*/ 118 w 27016"/>
                  <a:gd name="connsiteY8" fmla="*/ 77331 h 88767"/>
                  <a:gd name="connsiteX9" fmla="*/ 11640 w 27016"/>
                  <a:gd name="connsiteY9" fmla="*/ 89021 h 88767"/>
                  <a:gd name="connsiteX10" fmla="*/ 21175 w 27016"/>
                  <a:gd name="connsiteY10" fmla="*/ 81888 h 88767"/>
                  <a:gd name="connsiteX11" fmla="*/ 24949 w 27016"/>
                  <a:gd name="connsiteY11" fmla="*/ 69603 h 88767"/>
                  <a:gd name="connsiteX12" fmla="*/ 23360 w 27016"/>
                  <a:gd name="connsiteY12" fmla="*/ 68414 h 88767"/>
                  <a:gd name="connsiteX13" fmla="*/ 21572 w 27016"/>
                  <a:gd name="connsiteY13" fmla="*/ 70594 h 88767"/>
                  <a:gd name="connsiteX14" fmla="*/ 12037 w 27016"/>
                  <a:gd name="connsiteY14" fmla="*/ 86247 h 88767"/>
                  <a:gd name="connsiteX15" fmla="*/ 8263 w 27016"/>
                  <a:gd name="connsiteY15" fmla="*/ 80501 h 88767"/>
                  <a:gd name="connsiteX16" fmla="*/ 9057 w 27016"/>
                  <a:gd name="connsiteY16" fmla="*/ 74358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016" h="88767">
                    <a:moveTo>
                      <a:pt x="27134" y="1641"/>
                    </a:moveTo>
                    <a:cubicBezTo>
                      <a:pt x="27134" y="1442"/>
                      <a:pt x="27134" y="254"/>
                      <a:pt x="25545" y="254"/>
                    </a:cubicBezTo>
                    <a:cubicBezTo>
                      <a:pt x="22565" y="254"/>
                      <a:pt x="13428" y="1244"/>
                      <a:pt x="10050" y="1442"/>
                    </a:cubicBezTo>
                    <a:cubicBezTo>
                      <a:pt x="9057" y="1641"/>
                      <a:pt x="7667" y="1641"/>
                      <a:pt x="7667" y="4018"/>
                    </a:cubicBezTo>
                    <a:cubicBezTo>
                      <a:pt x="7667" y="5405"/>
                      <a:pt x="9057" y="5405"/>
                      <a:pt x="10845" y="5405"/>
                    </a:cubicBezTo>
                    <a:cubicBezTo>
                      <a:pt x="17003" y="5405"/>
                      <a:pt x="17003" y="6594"/>
                      <a:pt x="17003" y="7585"/>
                    </a:cubicBezTo>
                    <a:lnTo>
                      <a:pt x="16606" y="10161"/>
                    </a:lnTo>
                    <a:lnTo>
                      <a:pt x="714" y="73170"/>
                    </a:lnTo>
                    <a:cubicBezTo>
                      <a:pt x="317" y="74557"/>
                      <a:pt x="118" y="75349"/>
                      <a:pt x="118" y="77331"/>
                    </a:cubicBezTo>
                    <a:cubicBezTo>
                      <a:pt x="118" y="84662"/>
                      <a:pt x="5680" y="89021"/>
                      <a:pt x="11640" y="89021"/>
                    </a:cubicBezTo>
                    <a:cubicBezTo>
                      <a:pt x="15811" y="89021"/>
                      <a:pt x="18990" y="86445"/>
                      <a:pt x="21175" y="81888"/>
                    </a:cubicBezTo>
                    <a:cubicBezTo>
                      <a:pt x="23360" y="77132"/>
                      <a:pt x="24949" y="69801"/>
                      <a:pt x="24949" y="69603"/>
                    </a:cubicBezTo>
                    <a:cubicBezTo>
                      <a:pt x="24949" y="68414"/>
                      <a:pt x="23757" y="68414"/>
                      <a:pt x="23360" y="68414"/>
                    </a:cubicBezTo>
                    <a:cubicBezTo>
                      <a:pt x="22168" y="68414"/>
                      <a:pt x="21969" y="68810"/>
                      <a:pt x="21572" y="70594"/>
                    </a:cubicBezTo>
                    <a:cubicBezTo>
                      <a:pt x="19387" y="78718"/>
                      <a:pt x="17003" y="86247"/>
                      <a:pt x="12037" y="86247"/>
                    </a:cubicBezTo>
                    <a:cubicBezTo>
                      <a:pt x="8263" y="86247"/>
                      <a:pt x="8263" y="82284"/>
                      <a:pt x="8263" y="80501"/>
                    </a:cubicBezTo>
                    <a:cubicBezTo>
                      <a:pt x="8263" y="77331"/>
                      <a:pt x="8263" y="76736"/>
                      <a:pt x="9057" y="7435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80" name="Forma libre: forma 79">
              <a:extLst>
                <a:ext uri="{FF2B5EF4-FFF2-40B4-BE49-F238E27FC236}">
                  <a16:creationId xmlns:a16="http://schemas.microsoft.com/office/drawing/2014/main" id="{D00B8013-66DB-61CE-5708-327404011052}"/>
                </a:ext>
              </a:extLst>
            </p:cNvPr>
            <p:cNvSpPr/>
            <p:nvPr/>
          </p:nvSpPr>
          <p:spPr>
            <a:xfrm>
              <a:off x="2751825" y="5080146"/>
              <a:ext cx="45497" cy="94254"/>
            </a:xfrm>
            <a:custGeom>
              <a:avLst/>
              <a:gdLst>
                <a:gd name="connsiteX0" fmla="*/ 23165 w 38736"/>
                <a:gd name="connsiteY0" fmla="*/ 28786 h 80247"/>
                <a:gd name="connsiteX1" fmla="*/ 35084 w 38736"/>
                <a:gd name="connsiteY1" fmla="*/ 28786 h 80247"/>
                <a:gd name="connsiteX2" fmla="*/ 38858 w 38736"/>
                <a:gd name="connsiteY2" fmla="*/ 26210 h 80247"/>
                <a:gd name="connsiteX3" fmla="*/ 35282 w 38736"/>
                <a:gd name="connsiteY3" fmla="*/ 24823 h 80247"/>
                <a:gd name="connsiteX4" fmla="*/ 24158 w 38736"/>
                <a:gd name="connsiteY4" fmla="*/ 24823 h 80247"/>
                <a:gd name="connsiteX5" fmla="*/ 29323 w 38736"/>
                <a:gd name="connsiteY5" fmla="*/ 3622 h 80247"/>
                <a:gd name="connsiteX6" fmla="*/ 25747 w 38736"/>
                <a:gd name="connsiteY6" fmla="*/ 254 h 80247"/>
                <a:gd name="connsiteX7" fmla="*/ 20582 w 38736"/>
                <a:gd name="connsiteY7" fmla="*/ 4811 h 80247"/>
                <a:gd name="connsiteX8" fmla="*/ 15616 w 38736"/>
                <a:gd name="connsiteY8" fmla="*/ 24823 h 80247"/>
                <a:gd name="connsiteX9" fmla="*/ 3895 w 38736"/>
                <a:gd name="connsiteY9" fmla="*/ 24823 h 80247"/>
                <a:gd name="connsiteX10" fmla="*/ 121 w 38736"/>
                <a:gd name="connsiteY10" fmla="*/ 27201 h 80247"/>
                <a:gd name="connsiteX11" fmla="*/ 3498 w 38736"/>
                <a:gd name="connsiteY11" fmla="*/ 28786 h 80247"/>
                <a:gd name="connsiteX12" fmla="*/ 14623 w 38736"/>
                <a:gd name="connsiteY12" fmla="*/ 28786 h 80247"/>
                <a:gd name="connsiteX13" fmla="*/ 5087 w 38736"/>
                <a:gd name="connsiteY13" fmla="*/ 68810 h 80247"/>
                <a:gd name="connsiteX14" fmla="*/ 16808 w 38736"/>
                <a:gd name="connsiteY14" fmla="*/ 80501 h 80247"/>
                <a:gd name="connsiteX15" fmla="*/ 36871 w 38736"/>
                <a:gd name="connsiteY15" fmla="*/ 61083 h 80247"/>
                <a:gd name="connsiteX16" fmla="*/ 35282 w 38736"/>
                <a:gd name="connsiteY16" fmla="*/ 59894 h 80247"/>
                <a:gd name="connsiteX17" fmla="*/ 33494 w 38736"/>
                <a:gd name="connsiteY17" fmla="*/ 61677 h 80247"/>
                <a:gd name="connsiteX18" fmla="*/ 17006 w 38736"/>
                <a:gd name="connsiteY18" fmla="*/ 77727 h 80247"/>
                <a:gd name="connsiteX19" fmla="*/ 13033 w 38736"/>
                <a:gd name="connsiteY19" fmla="*/ 71981 h 80247"/>
                <a:gd name="connsiteX20" fmla="*/ 13828 w 38736"/>
                <a:gd name="connsiteY20" fmla="*/ 65838 h 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736" h="80247">
                  <a:moveTo>
                    <a:pt x="23165" y="28786"/>
                  </a:moveTo>
                  <a:lnTo>
                    <a:pt x="35084" y="28786"/>
                  </a:lnTo>
                  <a:cubicBezTo>
                    <a:pt x="37666" y="28786"/>
                    <a:pt x="38858" y="28786"/>
                    <a:pt x="38858" y="26210"/>
                  </a:cubicBezTo>
                  <a:cubicBezTo>
                    <a:pt x="38858" y="24823"/>
                    <a:pt x="37666" y="24823"/>
                    <a:pt x="35282" y="24823"/>
                  </a:cubicBezTo>
                  <a:lnTo>
                    <a:pt x="24158" y="24823"/>
                  </a:lnTo>
                  <a:cubicBezTo>
                    <a:pt x="28727" y="6990"/>
                    <a:pt x="29323" y="4415"/>
                    <a:pt x="29323" y="3622"/>
                  </a:cubicBezTo>
                  <a:cubicBezTo>
                    <a:pt x="29323" y="1442"/>
                    <a:pt x="27932" y="254"/>
                    <a:pt x="25747" y="254"/>
                  </a:cubicBezTo>
                  <a:cubicBezTo>
                    <a:pt x="25350" y="254"/>
                    <a:pt x="21774" y="254"/>
                    <a:pt x="20582" y="4811"/>
                  </a:cubicBezTo>
                  <a:lnTo>
                    <a:pt x="15616" y="24823"/>
                  </a:lnTo>
                  <a:lnTo>
                    <a:pt x="3895" y="24823"/>
                  </a:lnTo>
                  <a:cubicBezTo>
                    <a:pt x="1313" y="24823"/>
                    <a:pt x="121" y="24823"/>
                    <a:pt x="121" y="27201"/>
                  </a:cubicBezTo>
                  <a:cubicBezTo>
                    <a:pt x="121" y="28786"/>
                    <a:pt x="1114" y="28786"/>
                    <a:pt x="3498" y="28786"/>
                  </a:cubicBezTo>
                  <a:lnTo>
                    <a:pt x="14623" y="28786"/>
                  </a:lnTo>
                  <a:cubicBezTo>
                    <a:pt x="5683" y="64451"/>
                    <a:pt x="5087" y="66631"/>
                    <a:pt x="5087" y="68810"/>
                  </a:cubicBezTo>
                  <a:cubicBezTo>
                    <a:pt x="5087" y="75745"/>
                    <a:pt x="9855" y="80501"/>
                    <a:pt x="16808" y="80501"/>
                  </a:cubicBezTo>
                  <a:cubicBezTo>
                    <a:pt x="29521" y="80501"/>
                    <a:pt x="36871" y="62074"/>
                    <a:pt x="36871" y="61083"/>
                  </a:cubicBezTo>
                  <a:cubicBezTo>
                    <a:pt x="36871" y="59894"/>
                    <a:pt x="35878" y="59894"/>
                    <a:pt x="35282" y="59894"/>
                  </a:cubicBezTo>
                  <a:cubicBezTo>
                    <a:pt x="34090" y="59894"/>
                    <a:pt x="34090" y="60290"/>
                    <a:pt x="33494" y="61677"/>
                  </a:cubicBezTo>
                  <a:cubicBezTo>
                    <a:pt x="27932" y="74755"/>
                    <a:pt x="21178" y="77727"/>
                    <a:pt x="17006" y="77727"/>
                  </a:cubicBezTo>
                  <a:cubicBezTo>
                    <a:pt x="14225" y="77727"/>
                    <a:pt x="13033" y="76142"/>
                    <a:pt x="13033" y="71981"/>
                  </a:cubicBezTo>
                  <a:cubicBezTo>
                    <a:pt x="13033" y="68810"/>
                    <a:pt x="13232" y="68018"/>
                    <a:pt x="13828" y="65838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orma libre: forma 80">
              <a:extLst>
                <a:ext uri="{FF2B5EF4-FFF2-40B4-BE49-F238E27FC236}">
                  <a16:creationId xmlns:a16="http://schemas.microsoft.com/office/drawing/2014/main" id="{C7E14CEB-E419-A7D9-70CF-D51886BDEF2D}"/>
                </a:ext>
              </a:extLst>
            </p:cNvPr>
            <p:cNvSpPr/>
            <p:nvPr/>
          </p:nvSpPr>
          <p:spPr>
            <a:xfrm flipV="1">
              <a:off x="2898468" y="2448579"/>
              <a:ext cx="1724095" cy="264522"/>
            </a:xfrm>
            <a:custGeom>
              <a:avLst/>
              <a:gdLst>
                <a:gd name="connsiteX0" fmla="*/ 112 w 1467877"/>
                <a:gd name="connsiteY0" fmla="*/ 29932 h 225211"/>
                <a:gd name="connsiteX1" fmla="*/ 1467989 w 1467877"/>
                <a:gd name="connsiteY1" fmla="*/ 62 h 22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7877" h="225211">
                  <a:moveTo>
                    <a:pt x="112" y="29932"/>
                  </a:moveTo>
                  <a:cubicBezTo>
                    <a:pt x="507068" y="299751"/>
                    <a:pt x="980849" y="290289"/>
                    <a:pt x="1467989" y="62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0FE1DE22-3F0F-16E4-9EA6-AA06723FFBF1}"/>
                </a:ext>
              </a:extLst>
            </p:cNvPr>
            <p:cNvSpPr/>
            <p:nvPr/>
          </p:nvSpPr>
          <p:spPr>
            <a:xfrm>
              <a:off x="3261812" y="2402178"/>
              <a:ext cx="173243" cy="194210"/>
            </a:xfrm>
            <a:custGeom>
              <a:avLst/>
              <a:gdLst>
                <a:gd name="connsiteX0" fmla="*/ 0 w 147497"/>
                <a:gd name="connsiteY0" fmla="*/ 165349 h 165348"/>
                <a:gd name="connsiteX1" fmla="*/ 147498 w 147497"/>
                <a:gd name="connsiteY1" fmla="*/ 165349 h 165348"/>
                <a:gd name="connsiteX2" fmla="*/ 147498 w 147497"/>
                <a:gd name="connsiteY2" fmla="*/ 0 h 165348"/>
                <a:gd name="connsiteX3" fmla="*/ 0 w 147497"/>
                <a:gd name="connsiteY3" fmla="*/ 0 h 16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97" h="165348">
                  <a:moveTo>
                    <a:pt x="0" y="165349"/>
                  </a:moveTo>
                  <a:lnTo>
                    <a:pt x="147498" y="165349"/>
                  </a:lnTo>
                  <a:lnTo>
                    <a:pt x="1474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orma libre: forma 83">
              <a:extLst>
                <a:ext uri="{FF2B5EF4-FFF2-40B4-BE49-F238E27FC236}">
                  <a16:creationId xmlns:a16="http://schemas.microsoft.com/office/drawing/2014/main" id="{4EAD8439-9DA4-4945-C320-0DFBDF029F7D}"/>
                </a:ext>
              </a:extLst>
            </p:cNvPr>
            <p:cNvSpPr/>
            <p:nvPr/>
          </p:nvSpPr>
          <p:spPr>
            <a:xfrm>
              <a:off x="3324605" y="2448355"/>
              <a:ext cx="48764" cy="98675"/>
            </a:xfrm>
            <a:custGeom>
              <a:avLst/>
              <a:gdLst>
                <a:gd name="connsiteX0" fmla="*/ 25983 w 41517"/>
                <a:gd name="connsiteY0" fmla="*/ 3446 h 84011"/>
                <a:gd name="connsiteX1" fmla="*/ 23004 w 41517"/>
                <a:gd name="connsiteY1" fmla="*/ 77 h 84011"/>
                <a:gd name="connsiteX2" fmla="*/ 159 w 41517"/>
                <a:gd name="connsiteY2" fmla="*/ 8201 h 84011"/>
                <a:gd name="connsiteX3" fmla="*/ 159 w 41517"/>
                <a:gd name="connsiteY3" fmla="*/ 12164 h 84011"/>
                <a:gd name="connsiteX4" fmla="*/ 16647 w 41517"/>
                <a:gd name="connsiteY4" fmla="*/ 8796 h 84011"/>
                <a:gd name="connsiteX5" fmla="*/ 16647 w 41517"/>
                <a:gd name="connsiteY5" fmla="*/ 74182 h 84011"/>
                <a:gd name="connsiteX6" fmla="*/ 4926 w 41517"/>
                <a:gd name="connsiteY6" fmla="*/ 80126 h 84011"/>
                <a:gd name="connsiteX7" fmla="*/ 755 w 41517"/>
                <a:gd name="connsiteY7" fmla="*/ 80126 h 84011"/>
                <a:gd name="connsiteX8" fmla="*/ 755 w 41517"/>
                <a:gd name="connsiteY8" fmla="*/ 84089 h 84011"/>
                <a:gd name="connsiteX9" fmla="*/ 21216 w 41517"/>
                <a:gd name="connsiteY9" fmla="*/ 83693 h 84011"/>
                <a:gd name="connsiteX10" fmla="*/ 41677 w 41517"/>
                <a:gd name="connsiteY10" fmla="*/ 84089 h 84011"/>
                <a:gd name="connsiteX11" fmla="*/ 41677 w 41517"/>
                <a:gd name="connsiteY11" fmla="*/ 80126 h 84011"/>
                <a:gd name="connsiteX12" fmla="*/ 37704 w 41517"/>
                <a:gd name="connsiteY12" fmla="*/ 80126 h 84011"/>
                <a:gd name="connsiteX13" fmla="*/ 25983 w 41517"/>
                <a:gd name="connsiteY13" fmla="*/ 74182 h 8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17" h="84011">
                  <a:moveTo>
                    <a:pt x="25983" y="3446"/>
                  </a:moveTo>
                  <a:cubicBezTo>
                    <a:pt x="25983" y="474"/>
                    <a:pt x="25983" y="77"/>
                    <a:pt x="23004" y="77"/>
                  </a:cubicBezTo>
                  <a:cubicBezTo>
                    <a:pt x="15256" y="8201"/>
                    <a:pt x="4132" y="8201"/>
                    <a:pt x="159" y="8201"/>
                  </a:cubicBezTo>
                  <a:lnTo>
                    <a:pt x="159" y="12164"/>
                  </a:lnTo>
                  <a:cubicBezTo>
                    <a:pt x="2543" y="12164"/>
                    <a:pt x="10091" y="12164"/>
                    <a:pt x="16647" y="8796"/>
                  </a:cubicBezTo>
                  <a:lnTo>
                    <a:pt x="16647" y="74182"/>
                  </a:lnTo>
                  <a:cubicBezTo>
                    <a:pt x="16647" y="78739"/>
                    <a:pt x="16249" y="80126"/>
                    <a:pt x="4926" y="80126"/>
                  </a:cubicBezTo>
                  <a:lnTo>
                    <a:pt x="755" y="80126"/>
                  </a:lnTo>
                  <a:lnTo>
                    <a:pt x="755" y="84089"/>
                  </a:lnTo>
                  <a:cubicBezTo>
                    <a:pt x="5324" y="83693"/>
                    <a:pt x="16249" y="83693"/>
                    <a:pt x="21216" y="83693"/>
                  </a:cubicBezTo>
                  <a:cubicBezTo>
                    <a:pt x="26381" y="83693"/>
                    <a:pt x="37306" y="83693"/>
                    <a:pt x="41677" y="84089"/>
                  </a:cubicBezTo>
                  <a:lnTo>
                    <a:pt x="41677" y="80126"/>
                  </a:lnTo>
                  <a:lnTo>
                    <a:pt x="37704" y="80126"/>
                  </a:lnTo>
                  <a:cubicBezTo>
                    <a:pt x="26381" y="80126"/>
                    <a:pt x="25983" y="78739"/>
                    <a:pt x="25983" y="74182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156E0F0E-BBA9-B8FD-28A1-F9B072A28D76}"/>
                </a:ext>
              </a:extLst>
            </p:cNvPr>
            <p:cNvSpPr/>
            <p:nvPr/>
          </p:nvSpPr>
          <p:spPr>
            <a:xfrm flipV="1">
              <a:off x="4773608" y="2388914"/>
              <a:ext cx="144981" cy="248783"/>
            </a:xfrm>
            <a:custGeom>
              <a:avLst/>
              <a:gdLst>
                <a:gd name="connsiteX0" fmla="*/ 14839 w 123435"/>
                <a:gd name="connsiteY0" fmla="*/ 53 h 211811"/>
                <a:gd name="connsiteX1" fmla="*/ 113122 w 123435"/>
                <a:gd name="connsiteY1" fmla="*/ 17242 h 21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435" h="211811">
                  <a:moveTo>
                    <a:pt x="14839" y="53"/>
                  </a:moveTo>
                  <a:cubicBezTo>
                    <a:pt x="-59456" y="276609"/>
                    <a:pt x="174654" y="282355"/>
                    <a:pt x="113122" y="17242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orma libre: forma 85">
              <a:extLst>
                <a:ext uri="{FF2B5EF4-FFF2-40B4-BE49-F238E27FC236}">
                  <a16:creationId xmlns:a16="http://schemas.microsoft.com/office/drawing/2014/main" id="{46E4C417-FB63-449B-739C-165C343B4EAC}"/>
                </a:ext>
              </a:extLst>
            </p:cNvPr>
            <p:cNvSpPr/>
            <p:nvPr/>
          </p:nvSpPr>
          <p:spPr>
            <a:xfrm rot="6217275" flipV="1">
              <a:off x="4893845" y="2569984"/>
              <a:ext cx="30859" cy="71065"/>
            </a:xfrm>
            <a:custGeom>
              <a:avLst/>
              <a:gdLst>
                <a:gd name="connsiteX0" fmla="*/ 285 w 26273"/>
                <a:gd name="connsiteY0" fmla="*/ 60586 h 60504"/>
                <a:gd name="connsiteX1" fmla="*/ 26540 w 26273"/>
                <a:gd name="connsiteY1" fmla="*/ 30336 h 60504"/>
                <a:gd name="connsiteX2" fmla="*/ 267 w 26273"/>
                <a:gd name="connsiteY2" fmla="*/ 81 h 6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73" h="60504">
                  <a:moveTo>
                    <a:pt x="285" y="60586"/>
                  </a:moveTo>
                  <a:cubicBezTo>
                    <a:pt x="5055" y="42421"/>
                    <a:pt x="15773" y="33850"/>
                    <a:pt x="26540" y="30336"/>
                  </a:cubicBezTo>
                  <a:cubicBezTo>
                    <a:pt x="15795" y="26821"/>
                    <a:pt x="5060" y="18212"/>
                    <a:pt x="267" y="81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orma libre: forma 86">
              <a:extLst>
                <a:ext uri="{FF2B5EF4-FFF2-40B4-BE49-F238E27FC236}">
                  <a16:creationId xmlns:a16="http://schemas.microsoft.com/office/drawing/2014/main" id="{F04992B9-1951-8C4E-0F90-DAB1B1627D35}"/>
                </a:ext>
              </a:extLst>
            </p:cNvPr>
            <p:cNvSpPr/>
            <p:nvPr/>
          </p:nvSpPr>
          <p:spPr>
            <a:xfrm>
              <a:off x="4674944" y="2184403"/>
              <a:ext cx="342345" cy="201541"/>
            </a:xfrm>
            <a:custGeom>
              <a:avLst/>
              <a:gdLst>
                <a:gd name="connsiteX0" fmla="*/ 0 w 291469"/>
                <a:gd name="connsiteY0" fmla="*/ 171590 h 171590"/>
                <a:gd name="connsiteX1" fmla="*/ 291470 w 291469"/>
                <a:gd name="connsiteY1" fmla="*/ 171590 h 171590"/>
                <a:gd name="connsiteX2" fmla="*/ 291470 w 291469"/>
                <a:gd name="connsiteY2" fmla="*/ 0 h 171590"/>
                <a:gd name="connsiteX3" fmla="*/ 0 w 291469"/>
                <a:gd name="connsiteY3" fmla="*/ 0 h 17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9" h="171590">
                  <a:moveTo>
                    <a:pt x="0" y="171590"/>
                  </a:moveTo>
                  <a:lnTo>
                    <a:pt x="291470" y="171590"/>
                  </a:lnTo>
                  <a:lnTo>
                    <a:pt x="2914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88" name="Gráfico 27">
              <a:extLst>
                <a:ext uri="{FF2B5EF4-FFF2-40B4-BE49-F238E27FC236}">
                  <a16:creationId xmlns:a16="http://schemas.microsoft.com/office/drawing/2014/main" id="{9FC5B7B4-D6EC-7DF8-D03C-EC4E73507D66}"/>
                </a:ext>
              </a:extLst>
            </p:cNvPr>
            <p:cNvGrpSpPr/>
            <p:nvPr/>
          </p:nvGrpSpPr>
          <p:grpSpPr>
            <a:xfrm>
              <a:off x="4728571" y="2233974"/>
              <a:ext cx="234771" cy="104261"/>
              <a:chOff x="12238500" y="2018629"/>
              <a:chExt cx="199882" cy="88767"/>
            </a:xfrm>
            <a:solidFill>
              <a:schemeClr val="tx1"/>
            </a:solidFill>
          </p:grpSpPr>
          <p:sp>
            <p:nvSpPr>
              <p:cNvPr id="90" name="Forma libre: forma 89">
                <a:extLst>
                  <a:ext uri="{FF2B5EF4-FFF2-40B4-BE49-F238E27FC236}">
                    <a16:creationId xmlns:a16="http://schemas.microsoft.com/office/drawing/2014/main" id="{CF999DB2-2C0A-0626-1367-CDE03FEBE2A8}"/>
                  </a:ext>
                </a:extLst>
              </p:cNvPr>
              <p:cNvSpPr/>
              <p:nvPr/>
            </p:nvSpPr>
            <p:spPr>
              <a:xfrm>
                <a:off x="12238500" y="2020016"/>
                <a:ext cx="38538" cy="85993"/>
              </a:xfrm>
              <a:custGeom>
                <a:avLst/>
                <a:gdLst>
                  <a:gd name="connsiteX0" fmla="*/ 25085 w 38538"/>
                  <a:gd name="connsiteY0" fmla="*/ 9772 h 85993"/>
                  <a:gd name="connsiteX1" fmla="*/ 35415 w 38538"/>
                  <a:gd name="connsiteY1" fmla="*/ 3828 h 85993"/>
                  <a:gd name="connsiteX2" fmla="*/ 38792 w 38538"/>
                  <a:gd name="connsiteY2" fmla="*/ 3828 h 85993"/>
                  <a:gd name="connsiteX3" fmla="*/ 38792 w 38538"/>
                  <a:gd name="connsiteY3" fmla="*/ 63 h 85993"/>
                  <a:gd name="connsiteX4" fmla="*/ 19523 w 38538"/>
                  <a:gd name="connsiteY4" fmla="*/ 459 h 85993"/>
                  <a:gd name="connsiteX5" fmla="*/ 253 w 38538"/>
                  <a:gd name="connsiteY5" fmla="*/ 63 h 85993"/>
                  <a:gd name="connsiteX6" fmla="*/ 253 w 38538"/>
                  <a:gd name="connsiteY6" fmla="*/ 3828 h 85993"/>
                  <a:gd name="connsiteX7" fmla="*/ 3432 w 38538"/>
                  <a:gd name="connsiteY7" fmla="*/ 3828 h 85993"/>
                  <a:gd name="connsiteX8" fmla="*/ 13762 w 38538"/>
                  <a:gd name="connsiteY8" fmla="*/ 9772 h 85993"/>
                  <a:gd name="connsiteX9" fmla="*/ 13762 w 38538"/>
                  <a:gd name="connsiteY9" fmla="*/ 76149 h 85993"/>
                  <a:gd name="connsiteX10" fmla="*/ 3432 w 38538"/>
                  <a:gd name="connsiteY10" fmla="*/ 82094 h 85993"/>
                  <a:gd name="connsiteX11" fmla="*/ 253 w 38538"/>
                  <a:gd name="connsiteY11" fmla="*/ 82094 h 85993"/>
                  <a:gd name="connsiteX12" fmla="*/ 253 w 38538"/>
                  <a:gd name="connsiteY12" fmla="*/ 86057 h 85993"/>
                  <a:gd name="connsiteX13" fmla="*/ 19324 w 38538"/>
                  <a:gd name="connsiteY13" fmla="*/ 85660 h 85993"/>
                  <a:gd name="connsiteX14" fmla="*/ 38792 w 38538"/>
                  <a:gd name="connsiteY14" fmla="*/ 86057 h 85993"/>
                  <a:gd name="connsiteX15" fmla="*/ 38792 w 38538"/>
                  <a:gd name="connsiteY15" fmla="*/ 82094 h 85993"/>
                  <a:gd name="connsiteX16" fmla="*/ 35415 w 38538"/>
                  <a:gd name="connsiteY16" fmla="*/ 82094 h 85993"/>
                  <a:gd name="connsiteX17" fmla="*/ 25085 w 38538"/>
                  <a:gd name="connsiteY17" fmla="*/ 76149 h 8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538" h="85993">
                    <a:moveTo>
                      <a:pt x="25085" y="9772"/>
                    </a:moveTo>
                    <a:cubicBezTo>
                      <a:pt x="25085" y="5215"/>
                      <a:pt x="25482" y="3828"/>
                      <a:pt x="35415" y="3828"/>
                    </a:cubicBezTo>
                    <a:lnTo>
                      <a:pt x="38792" y="3828"/>
                    </a:lnTo>
                    <a:lnTo>
                      <a:pt x="38792" y="63"/>
                    </a:lnTo>
                    <a:cubicBezTo>
                      <a:pt x="34421" y="459"/>
                      <a:pt x="24290" y="459"/>
                      <a:pt x="19523" y="459"/>
                    </a:cubicBezTo>
                    <a:cubicBezTo>
                      <a:pt x="14556" y="459"/>
                      <a:pt x="4624" y="459"/>
                      <a:pt x="253" y="63"/>
                    </a:cubicBezTo>
                    <a:lnTo>
                      <a:pt x="253" y="3828"/>
                    </a:lnTo>
                    <a:lnTo>
                      <a:pt x="3432" y="3828"/>
                    </a:lnTo>
                    <a:cubicBezTo>
                      <a:pt x="13563" y="3828"/>
                      <a:pt x="13762" y="5215"/>
                      <a:pt x="13762" y="9772"/>
                    </a:cubicBezTo>
                    <a:lnTo>
                      <a:pt x="13762" y="76149"/>
                    </a:lnTo>
                    <a:cubicBezTo>
                      <a:pt x="13762" y="80707"/>
                      <a:pt x="13563" y="82094"/>
                      <a:pt x="3432" y="82094"/>
                    </a:cubicBezTo>
                    <a:lnTo>
                      <a:pt x="253" y="82094"/>
                    </a:lnTo>
                    <a:lnTo>
                      <a:pt x="253" y="86057"/>
                    </a:lnTo>
                    <a:cubicBezTo>
                      <a:pt x="4624" y="85660"/>
                      <a:pt x="14556" y="85660"/>
                      <a:pt x="19324" y="85660"/>
                    </a:cubicBezTo>
                    <a:cubicBezTo>
                      <a:pt x="24290" y="85660"/>
                      <a:pt x="34421" y="85660"/>
                      <a:pt x="38792" y="86057"/>
                    </a:cubicBezTo>
                    <a:lnTo>
                      <a:pt x="38792" y="82094"/>
                    </a:lnTo>
                    <a:lnTo>
                      <a:pt x="35415" y="82094"/>
                    </a:lnTo>
                    <a:cubicBezTo>
                      <a:pt x="25482" y="82094"/>
                      <a:pt x="25085" y="80707"/>
                      <a:pt x="25085" y="7614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1" name="Forma libre: forma 90">
                <a:extLst>
                  <a:ext uri="{FF2B5EF4-FFF2-40B4-BE49-F238E27FC236}">
                    <a16:creationId xmlns:a16="http://schemas.microsoft.com/office/drawing/2014/main" id="{1D01FCC7-625E-596D-3BB6-58F141EA5C8F}"/>
                  </a:ext>
                </a:extLst>
              </p:cNvPr>
              <p:cNvSpPr/>
              <p:nvPr/>
            </p:nvSpPr>
            <p:spPr>
              <a:xfrm>
                <a:off x="12284947" y="2018629"/>
                <a:ext cx="62177" cy="88767"/>
              </a:xfrm>
              <a:custGeom>
                <a:avLst/>
                <a:gdLst>
                  <a:gd name="connsiteX0" fmla="*/ 43960 w 62177"/>
                  <a:gd name="connsiteY0" fmla="*/ 80509 h 88767"/>
                  <a:gd name="connsiteX1" fmla="*/ 43960 w 62177"/>
                  <a:gd name="connsiteY1" fmla="*/ 88830 h 88767"/>
                  <a:gd name="connsiteX2" fmla="*/ 62435 w 62177"/>
                  <a:gd name="connsiteY2" fmla="*/ 87443 h 88767"/>
                  <a:gd name="connsiteX3" fmla="*/ 62435 w 62177"/>
                  <a:gd name="connsiteY3" fmla="*/ 83481 h 88767"/>
                  <a:gd name="connsiteX4" fmla="*/ 52701 w 62177"/>
                  <a:gd name="connsiteY4" fmla="*/ 76546 h 88767"/>
                  <a:gd name="connsiteX5" fmla="*/ 52701 w 62177"/>
                  <a:gd name="connsiteY5" fmla="*/ 63 h 88767"/>
                  <a:gd name="connsiteX6" fmla="*/ 34425 w 62177"/>
                  <a:gd name="connsiteY6" fmla="*/ 1450 h 88767"/>
                  <a:gd name="connsiteX7" fmla="*/ 34425 w 62177"/>
                  <a:gd name="connsiteY7" fmla="*/ 5215 h 88767"/>
                  <a:gd name="connsiteX8" fmla="*/ 44357 w 62177"/>
                  <a:gd name="connsiteY8" fmla="*/ 12348 h 88767"/>
                  <a:gd name="connsiteX9" fmla="*/ 44357 w 62177"/>
                  <a:gd name="connsiteY9" fmla="*/ 39493 h 88767"/>
                  <a:gd name="connsiteX10" fmla="*/ 28267 w 62177"/>
                  <a:gd name="connsiteY10" fmla="*/ 31766 h 88767"/>
                  <a:gd name="connsiteX11" fmla="*/ 257 w 62177"/>
                  <a:gd name="connsiteY11" fmla="*/ 60298 h 88767"/>
                  <a:gd name="connsiteX12" fmla="*/ 26876 w 62177"/>
                  <a:gd name="connsiteY12" fmla="*/ 88830 h 88767"/>
                  <a:gd name="connsiteX13" fmla="*/ 43960 w 62177"/>
                  <a:gd name="connsiteY13" fmla="*/ 80509 h 88767"/>
                  <a:gd name="connsiteX14" fmla="*/ 43960 w 62177"/>
                  <a:gd name="connsiteY14" fmla="*/ 46825 h 88767"/>
                  <a:gd name="connsiteX15" fmla="*/ 43960 w 62177"/>
                  <a:gd name="connsiteY15" fmla="*/ 72583 h 88767"/>
                  <a:gd name="connsiteX16" fmla="*/ 42570 w 62177"/>
                  <a:gd name="connsiteY16" fmla="*/ 77140 h 88767"/>
                  <a:gd name="connsiteX17" fmla="*/ 27671 w 62177"/>
                  <a:gd name="connsiteY17" fmla="*/ 86057 h 88767"/>
                  <a:gd name="connsiteX18" fmla="*/ 14361 w 62177"/>
                  <a:gd name="connsiteY18" fmla="*/ 77933 h 88767"/>
                  <a:gd name="connsiteX19" fmla="*/ 10587 w 62177"/>
                  <a:gd name="connsiteY19" fmla="*/ 60496 h 88767"/>
                  <a:gd name="connsiteX20" fmla="*/ 14560 w 62177"/>
                  <a:gd name="connsiteY20" fmla="*/ 42664 h 88767"/>
                  <a:gd name="connsiteX21" fmla="*/ 28863 w 62177"/>
                  <a:gd name="connsiteY21" fmla="*/ 34540 h 88767"/>
                  <a:gd name="connsiteX22" fmla="*/ 42570 w 62177"/>
                  <a:gd name="connsiteY22" fmla="*/ 42069 h 88767"/>
                  <a:gd name="connsiteX23" fmla="*/ 43960 w 62177"/>
                  <a:gd name="connsiteY23" fmla="*/ 46825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177" h="88767">
                    <a:moveTo>
                      <a:pt x="43960" y="80509"/>
                    </a:moveTo>
                    <a:lnTo>
                      <a:pt x="43960" y="88830"/>
                    </a:lnTo>
                    <a:lnTo>
                      <a:pt x="62435" y="87443"/>
                    </a:lnTo>
                    <a:lnTo>
                      <a:pt x="62435" y="83481"/>
                    </a:lnTo>
                    <a:cubicBezTo>
                      <a:pt x="53694" y="83481"/>
                      <a:pt x="52701" y="82688"/>
                      <a:pt x="52701" y="76546"/>
                    </a:cubicBezTo>
                    <a:lnTo>
                      <a:pt x="52701" y="63"/>
                    </a:lnTo>
                    <a:lnTo>
                      <a:pt x="34425" y="1450"/>
                    </a:lnTo>
                    <a:lnTo>
                      <a:pt x="34425" y="5215"/>
                    </a:lnTo>
                    <a:cubicBezTo>
                      <a:pt x="43364" y="5215"/>
                      <a:pt x="44357" y="6206"/>
                      <a:pt x="44357" y="12348"/>
                    </a:cubicBezTo>
                    <a:lnTo>
                      <a:pt x="44357" y="39493"/>
                    </a:lnTo>
                    <a:cubicBezTo>
                      <a:pt x="40583" y="34936"/>
                      <a:pt x="35220" y="31766"/>
                      <a:pt x="28267" y="31766"/>
                    </a:cubicBezTo>
                    <a:cubicBezTo>
                      <a:pt x="13368" y="31766"/>
                      <a:pt x="257" y="44051"/>
                      <a:pt x="257" y="60298"/>
                    </a:cubicBezTo>
                    <a:cubicBezTo>
                      <a:pt x="257" y="76348"/>
                      <a:pt x="12573" y="88830"/>
                      <a:pt x="26876" y="88830"/>
                    </a:cubicBezTo>
                    <a:cubicBezTo>
                      <a:pt x="35021" y="88830"/>
                      <a:pt x="40782" y="84471"/>
                      <a:pt x="43960" y="80509"/>
                    </a:cubicBezTo>
                    <a:close/>
                    <a:moveTo>
                      <a:pt x="43960" y="46825"/>
                    </a:moveTo>
                    <a:lnTo>
                      <a:pt x="43960" y="72583"/>
                    </a:lnTo>
                    <a:cubicBezTo>
                      <a:pt x="43960" y="74762"/>
                      <a:pt x="43960" y="75159"/>
                      <a:pt x="42570" y="77140"/>
                    </a:cubicBezTo>
                    <a:cubicBezTo>
                      <a:pt x="38795" y="83283"/>
                      <a:pt x="33034" y="86057"/>
                      <a:pt x="27671" y="86057"/>
                    </a:cubicBezTo>
                    <a:cubicBezTo>
                      <a:pt x="21910" y="86057"/>
                      <a:pt x="17341" y="82688"/>
                      <a:pt x="14361" y="77933"/>
                    </a:cubicBezTo>
                    <a:cubicBezTo>
                      <a:pt x="10984" y="72781"/>
                      <a:pt x="10587" y="65648"/>
                      <a:pt x="10587" y="60496"/>
                    </a:cubicBezTo>
                    <a:cubicBezTo>
                      <a:pt x="10587" y="55741"/>
                      <a:pt x="10984" y="48212"/>
                      <a:pt x="14560" y="42664"/>
                    </a:cubicBezTo>
                    <a:cubicBezTo>
                      <a:pt x="17142" y="38701"/>
                      <a:pt x="22109" y="34540"/>
                      <a:pt x="28863" y="34540"/>
                    </a:cubicBezTo>
                    <a:cubicBezTo>
                      <a:pt x="33233" y="34540"/>
                      <a:pt x="38597" y="36323"/>
                      <a:pt x="42570" y="42069"/>
                    </a:cubicBezTo>
                    <a:cubicBezTo>
                      <a:pt x="43960" y="44249"/>
                      <a:pt x="43960" y="44447"/>
                      <a:pt x="43960" y="4682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2" name="Forma libre: forma 91">
                <a:extLst>
                  <a:ext uri="{FF2B5EF4-FFF2-40B4-BE49-F238E27FC236}">
                    <a16:creationId xmlns:a16="http://schemas.microsoft.com/office/drawing/2014/main" id="{A7369C11-3634-2F37-43D6-A5E7BF0C0640}"/>
                  </a:ext>
                </a:extLst>
              </p:cNvPr>
              <p:cNvSpPr/>
              <p:nvPr/>
            </p:nvSpPr>
            <p:spPr>
              <a:xfrm>
                <a:off x="12354989" y="2018629"/>
                <a:ext cx="28009" cy="87380"/>
              </a:xfrm>
              <a:custGeom>
                <a:avLst/>
                <a:gdLst>
                  <a:gd name="connsiteX0" fmla="*/ 18538 w 28009"/>
                  <a:gd name="connsiteY0" fmla="*/ 63 h 87380"/>
                  <a:gd name="connsiteX1" fmla="*/ 263 w 28009"/>
                  <a:gd name="connsiteY1" fmla="*/ 1450 h 87380"/>
                  <a:gd name="connsiteX2" fmla="*/ 263 w 28009"/>
                  <a:gd name="connsiteY2" fmla="*/ 5215 h 87380"/>
                  <a:gd name="connsiteX3" fmla="*/ 10195 w 28009"/>
                  <a:gd name="connsiteY3" fmla="*/ 12348 h 87380"/>
                  <a:gd name="connsiteX4" fmla="*/ 10195 w 28009"/>
                  <a:gd name="connsiteY4" fmla="*/ 77933 h 87380"/>
                  <a:gd name="connsiteX5" fmla="*/ 263 w 28009"/>
                  <a:gd name="connsiteY5" fmla="*/ 83481 h 87380"/>
                  <a:gd name="connsiteX6" fmla="*/ 263 w 28009"/>
                  <a:gd name="connsiteY6" fmla="*/ 87443 h 87380"/>
                  <a:gd name="connsiteX7" fmla="*/ 14367 w 28009"/>
                  <a:gd name="connsiteY7" fmla="*/ 87047 h 87380"/>
                  <a:gd name="connsiteX8" fmla="*/ 28272 w 28009"/>
                  <a:gd name="connsiteY8" fmla="*/ 87443 h 87380"/>
                  <a:gd name="connsiteX9" fmla="*/ 28272 w 28009"/>
                  <a:gd name="connsiteY9" fmla="*/ 83481 h 87380"/>
                  <a:gd name="connsiteX10" fmla="*/ 18538 w 28009"/>
                  <a:gd name="connsiteY10" fmla="*/ 77933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538" y="63"/>
                    </a:moveTo>
                    <a:lnTo>
                      <a:pt x="263" y="1450"/>
                    </a:lnTo>
                    <a:lnTo>
                      <a:pt x="263" y="5215"/>
                    </a:lnTo>
                    <a:cubicBezTo>
                      <a:pt x="9202" y="5215"/>
                      <a:pt x="10195" y="6206"/>
                      <a:pt x="10195" y="12348"/>
                    </a:cubicBezTo>
                    <a:lnTo>
                      <a:pt x="10195" y="77933"/>
                    </a:lnTo>
                    <a:cubicBezTo>
                      <a:pt x="10195" y="83481"/>
                      <a:pt x="8805" y="83481"/>
                      <a:pt x="263" y="83481"/>
                    </a:cubicBezTo>
                    <a:lnTo>
                      <a:pt x="263" y="87443"/>
                    </a:lnTo>
                    <a:cubicBezTo>
                      <a:pt x="4434" y="87245"/>
                      <a:pt x="11188" y="87047"/>
                      <a:pt x="14367" y="87047"/>
                    </a:cubicBezTo>
                    <a:cubicBezTo>
                      <a:pt x="17346" y="87047"/>
                      <a:pt x="23703" y="87245"/>
                      <a:pt x="28272" y="87443"/>
                    </a:cubicBezTo>
                    <a:lnTo>
                      <a:pt x="28272" y="83481"/>
                    </a:lnTo>
                    <a:cubicBezTo>
                      <a:pt x="19929" y="83481"/>
                      <a:pt x="18538" y="83481"/>
                      <a:pt x="18538" y="7793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4" name="Forma libre: forma 93">
                <a:extLst>
                  <a:ext uri="{FF2B5EF4-FFF2-40B4-BE49-F238E27FC236}">
                    <a16:creationId xmlns:a16="http://schemas.microsoft.com/office/drawing/2014/main" id="{365B175F-8F9F-F528-EEA8-D8D5D7B5FC92}"/>
                  </a:ext>
                </a:extLst>
              </p:cNvPr>
              <p:cNvSpPr/>
              <p:nvPr/>
            </p:nvSpPr>
            <p:spPr>
              <a:xfrm>
                <a:off x="12389514" y="2049539"/>
                <a:ext cx="48868" cy="57857"/>
              </a:xfrm>
              <a:custGeom>
                <a:avLst/>
                <a:gdLst>
                  <a:gd name="connsiteX0" fmla="*/ 10794 w 48868"/>
                  <a:gd name="connsiteY0" fmla="*/ 24831 h 57857"/>
                  <a:gd name="connsiteX1" fmla="*/ 26487 w 48868"/>
                  <a:gd name="connsiteY1" fmla="*/ 2837 h 57857"/>
                  <a:gd name="connsiteX2" fmla="*/ 40790 w 48868"/>
                  <a:gd name="connsiteY2" fmla="*/ 24831 h 57857"/>
                  <a:gd name="connsiteX3" fmla="*/ 10794 w 48868"/>
                  <a:gd name="connsiteY3" fmla="*/ 27407 h 57857"/>
                  <a:gd name="connsiteX4" fmla="*/ 45955 w 48868"/>
                  <a:gd name="connsiteY4" fmla="*/ 27407 h 57857"/>
                  <a:gd name="connsiteX5" fmla="*/ 49133 w 48868"/>
                  <a:gd name="connsiteY5" fmla="*/ 24831 h 57857"/>
                  <a:gd name="connsiteX6" fmla="*/ 26487 w 48868"/>
                  <a:gd name="connsiteY6" fmla="*/ 63 h 57857"/>
                  <a:gd name="connsiteX7" fmla="*/ 265 w 48868"/>
                  <a:gd name="connsiteY7" fmla="*/ 28794 h 57857"/>
                  <a:gd name="connsiteX8" fmla="*/ 28076 w 48868"/>
                  <a:gd name="connsiteY8" fmla="*/ 57920 h 57857"/>
                  <a:gd name="connsiteX9" fmla="*/ 49133 w 48868"/>
                  <a:gd name="connsiteY9" fmla="*/ 41475 h 57857"/>
                  <a:gd name="connsiteX10" fmla="*/ 47544 w 48868"/>
                  <a:gd name="connsiteY10" fmla="*/ 40088 h 57857"/>
                  <a:gd name="connsiteX11" fmla="*/ 45756 w 48868"/>
                  <a:gd name="connsiteY11" fmla="*/ 41871 h 57857"/>
                  <a:gd name="connsiteX12" fmla="*/ 28871 w 48868"/>
                  <a:gd name="connsiteY12" fmla="*/ 54750 h 57857"/>
                  <a:gd name="connsiteX13" fmla="*/ 14568 w 48868"/>
                  <a:gd name="connsiteY13" fmla="*/ 46230 h 57857"/>
                  <a:gd name="connsiteX14" fmla="*/ 10794 w 48868"/>
                  <a:gd name="connsiteY14" fmla="*/ 27407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794" y="24831"/>
                    </a:moveTo>
                    <a:cubicBezTo>
                      <a:pt x="11588" y="6007"/>
                      <a:pt x="22117" y="2837"/>
                      <a:pt x="26487" y="2837"/>
                    </a:cubicBezTo>
                    <a:cubicBezTo>
                      <a:pt x="39598" y="2837"/>
                      <a:pt x="40790" y="19877"/>
                      <a:pt x="40790" y="24831"/>
                    </a:cubicBezTo>
                    <a:close/>
                    <a:moveTo>
                      <a:pt x="10794" y="27407"/>
                    </a:moveTo>
                    <a:lnTo>
                      <a:pt x="45955" y="27407"/>
                    </a:lnTo>
                    <a:cubicBezTo>
                      <a:pt x="48736" y="27407"/>
                      <a:pt x="49133" y="27407"/>
                      <a:pt x="49133" y="24831"/>
                    </a:cubicBezTo>
                    <a:cubicBezTo>
                      <a:pt x="49133" y="12348"/>
                      <a:pt x="42379" y="63"/>
                      <a:pt x="26487" y="63"/>
                    </a:cubicBezTo>
                    <a:cubicBezTo>
                      <a:pt x="11787" y="63"/>
                      <a:pt x="265" y="13140"/>
                      <a:pt x="265" y="28794"/>
                    </a:cubicBezTo>
                    <a:cubicBezTo>
                      <a:pt x="265" y="45636"/>
                      <a:pt x="13575" y="57920"/>
                      <a:pt x="28076" y="57920"/>
                    </a:cubicBezTo>
                    <a:cubicBezTo>
                      <a:pt x="43372" y="57920"/>
                      <a:pt x="49133" y="43852"/>
                      <a:pt x="49133" y="41475"/>
                    </a:cubicBezTo>
                    <a:cubicBezTo>
                      <a:pt x="49133" y="40286"/>
                      <a:pt x="48140" y="40088"/>
                      <a:pt x="47544" y="40088"/>
                    </a:cubicBezTo>
                    <a:cubicBezTo>
                      <a:pt x="46352" y="40088"/>
                      <a:pt x="46154" y="40682"/>
                      <a:pt x="45756" y="41871"/>
                    </a:cubicBezTo>
                    <a:cubicBezTo>
                      <a:pt x="41386" y="54750"/>
                      <a:pt x="30063" y="54750"/>
                      <a:pt x="28871" y="54750"/>
                    </a:cubicBezTo>
                    <a:cubicBezTo>
                      <a:pt x="22514" y="54750"/>
                      <a:pt x="17349" y="50985"/>
                      <a:pt x="14568" y="46230"/>
                    </a:cubicBezTo>
                    <a:cubicBezTo>
                      <a:pt x="10794" y="40286"/>
                      <a:pt x="10794" y="31964"/>
                      <a:pt x="10794" y="2740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95" name="Forma libre: forma 94">
              <a:extLst>
                <a:ext uri="{FF2B5EF4-FFF2-40B4-BE49-F238E27FC236}">
                  <a16:creationId xmlns:a16="http://schemas.microsoft.com/office/drawing/2014/main" id="{CFC5E50E-6CDC-D5C5-78CB-17B6EBE4A394}"/>
                </a:ext>
              </a:extLst>
            </p:cNvPr>
            <p:cNvSpPr/>
            <p:nvPr/>
          </p:nvSpPr>
          <p:spPr>
            <a:xfrm flipV="1">
              <a:off x="5058880" y="2816023"/>
              <a:ext cx="2080616" cy="937075"/>
            </a:xfrm>
            <a:custGeom>
              <a:avLst/>
              <a:gdLst>
                <a:gd name="connsiteX0" fmla="*/ 112 w 1771415"/>
                <a:gd name="connsiteY0" fmla="*/ 786084 h 797816"/>
                <a:gd name="connsiteX1" fmla="*/ 1771527 w 1771415"/>
                <a:gd name="connsiteY1" fmla="*/ 157 h 79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1415" h="797816">
                  <a:moveTo>
                    <a:pt x="112" y="786084"/>
                  </a:moveTo>
                  <a:cubicBezTo>
                    <a:pt x="755381" y="858009"/>
                    <a:pt x="1327146" y="604537"/>
                    <a:pt x="1771527" y="157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orma libre: forma 96">
              <a:extLst>
                <a:ext uri="{FF2B5EF4-FFF2-40B4-BE49-F238E27FC236}">
                  <a16:creationId xmlns:a16="http://schemas.microsoft.com/office/drawing/2014/main" id="{496251FB-1A02-5663-3C47-9D640BD8A130}"/>
                </a:ext>
              </a:extLst>
            </p:cNvPr>
            <p:cNvSpPr/>
            <p:nvPr/>
          </p:nvSpPr>
          <p:spPr>
            <a:xfrm>
              <a:off x="5237024" y="2739399"/>
              <a:ext cx="915741" cy="201599"/>
            </a:xfrm>
            <a:custGeom>
              <a:avLst/>
              <a:gdLst>
                <a:gd name="connsiteX0" fmla="*/ 0 w 779653"/>
                <a:gd name="connsiteY0" fmla="*/ 171640 h 171639"/>
                <a:gd name="connsiteX1" fmla="*/ 779653 w 779653"/>
                <a:gd name="connsiteY1" fmla="*/ 171640 h 171639"/>
                <a:gd name="connsiteX2" fmla="*/ 779653 w 779653"/>
                <a:gd name="connsiteY2" fmla="*/ 0 h 171639"/>
                <a:gd name="connsiteX3" fmla="*/ 0 w 779653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653" h="171639">
                  <a:moveTo>
                    <a:pt x="0" y="171640"/>
                  </a:moveTo>
                  <a:lnTo>
                    <a:pt x="779653" y="171640"/>
                  </a:lnTo>
                  <a:lnTo>
                    <a:pt x="7796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98" name="Gráfico 27">
              <a:extLst>
                <a:ext uri="{FF2B5EF4-FFF2-40B4-BE49-F238E27FC236}">
                  <a16:creationId xmlns:a16="http://schemas.microsoft.com/office/drawing/2014/main" id="{43C8FBD7-8C57-1EDC-9325-38420FAEB9F7}"/>
                </a:ext>
              </a:extLst>
            </p:cNvPr>
            <p:cNvGrpSpPr/>
            <p:nvPr/>
          </p:nvGrpSpPr>
          <p:grpSpPr>
            <a:xfrm>
              <a:off x="5290697" y="2788980"/>
              <a:ext cx="403889" cy="104261"/>
              <a:chOff x="12717088" y="2491156"/>
              <a:chExt cx="343867" cy="88767"/>
            </a:xfrm>
            <a:solidFill>
              <a:schemeClr val="tx1"/>
            </a:solidFill>
          </p:grpSpPr>
          <p:sp>
            <p:nvSpPr>
              <p:cNvPr id="99" name="Forma libre: forma 98">
                <a:extLst>
                  <a:ext uri="{FF2B5EF4-FFF2-40B4-BE49-F238E27FC236}">
                    <a16:creationId xmlns:a16="http://schemas.microsoft.com/office/drawing/2014/main" id="{273514BA-4FFD-A61F-D99F-9B33129D339A}"/>
                  </a:ext>
                </a:extLst>
              </p:cNvPr>
              <p:cNvSpPr/>
              <p:nvPr/>
            </p:nvSpPr>
            <p:spPr>
              <a:xfrm>
                <a:off x="12717088" y="2522066"/>
                <a:ext cx="48868" cy="57857"/>
              </a:xfrm>
              <a:custGeom>
                <a:avLst/>
                <a:gdLst>
                  <a:gd name="connsiteX0" fmla="*/ 10820 w 48868"/>
                  <a:gd name="connsiteY0" fmla="*/ 24868 h 57857"/>
                  <a:gd name="connsiteX1" fmla="*/ 26513 w 48868"/>
                  <a:gd name="connsiteY1" fmla="*/ 2874 h 57857"/>
                  <a:gd name="connsiteX2" fmla="*/ 40816 w 48868"/>
                  <a:gd name="connsiteY2" fmla="*/ 24868 h 57857"/>
                  <a:gd name="connsiteX3" fmla="*/ 10820 w 48868"/>
                  <a:gd name="connsiteY3" fmla="*/ 27444 h 57857"/>
                  <a:gd name="connsiteX4" fmla="*/ 45981 w 48868"/>
                  <a:gd name="connsiteY4" fmla="*/ 27444 h 57857"/>
                  <a:gd name="connsiteX5" fmla="*/ 49159 w 48868"/>
                  <a:gd name="connsiteY5" fmla="*/ 24868 h 57857"/>
                  <a:gd name="connsiteX6" fmla="*/ 26513 w 48868"/>
                  <a:gd name="connsiteY6" fmla="*/ 100 h 57857"/>
                  <a:gd name="connsiteX7" fmla="*/ 291 w 48868"/>
                  <a:gd name="connsiteY7" fmla="*/ 28831 h 57857"/>
                  <a:gd name="connsiteX8" fmla="*/ 28102 w 48868"/>
                  <a:gd name="connsiteY8" fmla="*/ 57958 h 57857"/>
                  <a:gd name="connsiteX9" fmla="*/ 49159 w 48868"/>
                  <a:gd name="connsiteY9" fmla="*/ 41512 h 57857"/>
                  <a:gd name="connsiteX10" fmla="*/ 47570 w 48868"/>
                  <a:gd name="connsiteY10" fmla="*/ 40125 h 57857"/>
                  <a:gd name="connsiteX11" fmla="*/ 45782 w 48868"/>
                  <a:gd name="connsiteY11" fmla="*/ 41908 h 57857"/>
                  <a:gd name="connsiteX12" fmla="*/ 28897 w 48868"/>
                  <a:gd name="connsiteY12" fmla="*/ 54787 h 57857"/>
                  <a:gd name="connsiteX13" fmla="*/ 14594 w 48868"/>
                  <a:gd name="connsiteY13" fmla="*/ 46267 h 57857"/>
                  <a:gd name="connsiteX14" fmla="*/ 10820 w 48868"/>
                  <a:gd name="connsiteY14" fmla="*/ 2744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20" y="24868"/>
                    </a:moveTo>
                    <a:cubicBezTo>
                      <a:pt x="11614" y="6045"/>
                      <a:pt x="22143" y="2874"/>
                      <a:pt x="26513" y="2874"/>
                    </a:cubicBezTo>
                    <a:cubicBezTo>
                      <a:pt x="39624" y="2874"/>
                      <a:pt x="40816" y="19915"/>
                      <a:pt x="40816" y="24868"/>
                    </a:cubicBezTo>
                    <a:close/>
                    <a:moveTo>
                      <a:pt x="10820" y="27444"/>
                    </a:moveTo>
                    <a:lnTo>
                      <a:pt x="45981" y="27444"/>
                    </a:lnTo>
                    <a:cubicBezTo>
                      <a:pt x="48762" y="27444"/>
                      <a:pt x="49159" y="27444"/>
                      <a:pt x="49159" y="24868"/>
                    </a:cubicBezTo>
                    <a:cubicBezTo>
                      <a:pt x="49159" y="12385"/>
                      <a:pt x="42405" y="100"/>
                      <a:pt x="26513" y="100"/>
                    </a:cubicBezTo>
                    <a:cubicBezTo>
                      <a:pt x="11813" y="100"/>
                      <a:pt x="291" y="13178"/>
                      <a:pt x="291" y="28831"/>
                    </a:cubicBezTo>
                    <a:cubicBezTo>
                      <a:pt x="291" y="45673"/>
                      <a:pt x="13601" y="57958"/>
                      <a:pt x="28102" y="57958"/>
                    </a:cubicBezTo>
                    <a:cubicBezTo>
                      <a:pt x="43398" y="57958"/>
                      <a:pt x="49159" y="43890"/>
                      <a:pt x="49159" y="41512"/>
                    </a:cubicBezTo>
                    <a:cubicBezTo>
                      <a:pt x="49159" y="40323"/>
                      <a:pt x="48166" y="40125"/>
                      <a:pt x="47570" y="40125"/>
                    </a:cubicBezTo>
                    <a:cubicBezTo>
                      <a:pt x="46378" y="40125"/>
                      <a:pt x="46179" y="40719"/>
                      <a:pt x="45782" y="41908"/>
                    </a:cubicBezTo>
                    <a:cubicBezTo>
                      <a:pt x="41412" y="54787"/>
                      <a:pt x="30089" y="54787"/>
                      <a:pt x="28897" y="54787"/>
                    </a:cubicBezTo>
                    <a:cubicBezTo>
                      <a:pt x="22540" y="54787"/>
                      <a:pt x="17375" y="51023"/>
                      <a:pt x="14594" y="46267"/>
                    </a:cubicBezTo>
                    <a:cubicBezTo>
                      <a:pt x="10820" y="40323"/>
                      <a:pt x="10820" y="32001"/>
                      <a:pt x="10820" y="2744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0" name="Forma libre: forma 99">
                <a:extLst>
                  <a:ext uri="{FF2B5EF4-FFF2-40B4-BE49-F238E27FC236}">
                    <a16:creationId xmlns:a16="http://schemas.microsoft.com/office/drawing/2014/main" id="{5FCE517D-D9AF-15AA-C2FB-A4B161100E8F}"/>
                  </a:ext>
                </a:extLst>
              </p:cNvPr>
              <p:cNvSpPr/>
              <p:nvPr/>
            </p:nvSpPr>
            <p:spPr>
              <a:xfrm>
                <a:off x="12773669" y="2522859"/>
                <a:ext cx="63568" cy="55677"/>
              </a:xfrm>
              <a:custGeom>
                <a:avLst/>
                <a:gdLst>
                  <a:gd name="connsiteX0" fmla="*/ 10228 w 63568"/>
                  <a:gd name="connsiteY0" fmla="*/ 12385 h 55677"/>
                  <a:gd name="connsiteX1" fmla="*/ 10228 w 63568"/>
                  <a:gd name="connsiteY1" fmla="*/ 46267 h 55677"/>
                  <a:gd name="connsiteX2" fmla="*/ 295 w 63568"/>
                  <a:gd name="connsiteY2" fmla="*/ 51815 h 55677"/>
                  <a:gd name="connsiteX3" fmla="*/ 295 w 63568"/>
                  <a:gd name="connsiteY3" fmla="*/ 55778 h 55677"/>
                  <a:gd name="connsiteX4" fmla="*/ 14598 w 63568"/>
                  <a:gd name="connsiteY4" fmla="*/ 55382 h 55677"/>
                  <a:gd name="connsiteX5" fmla="*/ 28703 w 63568"/>
                  <a:gd name="connsiteY5" fmla="*/ 55778 h 55677"/>
                  <a:gd name="connsiteX6" fmla="*/ 28703 w 63568"/>
                  <a:gd name="connsiteY6" fmla="*/ 51815 h 55677"/>
                  <a:gd name="connsiteX7" fmla="*/ 18969 w 63568"/>
                  <a:gd name="connsiteY7" fmla="*/ 46267 h 55677"/>
                  <a:gd name="connsiteX8" fmla="*/ 18969 w 63568"/>
                  <a:gd name="connsiteY8" fmla="*/ 23085 h 55677"/>
                  <a:gd name="connsiteX9" fmla="*/ 36053 w 63568"/>
                  <a:gd name="connsiteY9" fmla="*/ 2874 h 55677"/>
                  <a:gd name="connsiteX10" fmla="*/ 45389 w 63568"/>
                  <a:gd name="connsiteY10" fmla="*/ 16744 h 55677"/>
                  <a:gd name="connsiteX11" fmla="*/ 45389 w 63568"/>
                  <a:gd name="connsiteY11" fmla="*/ 46267 h 55677"/>
                  <a:gd name="connsiteX12" fmla="*/ 35457 w 63568"/>
                  <a:gd name="connsiteY12" fmla="*/ 51815 h 55677"/>
                  <a:gd name="connsiteX13" fmla="*/ 35457 w 63568"/>
                  <a:gd name="connsiteY13" fmla="*/ 55778 h 55677"/>
                  <a:gd name="connsiteX14" fmla="*/ 49759 w 63568"/>
                  <a:gd name="connsiteY14" fmla="*/ 55382 h 55677"/>
                  <a:gd name="connsiteX15" fmla="*/ 63864 w 63568"/>
                  <a:gd name="connsiteY15" fmla="*/ 55778 h 55677"/>
                  <a:gd name="connsiteX16" fmla="*/ 63864 w 63568"/>
                  <a:gd name="connsiteY16" fmla="*/ 51815 h 55677"/>
                  <a:gd name="connsiteX17" fmla="*/ 54130 w 63568"/>
                  <a:gd name="connsiteY17" fmla="*/ 48051 h 55677"/>
                  <a:gd name="connsiteX18" fmla="*/ 54130 w 63568"/>
                  <a:gd name="connsiteY18" fmla="*/ 24076 h 55677"/>
                  <a:gd name="connsiteX19" fmla="*/ 50157 w 63568"/>
                  <a:gd name="connsiteY19" fmla="*/ 4658 h 55677"/>
                  <a:gd name="connsiteX20" fmla="*/ 36847 w 63568"/>
                  <a:gd name="connsiteY20" fmla="*/ 100 h 55677"/>
                  <a:gd name="connsiteX21" fmla="*/ 18174 w 63568"/>
                  <a:gd name="connsiteY21" fmla="*/ 13376 h 55677"/>
                  <a:gd name="connsiteX22" fmla="*/ 18174 w 63568"/>
                  <a:gd name="connsiteY22" fmla="*/ 100 h 55677"/>
                  <a:gd name="connsiteX23" fmla="*/ 295 w 63568"/>
                  <a:gd name="connsiteY23" fmla="*/ 1487 h 55677"/>
                  <a:gd name="connsiteX24" fmla="*/ 295 w 63568"/>
                  <a:gd name="connsiteY24" fmla="*/ 5450 h 55677"/>
                  <a:gd name="connsiteX25" fmla="*/ 10228 w 63568"/>
                  <a:gd name="connsiteY25" fmla="*/ 12385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228" y="12385"/>
                    </a:moveTo>
                    <a:lnTo>
                      <a:pt x="10228" y="46267"/>
                    </a:lnTo>
                    <a:cubicBezTo>
                      <a:pt x="10228" y="51815"/>
                      <a:pt x="8837" y="51815"/>
                      <a:pt x="295" y="51815"/>
                    </a:cubicBezTo>
                    <a:lnTo>
                      <a:pt x="295" y="55778"/>
                    </a:lnTo>
                    <a:cubicBezTo>
                      <a:pt x="4864" y="55580"/>
                      <a:pt x="11221" y="55382"/>
                      <a:pt x="14598" y="55382"/>
                    </a:cubicBezTo>
                    <a:cubicBezTo>
                      <a:pt x="17975" y="55382"/>
                      <a:pt x="24531" y="55580"/>
                      <a:pt x="28703" y="55778"/>
                    </a:cubicBezTo>
                    <a:lnTo>
                      <a:pt x="28703" y="51815"/>
                    </a:lnTo>
                    <a:cubicBezTo>
                      <a:pt x="20359" y="51815"/>
                      <a:pt x="18969" y="51815"/>
                      <a:pt x="18969" y="46267"/>
                    </a:cubicBezTo>
                    <a:lnTo>
                      <a:pt x="18969" y="23085"/>
                    </a:lnTo>
                    <a:cubicBezTo>
                      <a:pt x="18969" y="9809"/>
                      <a:pt x="27908" y="2874"/>
                      <a:pt x="36053" y="2874"/>
                    </a:cubicBezTo>
                    <a:cubicBezTo>
                      <a:pt x="43999" y="2874"/>
                      <a:pt x="45389" y="9611"/>
                      <a:pt x="45389" y="16744"/>
                    </a:cubicBezTo>
                    <a:lnTo>
                      <a:pt x="45389" y="46267"/>
                    </a:lnTo>
                    <a:cubicBezTo>
                      <a:pt x="45389" y="51815"/>
                      <a:pt x="43999" y="51815"/>
                      <a:pt x="35457" y="51815"/>
                    </a:cubicBezTo>
                    <a:lnTo>
                      <a:pt x="35457" y="55778"/>
                    </a:lnTo>
                    <a:cubicBezTo>
                      <a:pt x="39827" y="55580"/>
                      <a:pt x="46382" y="55382"/>
                      <a:pt x="49759" y="55382"/>
                    </a:cubicBezTo>
                    <a:cubicBezTo>
                      <a:pt x="53137" y="55382"/>
                      <a:pt x="59692" y="55580"/>
                      <a:pt x="63864" y="55778"/>
                    </a:cubicBezTo>
                    <a:lnTo>
                      <a:pt x="63864" y="51815"/>
                    </a:lnTo>
                    <a:cubicBezTo>
                      <a:pt x="57308" y="51815"/>
                      <a:pt x="54130" y="51815"/>
                      <a:pt x="54130" y="48051"/>
                    </a:cubicBezTo>
                    <a:lnTo>
                      <a:pt x="54130" y="24076"/>
                    </a:lnTo>
                    <a:cubicBezTo>
                      <a:pt x="54130" y="13178"/>
                      <a:pt x="54130" y="9215"/>
                      <a:pt x="50157" y="4658"/>
                    </a:cubicBezTo>
                    <a:cubicBezTo>
                      <a:pt x="48369" y="2676"/>
                      <a:pt x="44197" y="100"/>
                      <a:pt x="36847" y="100"/>
                    </a:cubicBezTo>
                    <a:cubicBezTo>
                      <a:pt x="27709" y="100"/>
                      <a:pt x="21750" y="5450"/>
                      <a:pt x="18174" y="13376"/>
                    </a:cubicBezTo>
                    <a:lnTo>
                      <a:pt x="18174" y="100"/>
                    </a:lnTo>
                    <a:lnTo>
                      <a:pt x="295" y="1487"/>
                    </a:lnTo>
                    <a:lnTo>
                      <a:pt x="295" y="5450"/>
                    </a:lnTo>
                    <a:cubicBezTo>
                      <a:pt x="9235" y="5450"/>
                      <a:pt x="10228" y="6243"/>
                      <a:pt x="10228" y="1238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1" name="Forma libre: forma 100">
                <a:extLst>
                  <a:ext uri="{FF2B5EF4-FFF2-40B4-BE49-F238E27FC236}">
                    <a16:creationId xmlns:a16="http://schemas.microsoft.com/office/drawing/2014/main" id="{25FBB77F-5007-8888-C9DD-FB742980F55A}"/>
                  </a:ext>
                </a:extLst>
              </p:cNvPr>
              <p:cNvSpPr/>
              <p:nvPr/>
            </p:nvSpPr>
            <p:spPr>
              <a:xfrm>
                <a:off x="12845301" y="2522066"/>
                <a:ext cx="57012" cy="57857"/>
              </a:xfrm>
              <a:custGeom>
                <a:avLst/>
                <a:gdLst>
                  <a:gd name="connsiteX0" fmla="*/ 37051 w 57012"/>
                  <a:gd name="connsiteY0" fmla="*/ 47060 h 57857"/>
                  <a:gd name="connsiteX1" fmla="*/ 46785 w 57012"/>
                  <a:gd name="connsiteY1" fmla="*/ 57363 h 57857"/>
                  <a:gd name="connsiteX2" fmla="*/ 57314 w 57012"/>
                  <a:gd name="connsiteY2" fmla="*/ 45277 h 57857"/>
                  <a:gd name="connsiteX3" fmla="*/ 57314 w 57012"/>
                  <a:gd name="connsiteY3" fmla="*/ 38342 h 57857"/>
                  <a:gd name="connsiteX4" fmla="*/ 54135 w 57012"/>
                  <a:gd name="connsiteY4" fmla="*/ 38342 h 57857"/>
                  <a:gd name="connsiteX5" fmla="*/ 54135 w 57012"/>
                  <a:gd name="connsiteY5" fmla="*/ 45277 h 57857"/>
                  <a:gd name="connsiteX6" fmla="*/ 49566 w 57012"/>
                  <a:gd name="connsiteY6" fmla="*/ 53400 h 57857"/>
                  <a:gd name="connsiteX7" fmla="*/ 44799 w 57012"/>
                  <a:gd name="connsiteY7" fmla="*/ 47060 h 57857"/>
                  <a:gd name="connsiteX8" fmla="*/ 44799 w 57012"/>
                  <a:gd name="connsiteY8" fmla="*/ 21896 h 57857"/>
                  <a:gd name="connsiteX9" fmla="*/ 40230 w 57012"/>
                  <a:gd name="connsiteY9" fmla="*/ 7035 h 57857"/>
                  <a:gd name="connsiteX10" fmla="*/ 22947 w 57012"/>
                  <a:gd name="connsiteY10" fmla="*/ 100 h 57857"/>
                  <a:gd name="connsiteX11" fmla="*/ 3877 w 57012"/>
                  <a:gd name="connsiteY11" fmla="*/ 14367 h 57857"/>
                  <a:gd name="connsiteX12" fmla="*/ 9638 w 57012"/>
                  <a:gd name="connsiteY12" fmla="*/ 20311 h 57857"/>
                  <a:gd name="connsiteX13" fmla="*/ 15597 w 57012"/>
                  <a:gd name="connsiteY13" fmla="*/ 14565 h 57857"/>
                  <a:gd name="connsiteX14" fmla="*/ 9042 w 57012"/>
                  <a:gd name="connsiteY14" fmla="*/ 8621 h 57857"/>
                  <a:gd name="connsiteX15" fmla="*/ 22749 w 57012"/>
                  <a:gd name="connsiteY15" fmla="*/ 2874 h 57857"/>
                  <a:gd name="connsiteX16" fmla="*/ 36058 w 57012"/>
                  <a:gd name="connsiteY16" fmla="*/ 18924 h 57857"/>
                  <a:gd name="connsiteX17" fmla="*/ 36058 w 57012"/>
                  <a:gd name="connsiteY17" fmla="*/ 23679 h 57857"/>
                  <a:gd name="connsiteX18" fmla="*/ 12816 w 57012"/>
                  <a:gd name="connsiteY18" fmla="*/ 28237 h 57857"/>
                  <a:gd name="connsiteX19" fmla="*/ 301 w 57012"/>
                  <a:gd name="connsiteY19" fmla="*/ 44682 h 57857"/>
                  <a:gd name="connsiteX20" fmla="*/ 20365 w 57012"/>
                  <a:gd name="connsiteY20" fmla="*/ 57958 h 57857"/>
                  <a:gd name="connsiteX21" fmla="*/ 37051 w 57012"/>
                  <a:gd name="connsiteY21" fmla="*/ 47060 h 57857"/>
                  <a:gd name="connsiteX22" fmla="*/ 36058 w 57012"/>
                  <a:gd name="connsiteY22" fmla="*/ 26255 h 57857"/>
                  <a:gd name="connsiteX23" fmla="*/ 36058 w 57012"/>
                  <a:gd name="connsiteY23" fmla="*/ 38936 h 57857"/>
                  <a:gd name="connsiteX24" fmla="*/ 21358 w 57012"/>
                  <a:gd name="connsiteY24" fmla="*/ 55184 h 57857"/>
                  <a:gd name="connsiteX25" fmla="*/ 10035 w 57012"/>
                  <a:gd name="connsiteY25" fmla="*/ 44484 h 57857"/>
                  <a:gd name="connsiteX26" fmla="*/ 36058 w 57012"/>
                  <a:gd name="connsiteY26" fmla="*/ 26255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7051" y="47060"/>
                    </a:moveTo>
                    <a:cubicBezTo>
                      <a:pt x="37449" y="52013"/>
                      <a:pt x="41024" y="57363"/>
                      <a:pt x="46785" y="57363"/>
                    </a:cubicBezTo>
                    <a:cubicBezTo>
                      <a:pt x="49566" y="57363"/>
                      <a:pt x="57314" y="55580"/>
                      <a:pt x="57314" y="45277"/>
                    </a:cubicBezTo>
                    <a:lnTo>
                      <a:pt x="57314" y="38342"/>
                    </a:lnTo>
                    <a:lnTo>
                      <a:pt x="54135" y="38342"/>
                    </a:lnTo>
                    <a:lnTo>
                      <a:pt x="54135" y="45277"/>
                    </a:lnTo>
                    <a:cubicBezTo>
                      <a:pt x="54135" y="52608"/>
                      <a:pt x="50957" y="53400"/>
                      <a:pt x="49566" y="53400"/>
                    </a:cubicBezTo>
                    <a:cubicBezTo>
                      <a:pt x="45395" y="53400"/>
                      <a:pt x="44799" y="47654"/>
                      <a:pt x="44799" y="47060"/>
                    </a:cubicBezTo>
                    <a:lnTo>
                      <a:pt x="44799" y="21896"/>
                    </a:lnTo>
                    <a:cubicBezTo>
                      <a:pt x="44799" y="16546"/>
                      <a:pt x="44799" y="11791"/>
                      <a:pt x="40230" y="7035"/>
                    </a:cubicBezTo>
                    <a:cubicBezTo>
                      <a:pt x="35462" y="2082"/>
                      <a:pt x="29105" y="100"/>
                      <a:pt x="22947" y="100"/>
                    </a:cubicBezTo>
                    <a:cubicBezTo>
                      <a:pt x="12617" y="100"/>
                      <a:pt x="3877" y="6045"/>
                      <a:pt x="3877" y="14367"/>
                    </a:cubicBezTo>
                    <a:cubicBezTo>
                      <a:pt x="3877" y="18131"/>
                      <a:pt x="6459" y="20311"/>
                      <a:pt x="9638" y="20311"/>
                    </a:cubicBezTo>
                    <a:cubicBezTo>
                      <a:pt x="13213" y="20311"/>
                      <a:pt x="15597" y="17735"/>
                      <a:pt x="15597" y="14565"/>
                    </a:cubicBezTo>
                    <a:cubicBezTo>
                      <a:pt x="15597" y="12980"/>
                      <a:pt x="14803" y="8819"/>
                      <a:pt x="9042" y="8621"/>
                    </a:cubicBezTo>
                    <a:cubicBezTo>
                      <a:pt x="12419" y="4261"/>
                      <a:pt x="18776" y="2874"/>
                      <a:pt x="22749" y="2874"/>
                    </a:cubicBezTo>
                    <a:cubicBezTo>
                      <a:pt x="28907" y="2874"/>
                      <a:pt x="36058" y="7828"/>
                      <a:pt x="36058" y="18924"/>
                    </a:cubicBezTo>
                    <a:lnTo>
                      <a:pt x="36058" y="23679"/>
                    </a:lnTo>
                    <a:cubicBezTo>
                      <a:pt x="29701" y="24076"/>
                      <a:pt x="20762" y="24472"/>
                      <a:pt x="12816" y="28237"/>
                    </a:cubicBezTo>
                    <a:cubicBezTo>
                      <a:pt x="3479" y="32596"/>
                      <a:pt x="301" y="39134"/>
                      <a:pt x="301" y="44682"/>
                    </a:cubicBezTo>
                    <a:cubicBezTo>
                      <a:pt x="301" y="54787"/>
                      <a:pt x="12419" y="57958"/>
                      <a:pt x="20365" y="57958"/>
                    </a:cubicBezTo>
                    <a:cubicBezTo>
                      <a:pt x="28708" y="57958"/>
                      <a:pt x="34668" y="53004"/>
                      <a:pt x="37051" y="47060"/>
                    </a:cubicBezTo>
                    <a:close/>
                    <a:moveTo>
                      <a:pt x="36058" y="26255"/>
                    </a:moveTo>
                    <a:lnTo>
                      <a:pt x="36058" y="38936"/>
                    </a:lnTo>
                    <a:cubicBezTo>
                      <a:pt x="36058" y="50825"/>
                      <a:pt x="27119" y="55184"/>
                      <a:pt x="21358" y="55184"/>
                    </a:cubicBezTo>
                    <a:cubicBezTo>
                      <a:pt x="15200" y="55184"/>
                      <a:pt x="10035" y="50825"/>
                      <a:pt x="10035" y="44484"/>
                    </a:cubicBezTo>
                    <a:cubicBezTo>
                      <a:pt x="10035" y="37549"/>
                      <a:pt x="15200" y="27048"/>
                      <a:pt x="36058" y="2625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3" name="Forma libre: forma 102">
                <a:extLst>
                  <a:ext uri="{FF2B5EF4-FFF2-40B4-BE49-F238E27FC236}">
                    <a16:creationId xmlns:a16="http://schemas.microsoft.com/office/drawing/2014/main" id="{AC2355E6-AAF8-0BB4-49E2-543D49E8C2C2}"/>
                  </a:ext>
                </a:extLst>
              </p:cNvPr>
              <p:cNvSpPr/>
              <p:nvPr/>
            </p:nvSpPr>
            <p:spPr>
              <a:xfrm>
                <a:off x="12906726" y="2491156"/>
                <a:ext cx="62177" cy="88767"/>
              </a:xfrm>
              <a:custGeom>
                <a:avLst/>
                <a:gdLst>
                  <a:gd name="connsiteX0" fmla="*/ 18383 w 62177"/>
                  <a:gd name="connsiteY0" fmla="*/ 39927 h 88767"/>
                  <a:gd name="connsiteX1" fmla="*/ 18383 w 62177"/>
                  <a:gd name="connsiteY1" fmla="*/ 100 h 88767"/>
                  <a:gd name="connsiteX2" fmla="*/ 306 w 62177"/>
                  <a:gd name="connsiteY2" fmla="*/ 1487 h 88767"/>
                  <a:gd name="connsiteX3" fmla="*/ 306 w 62177"/>
                  <a:gd name="connsiteY3" fmla="*/ 5252 h 88767"/>
                  <a:gd name="connsiteX4" fmla="*/ 10040 w 62177"/>
                  <a:gd name="connsiteY4" fmla="*/ 12385 h 88767"/>
                  <a:gd name="connsiteX5" fmla="*/ 10040 w 62177"/>
                  <a:gd name="connsiteY5" fmla="*/ 87481 h 88767"/>
                  <a:gd name="connsiteX6" fmla="*/ 13218 w 62177"/>
                  <a:gd name="connsiteY6" fmla="*/ 87481 h 88767"/>
                  <a:gd name="connsiteX7" fmla="*/ 17787 w 62177"/>
                  <a:gd name="connsiteY7" fmla="*/ 79753 h 88767"/>
                  <a:gd name="connsiteX8" fmla="*/ 34474 w 62177"/>
                  <a:gd name="connsiteY8" fmla="*/ 88868 h 88767"/>
                  <a:gd name="connsiteX9" fmla="*/ 62484 w 62177"/>
                  <a:gd name="connsiteY9" fmla="*/ 60335 h 88767"/>
                  <a:gd name="connsiteX10" fmla="*/ 35864 w 62177"/>
                  <a:gd name="connsiteY10" fmla="*/ 31803 h 88767"/>
                  <a:gd name="connsiteX11" fmla="*/ 18383 w 62177"/>
                  <a:gd name="connsiteY11" fmla="*/ 39927 h 88767"/>
                  <a:gd name="connsiteX12" fmla="*/ 18780 w 62177"/>
                  <a:gd name="connsiteY12" fmla="*/ 73016 h 88767"/>
                  <a:gd name="connsiteX13" fmla="*/ 18780 w 62177"/>
                  <a:gd name="connsiteY13" fmla="*/ 47060 h 88767"/>
                  <a:gd name="connsiteX14" fmla="*/ 20171 w 62177"/>
                  <a:gd name="connsiteY14" fmla="*/ 42701 h 88767"/>
                  <a:gd name="connsiteX15" fmla="*/ 35070 w 62177"/>
                  <a:gd name="connsiteY15" fmla="*/ 34577 h 88767"/>
                  <a:gd name="connsiteX16" fmla="*/ 48379 w 62177"/>
                  <a:gd name="connsiteY16" fmla="*/ 42701 h 88767"/>
                  <a:gd name="connsiteX17" fmla="*/ 52154 w 62177"/>
                  <a:gd name="connsiteY17" fmla="*/ 60137 h 88767"/>
                  <a:gd name="connsiteX18" fmla="*/ 48181 w 62177"/>
                  <a:gd name="connsiteY18" fmla="*/ 77970 h 88767"/>
                  <a:gd name="connsiteX19" fmla="*/ 33878 w 62177"/>
                  <a:gd name="connsiteY19" fmla="*/ 86094 h 88767"/>
                  <a:gd name="connsiteX20" fmla="*/ 20568 w 62177"/>
                  <a:gd name="connsiteY20" fmla="*/ 78366 h 88767"/>
                  <a:gd name="connsiteX21" fmla="*/ 18780 w 62177"/>
                  <a:gd name="connsiteY21" fmla="*/ 73016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177" h="88767">
                    <a:moveTo>
                      <a:pt x="18383" y="39927"/>
                    </a:moveTo>
                    <a:lnTo>
                      <a:pt x="18383" y="100"/>
                    </a:lnTo>
                    <a:lnTo>
                      <a:pt x="306" y="1487"/>
                    </a:lnTo>
                    <a:lnTo>
                      <a:pt x="306" y="5252"/>
                    </a:lnTo>
                    <a:cubicBezTo>
                      <a:pt x="9047" y="5252"/>
                      <a:pt x="10040" y="6243"/>
                      <a:pt x="10040" y="12385"/>
                    </a:cubicBezTo>
                    <a:lnTo>
                      <a:pt x="10040" y="87481"/>
                    </a:lnTo>
                    <a:lnTo>
                      <a:pt x="13218" y="87481"/>
                    </a:lnTo>
                    <a:cubicBezTo>
                      <a:pt x="13417" y="87283"/>
                      <a:pt x="14410" y="85499"/>
                      <a:pt x="17787" y="79753"/>
                    </a:cubicBezTo>
                    <a:cubicBezTo>
                      <a:pt x="19774" y="82527"/>
                      <a:pt x="24939" y="88868"/>
                      <a:pt x="34474" y="88868"/>
                    </a:cubicBezTo>
                    <a:cubicBezTo>
                      <a:pt x="49373" y="88868"/>
                      <a:pt x="62484" y="76583"/>
                      <a:pt x="62484" y="60335"/>
                    </a:cubicBezTo>
                    <a:cubicBezTo>
                      <a:pt x="62484" y="44286"/>
                      <a:pt x="50167" y="31803"/>
                      <a:pt x="35864" y="31803"/>
                    </a:cubicBezTo>
                    <a:cubicBezTo>
                      <a:pt x="25932" y="31803"/>
                      <a:pt x="20568" y="37747"/>
                      <a:pt x="18383" y="39927"/>
                    </a:cubicBezTo>
                    <a:close/>
                    <a:moveTo>
                      <a:pt x="18780" y="73016"/>
                    </a:moveTo>
                    <a:lnTo>
                      <a:pt x="18780" y="47060"/>
                    </a:lnTo>
                    <a:cubicBezTo>
                      <a:pt x="18780" y="44682"/>
                      <a:pt x="18780" y="44682"/>
                      <a:pt x="20171" y="42701"/>
                    </a:cubicBezTo>
                    <a:cubicBezTo>
                      <a:pt x="25137" y="35568"/>
                      <a:pt x="32090" y="34577"/>
                      <a:pt x="35070" y="34577"/>
                    </a:cubicBezTo>
                    <a:cubicBezTo>
                      <a:pt x="40831" y="34577"/>
                      <a:pt x="45400" y="37747"/>
                      <a:pt x="48379" y="42701"/>
                    </a:cubicBezTo>
                    <a:cubicBezTo>
                      <a:pt x="51756" y="47852"/>
                      <a:pt x="52154" y="54986"/>
                      <a:pt x="52154" y="60137"/>
                    </a:cubicBezTo>
                    <a:cubicBezTo>
                      <a:pt x="52154" y="64893"/>
                      <a:pt x="51756" y="72422"/>
                      <a:pt x="48181" y="77970"/>
                    </a:cubicBezTo>
                    <a:cubicBezTo>
                      <a:pt x="45400" y="81933"/>
                      <a:pt x="40632" y="86094"/>
                      <a:pt x="33878" y="86094"/>
                    </a:cubicBezTo>
                    <a:cubicBezTo>
                      <a:pt x="28117" y="86094"/>
                      <a:pt x="23548" y="83122"/>
                      <a:pt x="20568" y="78366"/>
                    </a:cubicBezTo>
                    <a:cubicBezTo>
                      <a:pt x="18780" y="75790"/>
                      <a:pt x="18780" y="75394"/>
                      <a:pt x="18780" y="7301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4" name="Forma libre: forma 103">
                <a:extLst>
                  <a:ext uri="{FF2B5EF4-FFF2-40B4-BE49-F238E27FC236}">
                    <a16:creationId xmlns:a16="http://schemas.microsoft.com/office/drawing/2014/main" id="{230A40C3-7EC5-58D4-DF49-98E5C57EF969}"/>
                  </a:ext>
                </a:extLst>
              </p:cNvPr>
              <p:cNvSpPr/>
              <p:nvPr/>
            </p:nvSpPr>
            <p:spPr>
              <a:xfrm>
                <a:off x="12977563" y="2491156"/>
                <a:ext cx="28009" cy="87380"/>
              </a:xfrm>
              <a:custGeom>
                <a:avLst/>
                <a:gdLst>
                  <a:gd name="connsiteX0" fmla="*/ 18587 w 28009"/>
                  <a:gd name="connsiteY0" fmla="*/ 100 h 87380"/>
                  <a:gd name="connsiteX1" fmla="*/ 312 w 28009"/>
                  <a:gd name="connsiteY1" fmla="*/ 1487 h 87380"/>
                  <a:gd name="connsiteX2" fmla="*/ 312 w 28009"/>
                  <a:gd name="connsiteY2" fmla="*/ 5252 h 87380"/>
                  <a:gd name="connsiteX3" fmla="*/ 10244 w 28009"/>
                  <a:gd name="connsiteY3" fmla="*/ 12385 h 87380"/>
                  <a:gd name="connsiteX4" fmla="*/ 10244 w 28009"/>
                  <a:gd name="connsiteY4" fmla="*/ 77970 h 87380"/>
                  <a:gd name="connsiteX5" fmla="*/ 312 w 28009"/>
                  <a:gd name="connsiteY5" fmla="*/ 83518 h 87380"/>
                  <a:gd name="connsiteX6" fmla="*/ 312 w 28009"/>
                  <a:gd name="connsiteY6" fmla="*/ 87481 h 87380"/>
                  <a:gd name="connsiteX7" fmla="*/ 14416 w 28009"/>
                  <a:gd name="connsiteY7" fmla="*/ 87084 h 87380"/>
                  <a:gd name="connsiteX8" fmla="*/ 28321 w 28009"/>
                  <a:gd name="connsiteY8" fmla="*/ 87481 h 87380"/>
                  <a:gd name="connsiteX9" fmla="*/ 28321 w 28009"/>
                  <a:gd name="connsiteY9" fmla="*/ 83518 h 87380"/>
                  <a:gd name="connsiteX10" fmla="*/ 18587 w 28009"/>
                  <a:gd name="connsiteY10" fmla="*/ 77970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587" y="100"/>
                    </a:moveTo>
                    <a:lnTo>
                      <a:pt x="312" y="1487"/>
                    </a:lnTo>
                    <a:lnTo>
                      <a:pt x="312" y="5252"/>
                    </a:lnTo>
                    <a:cubicBezTo>
                      <a:pt x="9251" y="5252"/>
                      <a:pt x="10244" y="6243"/>
                      <a:pt x="10244" y="12385"/>
                    </a:cubicBezTo>
                    <a:lnTo>
                      <a:pt x="10244" y="77970"/>
                    </a:lnTo>
                    <a:cubicBezTo>
                      <a:pt x="10244" y="83518"/>
                      <a:pt x="8853" y="83518"/>
                      <a:pt x="312" y="83518"/>
                    </a:cubicBezTo>
                    <a:lnTo>
                      <a:pt x="312" y="87481"/>
                    </a:lnTo>
                    <a:cubicBezTo>
                      <a:pt x="4483" y="87283"/>
                      <a:pt x="11237" y="87084"/>
                      <a:pt x="14416" y="87084"/>
                    </a:cubicBezTo>
                    <a:cubicBezTo>
                      <a:pt x="17395" y="87084"/>
                      <a:pt x="23752" y="87283"/>
                      <a:pt x="28321" y="87481"/>
                    </a:cubicBezTo>
                    <a:lnTo>
                      <a:pt x="28321" y="83518"/>
                    </a:lnTo>
                    <a:cubicBezTo>
                      <a:pt x="19978" y="83518"/>
                      <a:pt x="18587" y="83518"/>
                      <a:pt x="18587" y="7797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5" name="Forma libre: forma 104">
                <a:extLst>
                  <a:ext uri="{FF2B5EF4-FFF2-40B4-BE49-F238E27FC236}">
                    <a16:creationId xmlns:a16="http://schemas.microsoft.com/office/drawing/2014/main" id="{9F5E0F8A-EC96-794F-2CC8-D5D68DAB77B5}"/>
                  </a:ext>
                </a:extLst>
              </p:cNvPr>
              <p:cNvSpPr/>
              <p:nvPr/>
            </p:nvSpPr>
            <p:spPr>
              <a:xfrm>
                <a:off x="13012088" y="2522066"/>
                <a:ext cx="48868" cy="57857"/>
              </a:xfrm>
              <a:custGeom>
                <a:avLst/>
                <a:gdLst>
                  <a:gd name="connsiteX0" fmla="*/ 10843 w 48868"/>
                  <a:gd name="connsiteY0" fmla="*/ 24868 h 57857"/>
                  <a:gd name="connsiteX1" fmla="*/ 26536 w 48868"/>
                  <a:gd name="connsiteY1" fmla="*/ 2874 h 57857"/>
                  <a:gd name="connsiteX2" fmla="*/ 40839 w 48868"/>
                  <a:gd name="connsiteY2" fmla="*/ 24868 h 57857"/>
                  <a:gd name="connsiteX3" fmla="*/ 10843 w 48868"/>
                  <a:gd name="connsiteY3" fmla="*/ 27444 h 57857"/>
                  <a:gd name="connsiteX4" fmla="*/ 46004 w 48868"/>
                  <a:gd name="connsiteY4" fmla="*/ 27444 h 57857"/>
                  <a:gd name="connsiteX5" fmla="*/ 49182 w 48868"/>
                  <a:gd name="connsiteY5" fmla="*/ 24868 h 57857"/>
                  <a:gd name="connsiteX6" fmla="*/ 26536 w 48868"/>
                  <a:gd name="connsiteY6" fmla="*/ 100 h 57857"/>
                  <a:gd name="connsiteX7" fmla="*/ 314 w 48868"/>
                  <a:gd name="connsiteY7" fmla="*/ 28831 h 57857"/>
                  <a:gd name="connsiteX8" fmla="*/ 28125 w 48868"/>
                  <a:gd name="connsiteY8" fmla="*/ 57958 h 57857"/>
                  <a:gd name="connsiteX9" fmla="*/ 49182 w 48868"/>
                  <a:gd name="connsiteY9" fmla="*/ 41512 h 57857"/>
                  <a:gd name="connsiteX10" fmla="*/ 47593 w 48868"/>
                  <a:gd name="connsiteY10" fmla="*/ 40125 h 57857"/>
                  <a:gd name="connsiteX11" fmla="*/ 45805 w 48868"/>
                  <a:gd name="connsiteY11" fmla="*/ 41908 h 57857"/>
                  <a:gd name="connsiteX12" fmla="*/ 28920 w 48868"/>
                  <a:gd name="connsiteY12" fmla="*/ 54787 h 57857"/>
                  <a:gd name="connsiteX13" fmla="*/ 14617 w 48868"/>
                  <a:gd name="connsiteY13" fmla="*/ 46267 h 57857"/>
                  <a:gd name="connsiteX14" fmla="*/ 10843 w 48868"/>
                  <a:gd name="connsiteY14" fmla="*/ 2744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43" y="24868"/>
                    </a:moveTo>
                    <a:cubicBezTo>
                      <a:pt x="11637" y="6045"/>
                      <a:pt x="22166" y="2874"/>
                      <a:pt x="26536" y="2874"/>
                    </a:cubicBezTo>
                    <a:cubicBezTo>
                      <a:pt x="39647" y="2874"/>
                      <a:pt x="40839" y="19915"/>
                      <a:pt x="40839" y="24868"/>
                    </a:cubicBezTo>
                    <a:close/>
                    <a:moveTo>
                      <a:pt x="10843" y="27444"/>
                    </a:moveTo>
                    <a:lnTo>
                      <a:pt x="46004" y="27444"/>
                    </a:lnTo>
                    <a:cubicBezTo>
                      <a:pt x="48785" y="27444"/>
                      <a:pt x="49182" y="27444"/>
                      <a:pt x="49182" y="24868"/>
                    </a:cubicBezTo>
                    <a:cubicBezTo>
                      <a:pt x="49182" y="12385"/>
                      <a:pt x="42428" y="100"/>
                      <a:pt x="26536" y="100"/>
                    </a:cubicBezTo>
                    <a:cubicBezTo>
                      <a:pt x="11836" y="100"/>
                      <a:pt x="314" y="13178"/>
                      <a:pt x="314" y="28831"/>
                    </a:cubicBezTo>
                    <a:cubicBezTo>
                      <a:pt x="314" y="45673"/>
                      <a:pt x="13624" y="57958"/>
                      <a:pt x="28125" y="57958"/>
                    </a:cubicBezTo>
                    <a:cubicBezTo>
                      <a:pt x="43421" y="57958"/>
                      <a:pt x="49182" y="43890"/>
                      <a:pt x="49182" y="41512"/>
                    </a:cubicBezTo>
                    <a:cubicBezTo>
                      <a:pt x="49182" y="40323"/>
                      <a:pt x="48189" y="40125"/>
                      <a:pt x="47593" y="40125"/>
                    </a:cubicBezTo>
                    <a:cubicBezTo>
                      <a:pt x="46401" y="40125"/>
                      <a:pt x="46203" y="40719"/>
                      <a:pt x="45805" y="41908"/>
                    </a:cubicBezTo>
                    <a:cubicBezTo>
                      <a:pt x="41435" y="54787"/>
                      <a:pt x="30112" y="54787"/>
                      <a:pt x="28920" y="54787"/>
                    </a:cubicBezTo>
                    <a:cubicBezTo>
                      <a:pt x="22563" y="54787"/>
                      <a:pt x="17398" y="51023"/>
                      <a:pt x="14617" y="46267"/>
                    </a:cubicBezTo>
                    <a:cubicBezTo>
                      <a:pt x="10843" y="40323"/>
                      <a:pt x="10843" y="32001"/>
                      <a:pt x="10843" y="2744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07" name="Gráfico 27">
              <a:extLst>
                <a:ext uri="{FF2B5EF4-FFF2-40B4-BE49-F238E27FC236}">
                  <a16:creationId xmlns:a16="http://schemas.microsoft.com/office/drawing/2014/main" id="{9EA0FC21-28DA-F94A-66B6-7C5DF5DB56ED}"/>
                </a:ext>
              </a:extLst>
            </p:cNvPr>
            <p:cNvGrpSpPr/>
            <p:nvPr/>
          </p:nvGrpSpPr>
          <p:grpSpPr>
            <a:xfrm>
              <a:off x="5756827" y="2837388"/>
              <a:ext cx="214193" cy="34443"/>
              <a:chOff x="13113946" y="2532370"/>
              <a:chExt cx="182362" cy="29324"/>
            </a:xfrm>
            <a:solidFill>
              <a:schemeClr val="tx1"/>
            </a:solidFill>
          </p:grpSpPr>
          <p:sp>
            <p:nvSpPr>
              <p:cNvPr id="108" name="Forma libre: forma 107">
                <a:extLst>
                  <a:ext uri="{FF2B5EF4-FFF2-40B4-BE49-F238E27FC236}">
                    <a16:creationId xmlns:a16="http://schemas.microsoft.com/office/drawing/2014/main" id="{16F262A5-ADDD-6B28-70EA-423926B1E66E}"/>
                  </a:ext>
                </a:extLst>
              </p:cNvPr>
              <p:cNvSpPr/>
              <p:nvPr/>
            </p:nvSpPr>
            <p:spPr>
              <a:xfrm>
                <a:off x="13113946" y="2532370"/>
                <a:ext cx="84029" cy="29324"/>
              </a:xfrm>
              <a:custGeom>
                <a:avLst/>
                <a:gdLst>
                  <a:gd name="connsiteX0" fmla="*/ 79981 w 84029"/>
                  <a:gd name="connsiteY0" fmla="*/ 5054 h 29324"/>
                  <a:gd name="connsiteX1" fmla="*/ 84351 w 84029"/>
                  <a:gd name="connsiteY1" fmla="*/ 2478 h 29324"/>
                  <a:gd name="connsiteX2" fmla="*/ 80179 w 84029"/>
                  <a:gd name="connsiteY2" fmla="*/ 100 h 29324"/>
                  <a:gd name="connsiteX3" fmla="*/ 4494 w 84029"/>
                  <a:gd name="connsiteY3" fmla="*/ 100 h 29324"/>
                  <a:gd name="connsiteX4" fmla="*/ 322 w 84029"/>
                  <a:gd name="connsiteY4" fmla="*/ 2478 h 29324"/>
                  <a:gd name="connsiteX5" fmla="*/ 4494 w 84029"/>
                  <a:gd name="connsiteY5" fmla="*/ 5054 h 29324"/>
                  <a:gd name="connsiteX6" fmla="*/ 80179 w 84029"/>
                  <a:gd name="connsiteY6" fmla="*/ 29425 h 29324"/>
                  <a:gd name="connsiteX7" fmla="*/ 84351 w 84029"/>
                  <a:gd name="connsiteY7" fmla="*/ 27048 h 29324"/>
                  <a:gd name="connsiteX8" fmla="*/ 79981 w 84029"/>
                  <a:gd name="connsiteY8" fmla="*/ 24472 h 29324"/>
                  <a:gd name="connsiteX9" fmla="*/ 4494 w 84029"/>
                  <a:gd name="connsiteY9" fmla="*/ 24472 h 29324"/>
                  <a:gd name="connsiteX10" fmla="*/ 322 w 84029"/>
                  <a:gd name="connsiteY10" fmla="*/ 27048 h 29324"/>
                  <a:gd name="connsiteX11" fmla="*/ 4494 w 84029"/>
                  <a:gd name="connsiteY11" fmla="*/ 2942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981" y="5054"/>
                    </a:moveTo>
                    <a:cubicBezTo>
                      <a:pt x="81769" y="5054"/>
                      <a:pt x="84351" y="5054"/>
                      <a:pt x="84351" y="2478"/>
                    </a:cubicBezTo>
                    <a:cubicBezTo>
                      <a:pt x="84351" y="100"/>
                      <a:pt x="81769" y="100"/>
                      <a:pt x="80179" y="100"/>
                    </a:cubicBezTo>
                    <a:lnTo>
                      <a:pt x="4494" y="100"/>
                    </a:lnTo>
                    <a:cubicBezTo>
                      <a:pt x="2706" y="100"/>
                      <a:pt x="322" y="100"/>
                      <a:pt x="322" y="2478"/>
                    </a:cubicBezTo>
                    <a:cubicBezTo>
                      <a:pt x="322" y="5054"/>
                      <a:pt x="2706" y="5054"/>
                      <a:pt x="4494" y="5054"/>
                    </a:cubicBezTo>
                    <a:close/>
                    <a:moveTo>
                      <a:pt x="80179" y="29425"/>
                    </a:moveTo>
                    <a:cubicBezTo>
                      <a:pt x="81769" y="29425"/>
                      <a:pt x="84351" y="29425"/>
                      <a:pt x="84351" y="27048"/>
                    </a:cubicBezTo>
                    <a:cubicBezTo>
                      <a:pt x="84351" y="24472"/>
                      <a:pt x="81769" y="24472"/>
                      <a:pt x="79981" y="24472"/>
                    </a:cubicBezTo>
                    <a:lnTo>
                      <a:pt x="4494" y="24472"/>
                    </a:lnTo>
                    <a:cubicBezTo>
                      <a:pt x="2706" y="24472"/>
                      <a:pt x="322" y="24472"/>
                      <a:pt x="322" y="27048"/>
                    </a:cubicBezTo>
                    <a:cubicBezTo>
                      <a:pt x="322" y="29425"/>
                      <a:pt x="2706" y="29425"/>
                      <a:pt x="4494" y="2942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0" name="Forma libre: forma 109">
                <a:extLst>
                  <a:ext uri="{FF2B5EF4-FFF2-40B4-BE49-F238E27FC236}">
                    <a16:creationId xmlns:a16="http://schemas.microsoft.com/office/drawing/2014/main" id="{2CE2000B-0D11-2A6F-BBB1-058400365B09}"/>
                  </a:ext>
                </a:extLst>
              </p:cNvPr>
              <p:cNvSpPr/>
              <p:nvPr/>
            </p:nvSpPr>
            <p:spPr>
              <a:xfrm>
                <a:off x="13212280" y="2532370"/>
                <a:ext cx="84029" cy="29324"/>
              </a:xfrm>
              <a:custGeom>
                <a:avLst/>
                <a:gdLst>
                  <a:gd name="connsiteX0" fmla="*/ 79989 w 84029"/>
                  <a:gd name="connsiteY0" fmla="*/ 5054 h 29324"/>
                  <a:gd name="connsiteX1" fmla="*/ 84359 w 84029"/>
                  <a:gd name="connsiteY1" fmla="*/ 2478 h 29324"/>
                  <a:gd name="connsiteX2" fmla="*/ 80187 w 84029"/>
                  <a:gd name="connsiteY2" fmla="*/ 100 h 29324"/>
                  <a:gd name="connsiteX3" fmla="*/ 4501 w 84029"/>
                  <a:gd name="connsiteY3" fmla="*/ 100 h 29324"/>
                  <a:gd name="connsiteX4" fmla="*/ 330 w 84029"/>
                  <a:gd name="connsiteY4" fmla="*/ 2478 h 29324"/>
                  <a:gd name="connsiteX5" fmla="*/ 4501 w 84029"/>
                  <a:gd name="connsiteY5" fmla="*/ 5054 h 29324"/>
                  <a:gd name="connsiteX6" fmla="*/ 80187 w 84029"/>
                  <a:gd name="connsiteY6" fmla="*/ 29425 h 29324"/>
                  <a:gd name="connsiteX7" fmla="*/ 84359 w 84029"/>
                  <a:gd name="connsiteY7" fmla="*/ 27048 h 29324"/>
                  <a:gd name="connsiteX8" fmla="*/ 79989 w 84029"/>
                  <a:gd name="connsiteY8" fmla="*/ 24472 h 29324"/>
                  <a:gd name="connsiteX9" fmla="*/ 4501 w 84029"/>
                  <a:gd name="connsiteY9" fmla="*/ 24472 h 29324"/>
                  <a:gd name="connsiteX10" fmla="*/ 330 w 84029"/>
                  <a:gd name="connsiteY10" fmla="*/ 27048 h 29324"/>
                  <a:gd name="connsiteX11" fmla="*/ 4501 w 84029"/>
                  <a:gd name="connsiteY11" fmla="*/ 2942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989" y="5054"/>
                    </a:moveTo>
                    <a:cubicBezTo>
                      <a:pt x="81776" y="5054"/>
                      <a:pt x="84359" y="5054"/>
                      <a:pt x="84359" y="2478"/>
                    </a:cubicBezTo>
                    <a:cubicBezTo>
                      <a:pt x="84359" y="100"/>
                      <a:pt x="81776" y="100"/>
                      <a:pt x="80187" y="100"/>
                    </a:cubicBezTo>
                    <a:lnTo>
                      <a:pt x="4501" y="100"/>
                    </a:lnTo>
                    <a:cubicBezTo>
                      <a:pt x="2714" y="100"/>
                      <a:pt x="330" y="100"/>
                      <a:pt x="330" y="2478"/>
                    </a:cubicBezTo>
                    <a:cubicBezTo>
                      <a:pt x="330" y="5054"/>
                      <a:pt x="2714" y="5054"/>
                      <a:pt x="4501" y="5054"/>
                    </a:cubicBezTo>
                    <a:close/>
                    <a:moveTo>
                      <a:pt x="80187" y="29425"/>
                    </a:moveTo>
                    <a:cubicBezTo>
                      <a:pt x="81776" y="29425"/>
                      <a:pt x="84359" y="29425"/>
                      <a:pt x="84359" y="27048"/>
                    </a:cubicBezTo>
                    <a:cubicBezTo>
                      <a:pt x="84359" y="24472"/>
                      <a:pt x="81776" y="24472"/>
                      <a:pt x="79989" y="24472"/>
                    </a:cubicBezTo>
                    <a:lnTo>
                      <a:pt x="4501" y="24472"/>
                    </a:lnTo>
                    <a:cubicBezTo>
                      <a:pt x="2714" y="24472"/>
                      <a:pt x="330" y="24472"/>
                      <a:pt x="330" y="27048"/>
                    </a:cubicBezTo>
                    <a:cubicBezTo>
                      <a:pt x="330" y="29425"/>
                      <a:pt x="2714" y="29425"/>
                      <a:pt x="4501" y="2942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11" name="Forma libre: forma 110">
              <a:extLst>
                <a:ext uri="{FF2B5EF4-FFF2-40B4-BE49-F238E27FC236}">
                  <a16:creationId xmlns:a16="http://schemas.microsoft.com/office/drawing/2014/main" id="{6E54017D-5806-9B89-9348-744CC6938C80}"/>
                </a:ext>
              </a:extLst>
            </p:cNvPr>
            <p:cNvSpPr/>
            <p:nvPr/>
          </p:nvSpPr>
          <p:spPr>
            <a:xfrm>
              <a:off x="6042317" y="2792937"/>
              <a:ext cx="48764" cy="98675"/>
            </a:xfrm>
            <a:custGeom>
              <a:avLst/>
              <a:gdLst>
                <a:gd name="connsiteX0" fmla="*/ 26165 w 41517"/>
                <a:gd name="connsiteY0" fmla="*/ 3469 h 84011"/>
                <a:gd name="connsiteX1" fmla="*/ 23186 w 41517"/>
                <a:gd name="connsiteY1" fmla="*/ 100 h 84011"/>
                <a:gd name="connsiteX2" fmla="*/ 341 w 41517"/>
                <a:gd name="connsiteY2" fmla="*/ 8224 h 84011"/>
                <a:gd name="connsiteX3" fmla="*/ 341 w 41517"/>
                <a:gd name="connsiteY3" fmla="*/ 12187 h 84011"/>
                <a:gd name="connsiteX4" fmla="*/ 16829 w 41517"/>
                <a:gd name="connsiteY4" fmla="*/ 8819 h 84011"/>
                <a:gd name="connsiteX5" fmla="*/ 16829 w 41517"/>
                <a:gd name="connsiteY5" fmla="*/ 74205 h 84011"/>
                <a:gd name="connsiteX6" fmla="*/ 5108 w 41517"/>
                <a:gd name="connsiteY6" fmla="*/ 80150 h 84011"/>
                <a:gd name="connsiteX7" fmla="*/ 937 w 41517"/>
                <a:gd name="connsiteY7" fmla="*/ 80150 h 84011"/>
                <a:gd name="connsiteX8" fmla="*/ 937 w 41517"/>
                <a:gd name="connsiteY8" fmla="*/ 84112 h 84011"/>
                <a:gd name="connsiteX9" fmla="*/ 21398 w 41517"/>
                <a:gd name="connsiteY9" fmla="*/ 83716 h 84011"/>
                <a:gd name="connsiteX10" fmla="*/ 41859 w 41517"/>
                <a:gd name="connsiteY10" fmla="*/ 84112 h 84011"/>
                <a:gd name="connsiteX11" fmla="*/ 41859 w 41517"/>
                <a:gd name="connsiteY11" fmla="*/ 80150 h 84011"/>
                <a:gd name="connsiteX12" fmla="*/ 37886 w 41517"/>
                <a:gd name="connsiteY12" fmla="*/ 80150 h 84011"/>
                <a:gd name="connsiteX13" fmla="*/ 26165 w 41517"/>
                <a:gd name="connsiteY13" fmla="*/ 74205 h 8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17" h="84011">
                  <a:moveTo>
                    <a:pt x="26165" y="3469"/>
                  </a:moveTo>
                  <a:cubicBezTo>
                    <a:pt x="26165" y="497"/>
                    <a:pt x="26165" y="100"/>
                    <a:pt x="23186" y="100"/>
                  </a:cubicBezTo>
                  <a:cubicBezTo>
                    <a:pt x="15438" y="8224"/>
                    <a:pt x="4314" y="8224"/>
                    <a:pt x="341" y="8224"/>
                  </a:cubicBezTo>
                  <a:lnTo>
                    <a:pt x="341" y="12187"/>
                  </a:lnTo>
                  <a:cubicBezTo>
                    <a:pt x="2725" y="12187"/>
                    <a:pt x="10273" y="12187"/>
                    <a:pt x="16829" y="8819"/>
                  </a:cubicBezTo>
                  <a:lnTo>
                    <a:pt x="16829" y="74205"/>
                  </a:lnTo>
                  <a:cubicBezTo>
                    <a:pt x="16829" y="78763"/>
                    <a:pt x="16431" y="80150"/>
                    <a:pt x="5108" y="80150"/>
                  </a:cubicBezTo>
                  <a:lnTo>
                    <a:pt x="937" y="80150"/>
                  </a:lnTo>
                  <a:lnTo>
                    <a:pt x="937" y="84112"/>
                  </a:lnTo>
                  <a:cubicBezTo>
                    <a:pt x="5506" y="83716"/>
                    <a:pt x="16431" y="83716"/>
                    <a:pt x="21398" y="83716"/>
                  </a:cubicBezTo>
                  <a:cubicBezTo>
                    <a:pt x="26563" y="83716"/>
                    <a:pt x="37488" y="83716"/>
                    <a:pt x="41859" y="84112"/>
                  </a:cubicBezTo>
                  <a:lnTo>
                    <a:pt x="41859" y="80150"/>
                  </a:lnTo>
                  <a:lnTo>
                    <a:pt x="37886" y="80150"/>
                  </a:lnTo>
                  <a:cubicBezTo>
                    <a:pt x="26563" y="80150"/>
                    <a:pt x="26165" y="78763"/>
                    <a:pt x="26165" y="74205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" name="Forma libre: forma 112">
              <a:extLst>
                <a:ext uri="{FF2B5EF4-FFF2-40B4-BE49-F238E27FC236}">
                  <a16:creationId xmlns:a16="http://schemas.microsoft.com/office/drawing/2014/main" id="{2EECE2C6-D88B-132E-1A0E-D74BD50B2892}"/>
                </a:ext>
              </a:extLst>
            </p:cNvPr>
            <p:cNvSpPr/>
            <p:nvPr/>
          </p:nvSpPr>
          <p:spPr>
            <a:xfrm flipV="1">
              <a:off x="7244448" y="4450116"/>
              <a:ext cx="250030" cy="429128"/>
            </a:xfrm>
            <a:custGeom>
              <a:avLst/>
              <a:gdLst>
                <a:gd name="connsiteX0" fmla="*/ 187576 w 212873"/>
                <a:gd name="connsiteY0" fmla="*/ 365697 h 365355"/>
                <a:gd name="connsiteX1" fmla="*/ 21107 w 212873"/>
                <a:gd name="connsiteY1" fmla="*/ 348657 h 36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73" h="365355">
                  <a:moveTo>
                    <a:pt x="187576" y="365697"/>
                  </a:moveTo>
                  <a:cubicBezTo>
                    <a:pt x="316897" y="-115687"/>
                    <a:pt x="-95402" y="-121383"/>
                    <a:pt x="21107" y="348657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" name="Forma libre: forma 113">
              <a:extLst>
                <a:ext uri="{FF2B5EF4-FFF2-40B4-BE49-F238E27FC236}">
                  <a16:creationId xmlns:a16="http://schemas.microsoft.com/office/drawing/2014/main" id="{AF632F08-DC63-3E43-D3FC-B78BF449D3CD}"/>
                </a:ext>
              </a:extLst>
            </p:cNvPr>
            <p:cNvSpPr/>
            <p:nvPr/>
          </p:nvSpPr>
          <p:spPr>
            <a:xfrm rot="17052715" flipV="1">
              <a:off x="7250610" y="4446648"/>
              <a:ext cx="30865" cy="71120"/>
            </a:xfrm>
            <a:custGeom>
              <a:avLst/>
              <a:gdLst>
                <a:gd name="connsiteX0" fmla="*/ 425 w 26278"/>
                <a:gd name="connsiteY0" fmla="*/ 60758 h 60551"/>
                <a:gd name="connsiteX1" fmla="*/ 26704 w 26278"/>
                <a:gd name="connsiteY1" fmla="*/ 30503 h 60551"/>
                <a:gd name="connsiteX2" fmla="*/ 430 w 26278"/>
                <a:gd name="connsiteY2" fmla="*/ 207 h 6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78" h="60551">
                  <a:moveTo>
                    <a:pt x="425" y="60758"/>
                  </a:moveTo>
                  <a:cubicBezTo>
                    <a:pt x="5190" y="42596"/>
                    <a:pt x="15924" y="34014"/>
                    <a:pt x="26704" y="30503"/>
                  </a:cubicBezTo>
                  <a:cubicBezTo>
                    <a:pt x="15922" y="26962"/>
                    <a:pt x="5192" y="18375"/>
                    <a:pt x="430" y="207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" name="Forma libre: forma 114">
              <a:extLst>
                <a:ext uri="{FF2B5EF4-FFF2-40B4-BE49-F238E27FC236}">
                  <a16:creationId xmlns:a16="http://schemas.microsoft.com/office/drawing/2014/main" id="{B47E0725-736D-CBCE-40F6-0F3FABE2D6B4}"/>
                </a:ext>
              </a:extLst>
            </p:cNvPr>
            <p:cNvSpPr/>
            <p:nvPr/>
          </p:nvSpPr>
          <p:spPr>
            <a:xfrm>
              <a:off x="7044099" y="4907798"/>
              <a:ext cx="653776" cy="228769"/>
            </a:xfrm>
            <a:custGeom>
              <a:avLst/>
              <a:gdLst>
                <a:gd name="connsiteX0" fmla="*/ 0 w 556618"/>
                <a:gd name="connsiteY0" fmla="*/ 194773 h 194772"/>
                <a:gd name="connsiteX1" fmla="*/ 556618 w 556618"/>
                <a:gd name="connsiteY1" fmla="*/ 194773 h 194772"/>
                <a:gd name="connsiteX2" fmla="*/ 556618 w 556618"/>
                <a:gd name="connsiteY2" fmla="*/ 0 h 194772"/>
                <a:gd name="connsiteX3" fmla="*/ 0 w 556618"/>
                <a:gd name="connsiteY3" fmla="*/ 0 h 1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618" h="194772">
                  <a:moveTo>
                    <a:pt x="0" y="194773"/>
                  </a:moveTo>
                  <a:lnTo>
                    <a:pt x="556618" y="194773"/>
                  </a:lnTo>
                  <a:lnTo>
                    <a:pt x="5566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16" name="Gráfico 27">
              <a:extLst>
                <a:ext uri="{FF2B5EF4-FFF2-40B4-BE49-F238E27FC236}">
                  <a16:creationId xmlns:a16="http://schemas.microsoft.com/office/drawing/2014/main" id="{D35B9120-3740-E338-B0DB-78866DAB37EB}"/>
                </a:ext>
              </a:extLst>
            </p:cNvPr>
            <p:cNvGrpSpPr/>
            <p:nvPr/>
          </p:nvGrpSpPr>
          <p:grpSpPr>
            <a:xfrm>
              <a:off x="7097144" y="4931738"/>
              <a:ext cx="547296" cy="131490"/>
              <a:chOff x="14255079" y="4315478"/>
              <a:chExt cx="465962" cy="111949"/>
            </a:xfrm>
            <a:solidFill>
              <a:schemeClr val="tx1"/>
            </a:solidFill>
          </p:grpSpPr>
          <p:sp>
            <p:nvSpPr>
              <p:cNvPr id="117" name="Forma libre: forma 116">
                <a:extLst>
                  <a:ext uri="{FF2B5EF4-FFF2-40B4-BE49-F238E27FC236}">
                    <a16:creationId xmlns:a16="http://schemas.microsoft.com/office/drawing/2014/main" id="{986366C7-4EA3-002A-467E-DDC5750F3CD1}"/>
                  </a:ext>
                </a:extLst>
              </p:cNvPr>
              <p:cNvSpPr/>
              <p:nvPr/>
            </p:nvSpPr>
            <p:spPr>
              <a:xfrm>
                <a:off x="14255079" y="4315478"/>
                <a:ext cx="88200" cy="88767"/>
              </a:xfrm>
              <a:custGeom>
                <a:avLst/>
                <a:gdLst>
                  <a:gd name="connsiteX0" fmla="*/ 24250 w 88200"/>
                  <a:gd name="connsiteY0" fmla="*/ 41656 h 88767"/>
                  <a:gd name="connsiteX1" fmla="*/ 24250 w 88200"/>
                  <a:gd name="connsiteY1" fmla="*/ 9161 h 88767"/>
                  <a:gd name="connsiteX2" fmla="*/ 27031 w 88200"/>
                  <a:gd name="connsiteY2" fmla="*/ 4405 h 88767"/>
                  <a:gd name="connsiteX3" fmla="*/ 34580 w 88200"/>
                  <a:gd name="connsiteY3" fmla="*/ 4009 h 88767"/>
                  <a:gd name="connsiteX4" fmla="*/ 60007 w 88200"/>
                  <a:gd name="connsiteY4" fmla="*/ 22832 h 88767"/>
                  <a:gd name="connsiteX5" fmla="*/ 38354 w 88200"/>
                  <a:gd name="connsiteY5" fmla="*/ 41656 h 88767"/>
                  <a:gd name="connsiteX6" fmla="*/ 51068 w 88200"/>
                  <a:gd name="connsiteY6" fmla="*/ 43439 h 88767"/>
                  <a:gd name="connsiteX7" fmla="*/ 73118 w 88200"/>
                  <a:gd name="connsiteY7" fmla="*/ 22832 h 88767"/>
                  <a:gd name="connsiteX8" fmla="*/ 40142 w 88200"/>
                  <a:gd name="connsiteY8" fmla="*/ 244 h 88767"/>
                  <a:gd name="connsiteX9" fmla="*/ 412 w 88200"/>
                  <a:gd name="connsiteY9" fmla="*/ 244 h 88767"/>
                  <a:gd name="connsiteX10" fmla="*/ 412 w 88200"/>
                  <a:gd name="connsiteY10" fmla="*/ 4009 h 88767"/>
                  <a:gd name="connsiteX11" fmla="*/ 3590 w 88200"/>
                  <a:gd name="connsiteY11" fmla="*/ 4009 h 88767"/>
                  <a:gd name="connsiteX12" fmla="*/ 13523 w 88200"/>
                  <a:gd name="connsiteY12" fmla="*/ 9953 h 88767"/>
                  <a:gd name="connsiteX13" fmla="*/ 13523 w 88200"/>
                  <a:gd name="connsiteY13" fmla="*/ 76330 h 88767"/>
                  <a:gd name="connsiteX14" fmla="*/ 3590 w 88200"/>
                  <a:gd name="connsiteY14" fmla="*/ 82275 h 88767"/>
                  <a:gd name="connsiteX15" fmla="*/ 412 w 88200"/>
                  <a:gd name="connsiteY15" fmla="*/ 82275 h 88767"/>
                  <a:gd name="connsiteX16" fmla="*/ 412 w 88200"/>
                  <a:gd name="connsiteY16" fmla="*/ 86238 h 88767"/>
                  <a:gd name="connsiteX17" fmla="*/ 18886 w 88200"/>
                  <a:gd name="connsiteY17" fmla="*/ 85841 h 88767"/>
                  <a:gd name="connsiteX18" fmla="*/ 37361 w 88200"/>
                  <a:gd name="connsiteY18" fmla="*/ 86238 h 88767"/>
                  <a:gd name="connsiteX19" fmla="*/ 37361 w 88200"/>
                  <a:gd name="connsiteY19" fmla="*/ 82275 h 88767"/>
                  <a:gd name="connsiteX20" fmla="*/ 34381 w 88200"/>
                  <a:gd name="connsiteY20" fmla="*/ 82275 h 88767"/>
                  <a:gd name="connsiteX21" fmla="*/ 24250 w 88200"/>
                  <a:gd name="connsiteY21" fmla="*/ 76330 h 88767"/>
                  <a:gd name="connsiteX22" fmla="*/ 24250 w 88200"/>
                  <a:gd name="connsiteY22" fmla="*/ 44430 h 88767"/>
                  <a:gd name="connsiteX23" fmla="*/ 38950 w 88200"/>
                  <a:gd name="connsiteY23" fmla="*/ 44430 h 88767"/>
                  <a:gd name="connsiteX24" fmla="*/ 50671 w 88200"/>
                  <a:gd name="connsiteY24" fmla="*/ 48789 h 88767"/>
                  <a:gd name="connsiteX25" fmla="*/ 55438 w 88200"/>
                  <a:gd name="connsiteY25" fmla="*/ 65631 h 88767"/>
                  <a:gd name="connsiteX26" fmla="*/ 60603 w 88200"/>
                  <a:gd name="connsiteY26" fmla="*/ 83662 h 88767"/>
                  <a:gd name="connsiteX27" fmla="*/ 76495 w 88200"/>
                  <a:gd name="connsiteY27" fmla="*/ 89012 h 88767"/>
                  <a:gd name="connsiteX28" fmla="*/ 88613 w 88200"/>
                  <a:gd name="connsiteY28" fmla="*/ 75142 h 88767"/>
                  <a:gd name="connsiteX29" fmla="*/ 86825 w 88200"/>
                  <a:gd name="connsiteY29" fmla="*/ 72962 h 88767"/>
                  <a:gd name="connsiteX30" fmla="*/ 85434 w 88200"/>
                  <a:gd name="connsiteY30" fmla="*/ 74943 h 88767"/>
                  <a:gd name="connsiteX31" fmla="*/ 77091 w 88200"/>
                  <a:gd name="connsiteY31" fmla="*/ 86238 h 88767"/>
                  <a:gd name="connsiteX32" fmla="*/ 68152 w 88200"/>
                  <a:gd name="connsiteY32" fmla="*/ 68009 h 88767"/>
                  <a:gd name="connsiteX33" fmla="*/ 66364 w 88200"/>
                  <a:gd name="connsiteY33" fmla="*/ 58101 h 88767"/>
                  <a:gd name="connsiteX34" fmla="*/ 51068 w 88200"/>
                  <a:gd name="connsiteY34" fmla="*/ 43439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8200" h="88767">
                    <a:moveTo>
                      <a:pt x="24250" y="41656"/>
                    </a:moveTo>
                    <a:lnTo>
                      <a:pt x="24250" y="9161"/>
                    </a:lnTo>
                    <a:cubicBezTo>
                      <a:pt x="24250" y="6188"/>
                      <a:pt x="24250" y="4801"/>
                      <a:pt x="27031" y="4405"/>
                    </a:cubicBezTo>
                    <a:cubicBezTo>
                      <a:pt x="28422" y="4009"/>
                      <a:pt x="31997" y="4009"/>
                      <a:pt x="34580" y="4009"/>
                    </a:cubicBezTo>
                    <a:cubicBezTo>
                      <a:pt x="45903" y="4009"/>
                      <a:pt x="60007" y="4603"/>
                      <a:pt x="60007" y="22832"/>
                    </a:cubicBezTo>
                    <a:cubicBezTo>
                      <a:pt x="60007" y="31551"/>
                      <a:pt x="57027" y="41656"/>
                      <a:pt x="38354" y="41656"/>
                    </a:cubicBezTo>
                    <a:close/>
                    <a:moveTo>
                      <a:pt x="51068" y="43439"/>
                    </a:moveTo>
                    <a:cubicBezTo>
                      <a:pt x="63186" y="40269"/>
                      <a:pt x="73118" y="32739"/>
                      <a:pt x="73118" y="22832"/>
                    </a:cubicBezTo>
                    <a:cubicBezTo>
                      <a:pt x="73118" y="10746"/>
                      <a:pt x="58617" y="244"/>
                      <a:pt x="40142" y="244"/>
                    </a:cubicBezTo>
                    <a:lnTo>
                      <a:pt x="412" y="244"/>
                    </a:lnTo>
                    <a:lnTo>
                      <a:pt x="412" y="4009"/>
                    </a:lnTo>
                    <a:lnTo>
                      <a:pt x="3590" y="4009"/>
                    </a:lnTo>
                    <a:cubicBezTo>
                      <a:pt x="13126" y="4009"/>
                      <a:pt x="13523" y="5396"/>
                      <a:pt x="13523" y="9953"/>
                    </a:cubicBezTo>
                    <a:lnTo>
                      <a:pt x="13523" y="76330"/>
                    </a:lnTo>
                    <a:cubicBezTo>
                      <a:pt x="13523" y="80888"/>
                      <a:pt x="13126" y="82275"/>
                      <a:pt x="3590" y="82275"/>
                    </a:cubicBezTo>
                    <a:lnTo>
                      <a:pt x="412" y="82275"/>
                    </a:lnTo>
                    <a:lnTo>
                      <a:pt x="412" y="86238"/>
                    </a:lnTo>
                    <a:cubicBezTo>
                      <a:pt x="4981" y="85841"/>
                      <a:pt x="13920" y="85841"/>
                      <a:pt x="18886" y="85841"/>
                    </a:cubicBezTo>
                    <a:cubicBezTo>
                      <a:pt x="23853" y="85841"/>
                      <a:pt x="32792" y="85841"/>
                      <a:pt x="37361" y="86238"/>
                    </a:cubicBezTo>
                    <a:lnTo>
                      <a:pt x="37361" y="82275"/>
                    </a:lnTo>
                    <a:lnTo>
                      <a:pt x="34381" y="82275"/>
                    </a:lnTo>
                    <a:cubicBezTo>
                      <a:pt x="24647" y="82275"/>
                      <a:pt x="24250" y="80888"/>
                      <a:pt x="24250" y="76330"/>
                    </a:cubicBezTo>
                    <a:lnTo>
                      <a:pt x="24250" y="44430"/>
                    </a:lnTo>
                    <a:lnTo>
                      <a:pt x="38950" y="44430"/>
                    </a:lnTo>
                    <a:cubicBezTo>
                      <a:pt x="40937" y="44430"/>
                      <a:pt x="46102" y="44430"/>
                      <a:pt x="50671" y="48789"/>
                    </a:cubicBezTo>
                    <a:cubicBezTo>
                      <a:pt x="55438" y="53346"/>
                      <a:pt x="55438" y="57309"/>
                      <a:pt x="55438" y="65631"/>
                    </a:cubicBezTo>
                    <a:cubicBezTo>
                      <a:pt x="55438" y="73953"/>
                      <a:pt x="55438" y="78906"/>
                      <a:pt x="60603" y="83662"/>
                    </a:cubicBezTo>
                    <a:cubicBezTo>
                      <a:pt x="65768" y="88219"/>
                      <a:pt x="72721" y="89012"/>
                      <a:pt x="76495" y="89012"/>
                    </a:cubicBezTo>
                    <a:cubicBezTo>
                      <a:pt x="86428" y="89012"/>
                      <a:pt x="88613" y="78708"/>
                      <a:pt x="88613" y="75142"/>
                    </a:cubicBezTo>
                    <a:cubicBezTo>
                      <a:pt x="88613" y="74349"/>
                      <a:pt x="88613" y="72962"/>
                      <a:pt x="86825" y="72962"/>
                    </a:cubicBezTo>
                    <a:cubicBezTo>
                      <a:pt x="85434" y="72962"/>
                      <a:pt x="85434" y="74151"/>
                      <a:pt x="85434" y="74943"/>
                    </a:cubicBezTo>
                    <a:cubicBezTo>
                      <a:pt x="84640" y="84058"/>
                      <a:pt x="80269" y="86238"/>
                      <a:pt x="77091" y="86238"/>
                    </a:cubicBezTo>
                    <a:cubicBezTo>
                      <a:pt x="70933" y="86238"/>
                      <a:pt x="69741" y="79897"/>
                      <a:pt x="68152" y="68009"/>
                    </a:cubicBezTo>
                    <a:lnTo>
                      <a:pt x="66364" y="58101"/>
                    </a:lnTo>
                    <a:cubicBezTo>
                      <a:pt x="64179" y="49978"/>
                      <a:pt x="58021" y="45817"/>
                      <a:pt x="51068" y="4343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8" name="Forma libre: forma 117">
                <a:extLst>
                  <a:ext uri="{FF2B5EF4-FFF2-40B4-BE49-F238E27FC236}">
                    <a16:creationId xmlns:a16="http://schemas.microsoft.com/office/drawing/2014/main" id="{364CB885-22DF-1E23-1B91-E42DC8F5F95F}"/>
                  </a:ext>
                </a:extLst>
              </p:cNvPr>
              <p:cNvSpPr/>
              <p:nvPr/>
            </p:nvSpPr>
            <p:spPr>
              <a:xfrm>
                <a:off x="14347743" y="4345793"/>
                <a:ext cx="63568" cy="57064"/>
              </a:xfrm>
              <a:custGeom>
                <a:avLst/>
                <a:gdLst>
                  <a:gd name="connsiteX0" fmla="*/ 45910 w 63568"/>
                  <a:gd name="connsiteY0" fmla="*/ 46015 h 57064"/>
                  <a:gd name="connsiteX1" fmla="*/ 45910 w 63568"/>
                  <a:gd name="connsiteY1" fmla="*/ 57309 h 57064"/>
                  <a:gd name="connsiteX2" fmla="*/ 63987 w 63568"/>
                  <a:gd name="connsiteY2" fmla="*/ 55922 h 57064"/>
                  <a:gd name="connsiteX3" fmla="*/ 63987 w 63568"/>
                  <a:gd name="connsiteY3" fmla="*/ 51959 h 57064"/>
                  <a:gd name="connsiteX4" fmla="*/ 54254 w 63568"/>
                  <a:gd name="connsiteY4" fmla="*/ 45024 h 57064"/>
                  <a:gd name="connsiteX5" fmla="*/ 54254 w 63568"/>
                  <a:gd name="connsiteY5" fmla="*/ 244 h 57064"/>
                  <a:gd name="connsiteX6" fmla="*/ 35580 w 63568"/>
                  <a:gd name="connsiteY6" fmla="*/ 1631 h 57064"/>
                  <a:gd name="connsiteX7" fmla="*/ 35580 w 63568"/>
                  <a:gd name="connsiteY7" fmla="*/ 5594 h 57064"/>
                  <a:gd name="connsiteX8" fmla="*/ 45513 w 63568"/>
                  <a:gd name="connsiteY8" fmla="*/ 12529 h 57064"/>
                  <a:gd name="connsiteX9" fmla="*/ 45513 w 63568"/>
                  <a:gd name="connsiteY9" fmla="*/ 34919 h 57064"/>
                  <a:gd name="connsiteX10" fmla="*/ 30217 w 63568"/>
                  <a:gd name="connsiteY10" fmla="*/ 54535 h 57064"/>
                  <a:gd name="connsiteX11" fmla="*/ 19092 w 63568"/>
                  <a:gd name="connsiteY11" fmla="*/ 42052 h 57064"/>
                  <a:gd name="connsiteX12" fmla="*/ 19092 w 63568"/>
                  <a:gd name="connsiteY12" fmla="*/ 244 h 57064"/>
                  <a:gd name="connsiteX13" fmla="*/ 419 w 63568"/>
                  <a:gd name="connsiteY13" fmla="*/ 1631 h 57064"/>
                  <a:gd name="connsiteX14" fmla="*/ 419 w 63568"/>
                  <a:gd name="connsiteY14" fmla="*/ 5594 h 57064"/>
                  <a:gd name="connsiteX15" fmla="*/ 10352 w 63568"/>
                  <a:gd name="connsiteY15" fmla="*/ 17086 h 57064"/>
                  <a:gd name="connsiteX16" fmla="*/ 10352 w 63568"/>
                  <a:gd name="connsiteY16" fmla="*/ 36108 h 57064"/>
                  <a:gd name="connsiteX17" fmla="*/ 29621 w 63568"/>
                  <a:gd name="connsiteY17" fmla="*/ 57309 h 57064"/>
                  <a:gd name="connsiteX18" fmla="*/ 45910 w 63568"/>
                  <a:gd name="connsiteY18" fmla="*/ 46015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568" h="57064">
                    <a:moveTo>
                      <a:pt x="45910" y="46015"/>
                    </a:moveTo>
                    <a:lnTo>
                      <a:pt x="45910" y="57309"/>
                    </a:lnTo>
                    <a:lnTo>
                      <a:pt x="63987" y="55922"/>
                    </a:lnTo>
                    <a:lnTo>
                      <a:pt x="63987" y="51959"/>
                    </a:lnTo>
                    <a:cubicBezTo>
                      <a:pt x="55247" y="51959"/>
                      <a:pt x="54254" y="51167"/>
                      <a:pt x="54254" y="45024"/>
                    </a:cubicBezTo>
                    <a:lnTo>
                      <a:pt x="54254" y="244"/>
                    </a:lnTo>
                    <a:lnTo>
                      <a:pt x="35580" y="1631"/>
                    </a:lnTo>
                    <a:lnTo>
                      <a:pt x="35580" y="5594"/>
                    </a:lnTo>
                    <a:cubicBezTo>
                      <a:pt x="44520" y="5594"/>
                      <a:pt x="45513" y="6387"/>
                      <a:pt x="45513" y="12529"/>
                    </a:cubicBezTo>
                    <a:lnTo>
                      <a:pt x="45513" y="34919"/>
                    </a:lnTo>
                    <a:cubicBezTo>
                      <a:pt x="45513" y="46015"/>
                      <a:pt x="39355" y="54535"/>
                      <a:pt x="30217" y="54535"/>
                    </a:cubicBezTo>
                    <a:cubicBezTo>
                      <a:pt x="19490" y="54535"/>
                      <a:pt x="19092" y="48591"/>
                      <a:pt x="19092" y="42052"/>
                    </a:cubicBezTo>
                    <a:lnTo>
                      <a:pt x="19092" y="244"/>
                    </a:lnTo>
                    <a:lnTo>
                      <a:pt x="419" y="1631"/>
                    </a:lnTo>
                    <a:lnTo>
                      <a:pt x="419" y="5594"/>
                    </a:lnTo>
                    <a:cubicBezTo>
                      <a:pt x="10352" y="5594"/>
                      <a:pt x="10352" y="5990"/>
                      <a:pt x="10352" y="17086"/>
                    </a:cubicBezTo>
                    <a:lnTo>
                      <a:pt x="10352" y="36108"/>
                    </a:lnTo>
                    <a:cubicBezTo>
                      <a:pt x="10352" y="45817"/>
                      <a:pt x="10352" y="57309"/>
                      <a:pt x="29621" y="57309"/>
                    </a:cubicBezTo>
                    <a:cubicBezTo>
                      <a:pt x="36574" y="57309"/>
                      <a:pt x="42136" y="53742"/>
                      <a:pt x="45910" y="4601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9" name="Forma libre: forma 118">
                <a:extLst>
                  <a:ext uri="{FF2B5EF4-FFF2-40B4-BE49-F238E27FC236}">
                    <a16:creationId xmlns:a16="http://schemas.microsoft.com/office/drawing/2014/main" id="{FD102238-FE6D-2430-9301-97DE9CC6DE56}"/>
                  </a:ext>
                </a:extLst>
              </p:cNvPr>
              <p:cNvSpPr/>
              <p:nvPr/>
            </p:nvSpPr>
            <p:spPr>
              <a:xfrm>
                <a:off x="14417985" y="4345793"/>
                <a:ext cx="63568" cy="55677"/>
              </a:xfrm>
              <a:custGeom>
                <a:avLst/>
                <a:gdLst>
                  <a:gd name="connsiteX0" fmla="*/ 10357 w 63568"/>
                  <a:gd name="connsiteY0" fmla="*/ 12529 h 55677"/>
                  <a:gd name="connsiteX1" fmla="*/ 10357 w 63568"/>
                  <a:gd name="connsiteY1" fmla="*/ 46411 h 55677"/>
                  <a:gd name="connsiteX2" fmla="*/ 425 w 63568"/>
                  <a:gd name="connsiteY2" fmla="*/ 51959 h 55677"/>
                  <a:gd name="connsiteX3" fmla="*/ 425 w 63568"/>
                  <a:gd name="connsiteY3" fmla="*/ 55922 h 55677"/>
                  <a:gd name="connsiteX4" fmla="*/ 14728 w 63568"/>
                  <a:gd name="connsiteY4" fmla="*/ 55526 h 55677"/>
                  <a:gd name="connsiteX5" fmla="*/ 28832 w 63568"/>
                  <a:gd name="connsiteY5" fmla="*/ 55922 h 55677"/>
                  <a:gd name="connsiteX6" fmla="*/ 28832 w 63568"/>
                  <a:gd name="connsiteY6" fmla="*/ 51959 h 55677"/>
                  <a:gd name="connsiteX7" fmla="*/ 19098 w 63568"/>
                  <a:gd name="connsiteY7" fmla="*/ 46411 h 55677"/>
                  <a:gd name="connsiteX8" fmla="*/ 19098 w 63568"/>
                  <a:gd name="connsiteY8" fmla="*/ 23229 h 55677"/>
                  <a:gd name="connsiteX9" fmla="*/ 36182 w 63568"/>
                  <a:gd name="connsiteY9" fmla="*/ 3018 h 55677"/>
                  <a:gd name="connsiteX10" fmla="*/ 45518 w 63568"/>
                  <a:gd name="connsiteY10" fmla="*/ 16888 h 55677"/>
                  <a:gd name="connsiteX11" fmla="*/ 45518 w 63568"/>
                  <a:gd name="connsiteY11" fmla="*/ 46411 h 55677"/>
                  <a:gd name="connsiteX12" fmla="*/ 35586 w 63568"/>
                  <a:gd name="connsiteY12" fmla="*/ 51959 h 55677"/>
                  <a:gd name="connsiteX13" fmla="*/ 35586 w 63568"/>
                  <a:gd name="connsiteY13" fmla="*/ 55922 h 55677"/>
                  <a:gd name="connsiteX14" fmla="*/ 49889 w 63568"/>
                  <a:gd name="connsiteY14" fmla="*/ 55526 h 55677"/>
                  <a:gd name="connsiteX15" fmla="*/ 63993 w 63568"/>
                  <a:gd name="connsiteY15" fmla="*/ 55922 h 55677"/>
                  <a:gd name="connsiteX16" fmla="*/ 63993 w 63568"/>
                  <a:gd name="connsiteY16" fmla="*/ 51959 h 55677"/>
                  <a:gd name="connsiteX17" fmla="*/ 54259 w 63568"/>
                  <a:gd name="connsiteY17" fmla="*/ 48194 h 55677"/>
                  <a:gd name="connsiteX18" fmla="*/ 54259 w 63568"/>
                  <a:gd name="connsiteY18" fmla="*/ 24219 h 55677"/>
                  <a:gd name="connsiteX19" fmla="*/ 50286 w 63568"/>
                  <a:gd name="connsiteY19" fmla="*/ 4801 h 55677"/>
                  <a:gd name="connsiteX20" fmla="*/ 36977 w 63568"/>
                  <a:gd name="connsiteY20" fmla="*/ 244 h 55677"/>
                  <a:gd name="connsiteX21" fmla="*/ 18303 w 63568"/>
                  <a:gd name="connsiteY21" fmla="*/ 13520 h 55677"/>
                  <a:gd name="connsiteX22" fmla="*/ 18303 w 63568"/>
                  <a:gd name="connsiteY22" fmla="*/ 244 h 55677"/>
                  <a:gd name="connsiteX23" fmla="*/ 425 w 63568"/>
                  <a:gd name="connsiteY23" fmla="*/ 1631 h 55677"/>
                  <a:gd name="connsiteX24" fmla="*/ 425 w 63568"/>
                  <a:gd name="connsiteY24" fmla="*/ 5594 h 55677"/>
                  <a:gd name="connsiteX25" fmla="*/ 10357 w 63568"/>
                  <a:gd name="connsiteY25" fmla="*/ 12529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357" y="12529"/>
                    </a:moveTo>
                    <a:lnTo>
                      <a:pt x="10357" y="46411"/>
                    </a:lnTo>
                    <a:cubicBezTo>
                      <a:pt x="10357" y="51959"/>
                      <a:pt x="8967" y="51959"/>
                      <a:pt x="425" y="51959"/>
                    </a:cubicBezTo>
                    <a:lnTo>
                      <a:pt x="425" y="55922"/>
                    </a:lnTo>
                    <a:cubicBezTo>
                      <a:pt x="4994" y="55724"/>
                      <a:pt x="11351" y="55526"/>
                      <a:pt x="14728" y="55526"/>
                    </a:cubicBezTo>
                    <a:cubicBezTo>
                      <a:pt x="18105" y="55526"/>
                      <a:pt x="24660" y="55724"/>
                      <a:pt x="28832" y="55922"/>
                    </a:cubicBezTo>
                    <a:lnTo>
                      <a:pt x="28832" y="51959"/>
                    </a:lnTo>
                    <a:cubicBezTo>
                      <a:pt x="20489" y="51959"/>
                      <a:pt x="19098" y="51959"/>
                      <a:pt x="19098" y="46411"/>
                    </a:cubicBezTo>
                    <a:lnTo>
                      <a:pt x="19098" y="23229"/>
                    </a:lnTo>
                    <a:cubicBezTo>
                      <a:pt x="19098" y="9953"/>
                      <a:pt x="28037" y="3018"/>
                      <a:pt x="36182" y="3018"/>
                    </a:cubicBezTo>
                    <a:cubicBezTo>
                      <a:pt x="44128" y="3018"/>
                      <a:pt x="45518" y="9755"/>
                      <a:pt x="45518" y="16888"/>
                    </a:cubicBezTo>
                    <a:lnTo>
                      <a:pt x="45518" y="46411"/>
                    </a:lnTo>
                    <a:cubicBezTo>
                      <a:pt x="45518" y="51959"/>
                      <a:pt x="44128" y="51959"/>
                      <a:pt x="35586" y="51959"/>
                    </a:cubicBezTo>
                    <a:lnTo>
                      <a:pt x="35586" y="55922"/>
                    </a:lnTo>
                    <a:cubicBezTo>
                      <a:pt x="39956" y="55724"/>
                      <a:pt x="46512" y="55526"/>
                      <a:pt x="49889" y="55526"/>
                    </a:cubicBezTo>
                    <a:cubicBezTo>
                      <a:pt x="53266" y="55526"/>
                      <a:pt x="59821" y="55724"/>
                      <a:pt x="63993" y="55922"/>
                    </a:cubicBezTo>
                    <a:lnTo>
                      <a:pt x="63993" y="51959"/>
                    </a:lnTo>
                    <a:cubicBezTo>
                      <a:pt x="57438" y="51959"/>
                      <a:pt x="54259" y="51959"/>
                      <a:pt x="54259" y="48194"/>
                    </a:cubicBezTo>
                    <a:lnTo>
                      <a:pt x="54259" y="24219"/>
                    </a:lnTo>
                    <a:cubicBezTo>
                      <a:pt x="54259" y="13322"/>
                      <a:pt x="54259" y="9359"/>
                      <a:pt x="50286" y="4801"/>
                    </a:cubicBezTo>
                    <a:cubicBezTo>
                      <a:pt x="48498" y="2820"/>
                      <a:pt x="44327" y="244"/>
                      <a:pt x="36977" y="244"/>
                    </a:cubicBezTo>
                    <a:cubicBezTo>
                      <a:pt x="27839" y="244"/>
                      <a:pt x="21879" y="5594"/>
                      <a:pt x="18303" y="13520"/>
                    </a:cubicBezTo>
                    <a:lnTo>
                      <a:pt x="18303" y="244"/>
                    </a:lnTo>
                    <a:lnTo>
                      <a:pt x="425" y="1631"/>
                    </a:lnTo>
                    <a:lnTo>
                      <a:pt x="425" y="5594"/>
                    </a:lnTo>
                    <a:cubicBezTo>
                      <a:pt x="9364" y="5594"/>
                      <a:pt x="10357" y="6387"/>
                      <a:pt x="10357" y="1252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0" name="Forma libre: forma 119">
                <a:extLst>
                  <a:ext uri="{FF2B5EF4-FFF2-40B4-BE49-F238E27FC236}">
                    <a16:creationId xmlns:a16="http://schemas.microsoft.com/office/drawing/2014/main" id="{5F2EBAD6-8BE6-5A2F-61BD-B74481335D91}"/>
                  </a:ext>
                </a:extLst>
              </p:cNvPr>
              <p:cNvSpPr/>
              <p:nvPr/>
            </p:nvSpPr>
            <p:spPr>
              <a:xfrm>
                <a:off x="14488226" y="4345793"/>
                <a:ext cx="63568" cy="55677"/>
              </a:xfrm>
              <a:custGeom>
                <a:avLst/>
                <a:gdLst>
                  <a:gd name="connsiteX0" fmla="*/ 10363 w 63568"/>
                  <a:gd name="connsiteY0" fmla="*/ 12529 h 55677"/>
                  <a:gd name="connsiteX1" fmla="*/ 10363 w 63568"/>
                  <a:gd name="connsiteY1" fmla="*/ 46411 h 55677"/>
                  <a:gd name="connsiteX2" fmla="*/ 430 w 63568"/>
                  <a:gd name="connsiteY2" fmla="*/ 51959 h 55677"/>
                  <a:gd name="connsiteX3" fmla="*/ 430 w 63568"/>
                  <a:gd name="connsiteY3" fmla="*/ 55922 h 55677"/>
                  <a:gd name="connsiteX4" fmla="*/ 14733 w 63568"/>
                  <a:gd name="connsiteY4" fmla="*/ 55526 h 55677"/>
                  <a:gd name="connsiteX5" fmla="*/ 28837 w 63568"/>
                  <a:gd name="connsiteY5" fmla="*/ 55922 h 55677"/>
                  <a:gd name="connsiteX6" fmla="*/ 28837 w 63568"/>
                  <a:gd name="connsiteY6" fmla="*/ 51959 h 55677"/>
                  <a:gd name="connsiteX7" fmla="*/ 19103 w 63568"/>
                  <a:gd name="connsiteY7" fmla="*/ 46411 h 55677"/>
                  <a:gd name="connsiteX8" fmla="*/ 19103 w 63568"/>
                  <a:gd name="connsiteY8" fmla="*/ 23229 h 55677"/>
                  <a:gd name="connsiteX9" fmla="*/ 36187 w 63568"/>
                  <a:gd name="connsiteY9" fmla="*/ 3018 h 55677"/>
                  <a:gd name="connsiteX10" fmla="*/ 45524 w 63568"/>
                  <a:gd name="connsiteY10" fmla="*/ 16888 h 55677"/>
                  <a:gd name="connsiteX11" fmla="*/ 45524 w 63568"/>
                  <a:gd name="connsiteY11" fmla="*/ 46411 h 55677"/>
                  <a:gd name="connsiteX12" fmla="*/ 35591 w 63568"/>
                  <a:gd name="connsiteY12" fmla="*/ 51959 h 55677"/>
                  <a:gd name="connsiteX13" fmla="*/ 35591 w 63568"/>
                  <a:gd name="connsiteY13" fmla="*/ 55922 h 55677"/>
                  <a:gd name="connsiteX14" fmla="*/ 49894 w 63568"/>
                  <a:gd name="connsiteY14" fmla="*/ 55526 h 55677"/>
                  <a:gd name="connsiteX15" fmla="*/ 63998 w 63568"/>
                  <a:gd name="connsiteY15" fmla="*/ 55922 h 55677"/>
                  <a:gd name="connsiteX16" fmla="*/ 63998 w 63568"/>
                  <a:gd name="connsiteY16" fmla="*/ 51959 h 55677"/>
                  <a:gd name="connsiteX17" fmla="*/ 54265 w 63568"/>
                  <a:gd name="connsiteY17" fmla="*/ 48194 h 55677"/>
                  <a:gd name="connsiteX18" fmla="*/ 54265 w 63568"/>
                  <a:gd name="connsiteY18" fmla="*/ 24219 h 55677"/>
                  <a:gd name="connsiteX19" fmla="*/ 50292 w 63568"/>
                  <a:gd name="connsiteY19" fmla="*/ 4801 h 55677"/>
                  <a:gd name="connsiteX20" fmla="*/ 36982 w 63568"/>
                  <a:gd name="connsiteY20" fmla="*/ 244 h 55677"/>
                  <a:gd name="connsiteX21" fmla="*/ 18309 w 63568"/>
                  <a:gd name="connsiteY21" fmla="*/ 13520 h 55677"/>
                  <a:gd name="connsiteX22" fmla="*/ 18309 w 63568"/>
                  <a:gd name="connsiteY22" fmla="*/ 244 h 55677"/>
                  <a:gd name="connsiteX23" fmla="*/ 430 w 63568"/>
                  <a:gd name="connsiteY23" fmla="*/ 1631 h 55677"/>
                  <a:gd name="connsiteX24" fmla="*/ 430 w 63568"/>
                  <a:gd name="connsiteY24" fmla="*/ 5594 h 55677"/>
                  <a:gd name="connsiteX25" fmla="*/ 10363 w 63568"/>
                  <a:gd name="connsiteY25" fmla="*/ 12529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363" y="12529"/>
                    </a:moveTo>
                    <a:lnTo>
                      <a:pt x="10363" y="46411"/>
                    </a:lnTo>
                    <a:cubicBezTo>
                      <a:pt x="10363" y="51959"/>
                      <a:pt x="8972" y="51959"/>
                      <a:pt x="430" y="51959"/>
                    </a:cubicBezTo>
                    <a:lnTo>
                      <a:pt x="430" y="55922"/>
                    </a:lnTo>
                    <a:cubicBezTo>
                      <a:pt x="4999" y="55724"/>
                      <a:pt x="11356" y="55526"/>
                      <a:pt x="14733" y="55526"/>
                    </a:cubicBezTo>
                    <a:cubicBezTo>
                      <a:pt x="18110" y="55526"/>
                      <a:pt x="24666" y="55724"/>
                      <a:pt x="28837" y="55922"/>
                    </a:cubicBezTo>
                    <a:lnTo>
                      <a:pt x="28837" y="51959"/>
                    </a:lnTo>
                    <a:cubicBezTo>
                      <a:pt x="20494" y="51959"/>
                      <a:pt x="19103" y="51959"/>
                      <a:pt x="19103" y="46411"/>
                    </a:cubicBezTo>
                    <a:lnTo>
                      <a:pt x="19103" y="23229"/>
                    </a:lnTo>
                    <a:cubicBezTo>
                      <a:pt x="19103" y="9953"/>
                      <a:pt x="28043" y="3018"/>
                      <a:pt x="36187" y="3018"/>
                    </a:cubicBezTo>
                    <a:cubicBezTo>
                      <a:pt x="44133" y="3018"/>
                      <a:pt x="45524" y="9755"/>
                      <a:pt x="45524" y="16888"/>
                    </a:cubicBezTo>
                    <a:lnTo>
                      <a:pt x="45524" y="46411"/>
                    </a:lnTo>
                    <a:cubicBezTo>
                      <a:pt x="45524" y="51959"/>
                      <a:pt x="44133" y="51959"/>
                      <a:pt x="35591" y="51959"/>
                    </a:cubicBezTo>
                    <a:lnTo>
                      <a:pt x="35591" y="55922"/>
                    </a:lnTo>
                    <a:cubicBezTo>
                      <a:pt x="39962" y="55724"/>
                      <a:pt x="46517" y="55526"/>
                      <a:pt x="49894" y="55526"/>
                    </a:cubicBezTo>
                    <a:cubicBezTo>
                      <a:pt x="53271" y="55526"/>
                      <a:pt x="59827" y="55724"/>
                      <a:pt x="63998" y="55922"/>
                    </a:cubicBezTo>
                    <a:lnTo>
                      <a:pt x="63998" y="51959"/>
                    </a:lnTo>
                    <a:cubicBezTo>
                      <a:pt x="57443" y="51959"/>
                      <a:pt x="54265" y="51959"/>
                      <a:pt x="54265" y="48194"/>
                    </a:cubicBezTo>
                    <a:lnTo>
                      <a:pt x="54265" y="24219"/>
                    </a:lnTo>
                    <a:cubicBezTo>
                      <a:pt x="54265" y="13322"/>
                      <a:pt x="54265" y="9359"/>
                      <a:pt x="50292" y="4801"/>
                    </a:cubicBezTo>
                    <a:cubicBezTo>
                      <a:pt x="48504" y="2820"/>
                      <a:pt x="44332" y="244"/>
                      <a:pt x="36982" y="244"/>
                    </a:cubicBezTo>
                    <a:cubicBezTo>
                      <a:pt x="27844" y="244"/>
                      <a:pt x="21885" y="5594"/>
                      <a:pt x="18309" y="13520"/>
                    </a:cubicBezTo>
                    <a:lnTo>
                      <a:pt x="18309" y="244"/>
                    </a:lnTo>
                    <a:lnTo>
                      <a:pt x="430" y="1631"/>
                    </a:lnTo>
                    <a:lnTo>
                      <a:pt x="430" y="5594"/>
                    </a:lnTo>
                    <a:cubicBezTo>
                      <a:pt x="9370" y="5594"/>
                      <a:pt x="10363" y="6387"/>
                      <a:pt x="10363" y="1252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1" name="Forma libre: forma 120">
                <a:extLst>
                  <a:ext uri="{FF2B5EF4-FFF2-40B4-BE49-F238E27FC236}">
                    <a16:creationId xmlns:a16="http://schemas.microsoft.com/office/drawing/2014/main" id="{AB398B06-E6BF-7E89-297F-41ADCDCA1128}"/>
                  </a:ext>
                </a:extLst>
              </p:cNvPr>
              <p:cNvSpPr/>
              <p:nvPr/>
            </p:nvSpPr>
            <p:spPr>
              <a:xfrm>
                <a:off x="14558667" y="4317261"/>
                <a:ext cx="27016" cy="84210"/>
              </a:xfrm>
              <a:custGeom>
                <a:avLst/>
                <a:gdLst>
                  <a:gd name="connsiteX0" fmla="*/ 18712 w 27016"/>
                  <a:gd name="connsiteY0" fmla="*/ 28777 h 84210"/>
                  <a:gd name="connsiteX1" fmla="*/ 1032 w 27016"/>
                  <a:gd name="connsiteY1" fmla="*/ 30164 h 84210"/>
                  <a:gd name="connsiteX2" fmla="*/ 1032 w 27016"/>
                  <a:gd name="connsiteY2" fmla="*/ 34126 h 84210"/>
                  <a:gd name="connsiteX3" fmla="*/ 10368 w 27016"/>
                  <a:gd name="connsiteY3" fmla="*/ 41061 h 84210"/>
                  <a:gd name="connsiteX4" fmla="*/ 10368 w 27016"/>
                  <a:gd name="connsiteY4" fmla="*/ 74943 h 84210"/>
                  <a:gd name="connsiteX5" fmla="*/ 436 w 27016"/>
                  <a:gd name="connsiteY5" fmla="*/ 80491 h 84210"/>
                  <a:gd name="connsiteX6" fmla="*/ 436 w 27016"/>
                  <a:gd name="connsiteY6" fmla="*/ 84454 h 84210"/>
                  <a:gd name="connsiteX7" fmla="*/ 14341 w 27016"/>
                  <a:gd name="connsiteY7" fmla="*/ 84058 h 84210"/>
                  <a:gd name="connsiteX8" fmla="*/ 27452 w 27016"/>
                  <a:gd name="connsiteY8" fmla="*/ 84454 h 84210"/>
                  <a:gd name="connsiteX9" fmla="*/ 27452 w 27016"/>
                  <a:gd name="connsiteY9" fmla="*/ 80491 h 84210"/>
                  <a:gd name="connsiteX10" fmla="*/ 18712 w 27016"/>
                  <a:gd name="connsiteY10" fmla="*/ 74943 h 84210"/>
                  <a:gd name="connsiteX11" fmla="*/ 19109 w 27016"/>
                  <a:gd name="connsiteY11" fmla="*/ 6783 h 84210"/>
                  <a:gd name="connsiteX12" fmla="*/ 12355 w 27016"/>
                  <a:gd name="connsiteY12" fmla="*/ 244 h 84210"/>
                  <a:gd name="connsiteX13" fmla="*/ 5799 w 27016"/>
                  <a:gd name="connsiteY13" fmla="*/ 6783 h 84210"/>
                  <a:gd name="connsiteX14" fmla="*/ 12355 w 27016"/>
                  <a:gd name="connsiteY14" fmla="*/ 13520 h 84210"/>
                  <a:gd name="connsiteX15" fmla="*/ 19109 w 27016"/>
                  <a:gd name="connsiteY15" fmla="*/ 6783 h 8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016" h="84210">
                    <a:moveTo>
                      <a:pt x="18712" y="28777"/>
                    </a:moveTo>
                    <a:lnTo>
                      <a:pt x="1032" y="30164"/>
                    </a:lnTo>
                    <a:lnTo>
                      <a:pt x="1032" y="34126"/>
                    </a:lnTo>
                    <a:cubicBezTo>
                      <a:pt x="9177" y="34126"/>
                      <a:pt x="10368" y="34721"/>
                      <a:pt x="10368" y="41061"/>
                    </a:cubicBezTo>
                    <a:lnTo>
                      <a:pt x="10368" y="74943"/>
                    </a:lnTo>
                    <a:cubicBezTo>
                      <a:pt x="10368" y="80491"/>
                      <a:pt x="8978" y="80491"/>
                      <a:pt x="436" y="80491"/>
                    </a:cubicBezTo>
                    <a:lnTo>
                      <a:pt x="436" y="84454"/>
                    </a:lnTo>
                    <a:cubicBezTo>
                      <a:pt x="4409" y="84256"/>
                      <a:pt x="11362" y="84058"/>
                      <a:pt x="14341" y="84058"/>
                    </a:cubicBezTo>
                    <a:cubicBezTo>
                      <a:pt x="18712" y="84058"/>
                      <a:pt x="23082" y="84256"/>
                      <a:pt x="27452" y="84454"/>
                    </a:cubicBezTo>
                    <a:lnTo>
                      <a:pt x="27452" y="80491"/>
                    </a:lnTo>
                    <a:cubicBezTo>
                      <a:pt x="19109" y="80491"/>
                      <a:pt x="18712" y="79897"/>
                      <a:pt x="18712" y="74943"/>
                    </a:cubicBezTo>
                    <a:close/>
                    <a:moveTo>
                      <a:pt x="19109" y="6783"/>
                    </a:moveTo>
                    <a:cubicBezTo>
                      <a:pt x="19109" y="2820"/>
                      <a:pt x="15931" y="244"/>
                      <a:pt x="12355" y="244"/>
                    </a:cubicBezTo>
                    <a:cubicBezTo>
                      <a:pt x="8581" y="244"/>
                      <a:pt x="5799" y="3613"/>
                      <a:pt x="5799" y="6783"/>
                    </a:cubicBezTo>
                    <a:cubicBezTo>
                      <a:pt x="5799" y="10151"/>
                      <a:pt x="8581" y="13520"/>
                      <a:pt x="12355" y="13520"/>
                    </a:cubicBezTo>
                    <a:cubicBezTo>
                      <a:pt x="15931" y="13520"/>
                      <a:pt x="19109" y="10944"/>
                      <a:pt x="19109" y="678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2" name="Forma libre: forma 121">
                <a:extLst>
                  <a:ext uri="{FF2B5EF4-FFF2-40B4-BE49-F238E27FC236}">
                    <a16:creationId xmlns:a16="http://schemas.microsoft.com/office/drawing/2014/main" id="{DFC3B6C9-44EA-4A26-BB6D-F2C133A87729}"/>
                  </a:ext>
                </a:extLst>
              </p:cNvPr>
              <p:cNvSpPr/>
              <p:nvPr/>
            </p:nvSpPr>
            <p:spPr>
              <a:xfrm>
                <a:off x="14593589" y="4345793"/>
                <a:ext cx="63568" cy="55677"/>
              </a:xfrm>
              <a:custGeom>
                <a:avLst/>
                <a:gdLst>
                  <a:gd name="connsiteX0" fmla="*/ 10371 w 63568"/>
                  <a:gd name="connsiteY0" fmla="*/ 12529 h 55677"/>
                  <a:gd name="connsiteX1" fmla="*/ 10371 w 63568"/>
                  <a:gd name="connsiteY1" fmla="*/ 46411 h 55677"/>
                  <a:gd name="connsiteX2" fmla="*/ 439 w 63568"/>
                  <a:gd name="connsiteY2" fmla="*/ 51959 h 55677"/>
                  <a:gd name="connsiteX3" fmla="*/ 439 w 63568"/>
                  <a:gd name="connsiteY3" fmla="*/ 55922 h 55677"/>
                  <a:gd name="connsiteX4" fmla="*/ 14741 w 63568"/>
                  <a:gd name="connsiteY4" fmla="*/ 55526 h 55677"/>
                  <a:gd name="connsiteX5" fmla="*/ 28846 w 63568"/>
                  <a:gd name="connsiteY5" fmla="*/ 55922 h 55677"/>
                  <a:gd name="connsiteX6" fmla="*/ 28846 w 63568"/>
                  <a:gd name="connsiteY6" fmla="*/ 51959 h 55677"/>
                  <a:gd name="connsiteX7" fmla="*/ 19112 w 63568"/>
                  <a:gd name="connsiteY7" fmla="*/ 46411 h 55677"/>
                  <a:gd name="connsiteX8" fmla="*/ 19112 w 63568"/>
                  <a:gd name="connsiteY8" fmla="*/ 23229 h 55677"/>
                  <a:gd name="connsiteX9" fmla="*/ 36196 w 63568"/>
                  <a:gd name="connsiteY9" fmla="*/ 3018 h 55677"/>
                  <a:gd name="connsiteX10" fmla="*/ 45532 w 63568"/>
                  <a:gd name="connsiteY10" fmla="*/ 16888 h 55677"/>
                  <a:gd name="connsiteX11" fmla="*/ 45532 w 63568"/>
                  <a:gd name="connsiteY11" fmla="*/ 46411 h 55677"/>
                  <a:gd name="connsiteX12" fmla="*/ 35600 w 63568"/>
                  <a:gd name="connsiteY12" fmla="*/ 51959 h 55677"/>
                  <a:gd name="connsiteX13" fmla="*/ 35600 w 63568"/>
                  <a:gd name="connsiteY13" fmla="*/ 55922 h 55677"/>
                  <a:gd name="connsiteX14" fmla="*/ 49903 w 63568"/>
                  <a:gd name="connsiteY14" fmla="*/ 55526 h 55677"/>
                  <a:gd name="connsiteX15" fmla="*/ 64007 w 63568"/>
                  <a:gd name="connsiteY15" fmla="*/ 55922 h 55677"/>
                  <a:gd name="connsiteX16" fmla="*/ 64007 w 63568"/>
                  <a:gd name="connsiteY16" fmla="*/ 51959 h 55677"/>
                  <a:gd name="connsiteX17" fmla="*/ 54273 w 63568"/>
                  <a:gd name="connsiteY17" fmla="*/ 48194 h 55677"/>
                  <a:gd name="connsiteX18" fmla="*/ 54273 w 63568"/>
                  <a:gd name="connsiteY18" fmla="*/ 24219 h 55677"/>
                  <a:gd name="connsiteX19" fmla="*/ 50300 w 63568"/>
                  <a:gd name="connsiteY19" fmla="*/ 4801 h 55677"/>
                  <a:gd name="connsiteX20" fmla="*/ 36990 w 63568"/>
                  <a:gd name="connsiteY20" fmla="*/ 244 h 55677"/>
                  <a:gd name="connsiteX21" fmla="*/ 18317 w 63568"/>
                  <a:gd name="connsiteY21" fmla="*/ 13520 h 55677"/>
                  <a:gd name="connsiteX22" fmla="*/ 18317 w 63568"/>
                  <a:gd name="connsiteY22" fmla="*/ 244 h 55677"/>
                  <a:gd name="connsiteX23" fmla="*/ 439 w 63568"/>
                  <a:gd name="connsiteY23" fmla="*/ 1631 h 55677"/>
                  <a:gd name="connsiteX24" fmla="*/ 439 w 63568"/>
                  <a:gd name="connsiteY24" fmla="*/ 5594 h 55677"/>
                  <a:gd name="connsiteX25" fmla="*/ 10371 w 63568"/>
                  <a:gd name="connsiteY25" fmla="*/ 12529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371" y="12529"/>
                    </a:moveTo>
                    <a:lnTo>
                      <a:pt x="10371" y="46411"/>
                    </a:lnTo>
                    <a:cubicBezTo>
                      <a:pt x="10371" y="51959"/>
                      <a:pt x="8981" y="51959"/>
                      <a:pt x="439" y="51959"/>
                    </a:cubicBezTo>
                    <a:lnTo>
                      <a:pt x="439" y="55922"/>
                    </a:lnTo>
                    <a:cubicBezTo>
                      <a:pt x="5008" y="55724"/>
                      <a:pt x="11364" y="55526"/>
                      <a:pt x="14741" y="55526"/>
                    </a:cubicBezTo>
                    <a:cubicBezTo>
                      <a:pt x="18119" y="55526"/>
                      <a:pt x="24674" y="55724"/>
                      <a:pt x="28846" y="55922"/>
                    </a:cubicBezTo>
                    <a:lnTo>
                      <a:pt x="28846" y="51959"/>
                    </a:lnTo>
                    <a:cubicBezTo>
                      <a:pt x="20502" y="51959"/>
                      <a:pt x="19112" y="51959"/>
                      <a:pt x="19112" y="46411"/>
                    </a:cubicBezTo>
                    <a:lnTo>
                      <a:pt x="19112" y="23229"/>
                    </a:lnTo>
                    <a:cubicBezTo>
                      <a:pt x="19112" y="9953"/>
                      <a:pt x="28051" y="3018"/>
                      <a:pt x="36196" y="3018"/>
                    </a:cubicBezTo>
                    <a:cubicBezTo>
                      <a:pt x="44142" y="3018"/>
                      <a:pt x="45532" y="9755"/>
                      <a:pt x="45532" y="16888"/>
                    </a:cubicBezTo>
                    <a:lnTo>
                      <a:pt x="45532" y="46411"/>
                    </a:lnTo>
                    <a:cubicBezTo>
                      <a:pt x="45532" y="51959"/>
                      <a:pt x="44142" y="51959"/>
                      <a:pt x="35600" y="51959"/>
                    </a:cubicBezTo>
                    <a:lnTo>
                      <a:pt x="35600" y="55922"/>
                    </a:lnTo>
                    <a:cubicBezTo>
                      <a:pt x="39970" y="55724"/>
                      <a:pt x="46526" y="55526"/>
                      <a:pt x="49903" y="55526"/>
                    </a:cubicBezTo>
                    <a:cubicBezTo>
                      <a:pt x="53280" y="55526"/>
                      <a:pt x="59835" y="55724"/>
                      <a:pt x="64007" y="55922"/>
                    </a:cubicBezTo>
                    <a:lnTo>
                      <a:pt x="64007" y="51959"/>
                    </a:lnTo>
                    <a:cubicBezTo>
                      <a:pt x="57451" y="51959"/>
                      <a:pt x="54273" y="51959"/>
                      <a:pt x="54273" y="48194"/>
                    </a:cubicBezTo>
                    <a:lnTo>
                      <a:pt x="54273" y="24219"/>
                    </a:lnTo>
                    <a:cubicBezTo>
                      <a:pt x="54273" y="13322"/>
                      <a:pt x="54273" y="9359"/>
                      <a:pt x="50300" y="4801"/>
                    </a:cubicBezTo>
                    <a:cubicBezTo>
                      <a:pt x="48512" y="2820"/>
                      <a:pt x="44340" y="244"/>
                      <a:pt x="36990" y="244"/>
                    </a:cubicBezTo>
                    <a:cubicBezTo>
                      <a:pt x="27852" y="244"/>
                      <a:pt x="21893" y="5594"/>
                      <a:pt x="18317" y="13520"/>
                    </a:cubicBezTo>
                    <a:lnTo>
                      <a:pt x="18317" y="244"/>
                    </a:lnTo>
                    <a:lnTo>
                      <a:pt x="439" y="1631"/>
                    </a:lnTo>
                    <a:lnTo>
                      <a:pt x="439" y="5594"/>
                    </a:lnTo>
                    <a:cubicBezTo>
                      <a:pt x="9378" y="5594"/>
                      <a:pt x="10371" y="6387"/>
                      <a:pt x="10371" y="1252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3" name="Forma libre: forma 122">
                <a:extLst>
                  <a:ext uri="{FF2B5EF4-FFF2-40B4-BE49-F238E27FC236}">
                    <a16:creationId xmlns:a16="http://schemas.microsoft.com/office/drawing/2014/main" id="{8147ADE3-44BC-F60C-360A-FB26A422BBBD}"/>
                  </a:ext>
                </a:extLst>
              </p:cNvPr>
              <p:cNvSpPr/>
              <p:nvPr/>
            </p:nvSpPr>
            <p:spPr>
              <a:xfrm>
                <a:off x="14663433" y="4344406"/>
                <a:ext cx="57608" cy="83021"/>
              </a:xfrm>
              <a:custGeom>
                <a:avLst/>
                <a:gdLst>
                  <a:gd name="connsiteX0" fmla="*/ 24878 w 57608"/>
                  <a:gd name="connsiteY0" fmla="*/ 35711 h 83021"/>
                  <a:gd name="connsiteX1" fmla="*/ 13952 w 57608"/>
                  <a:gd name="connsiteY1" fmla="*/ 20058 h 83021"/>
                  <a:gd name="connsiteX2" fmla="*/ 15939 w 57608"/>
                  <a:gd name="connsiteY2" fmla="*/ 9557 h 83021"/>
                  <a:gd name="connsiteX3" fmla="*/ 24878 w 57608"/>
                  <a:gd name="connsiteY3" fmla="*/ 4603 h 83021"/>
                  <a:gd name="connsiteX4" fmla="*/ 36003 w 57608"/>
                  <a:gd name="connsiteY4" fmla="*/ 20058 h 83021"/>
                  <a:gd name="connsiteX5" fmla="*/ 33817 w 57608"/>
                  <a:gd name="connsiteY5" fmla="*/ 30560 h 83021"/>
                  <a:gd name="connsiteX6" fmla="*/ 24878 w 57608"/>
                  <a:gd name="connsiteY6" fmla="*/ 35711 h 83021"/>
                  <a:gd name="connsiteX7" fmla="*/ 10178 w 57608"/>
                  <a:gd name="connsiteY7" fmla="*/ 40467 h 83021"/>
                  <a:gd name="connsiteX8" fmla="*/ 12363 w 57608"/>
                  <a:gd name="connsiteY8" fmla="*/ 34721 h 83021"/>
                  <a:gd name="connsiteX9" fmla="*/ 24878 w 57608"/>
                  <a:gd name="connsiteY9" fmla="*/ 38485 h 83021"/>
                  <a:gd name="connsiteX10" fmla="*/ 45339 w 57608"/>
                  <a:gd name="connsiteY10" fmla="*/ 20058 h 83021"/>
                  <a:gd name="connsiteX11" fmla="*/ 40174 w 57608"/>
                  <a:gd name="connsiteY11" fmla="*/ 7972 h 83021"/>
                  <a:gd name="connsiteX12" fmla="*/ 51497 w 57608"/>
                  <a:gd name="connsiteY12" fmla="*/ 3018 h 83021"/>
                  <a:gd name="connsiteX13" fmla="*/ 52888 w 57608"/>
                  <a:gd name="connsiteY13" fmla="*/ 3216 h 83021"/>
                  <a:gd name="connsiteX14" fmla="*/ 50901 w 57608"/>
                  <a:gd name="connsiteY14" fmla="*/ 6585 h 83021"/>
                  <a:gd name="connsiteX15" fmla="*/ 54477 w 57608"/>
                  <a:gd name="connsiteY15" fmla="*/ 10151 h 83021"/>
                  <a:gd name="connsiteX16" fmla="*/ 58053 w 57608"/>
                  <a:gd name="connsiteY16" fmla="*/ 6387 h 83021"/>
                  <a:gd name="connsiteX17" fmla="*/ 51696 w 57608"/>
                  <a:gd name="connsiteY17" fmla="*/ 244 h 83021"/>
                  <a:gd name="connsiteX18" fmla="*/ 38386 w 57608"/>
                  <a:gd name="connsiteY18" fmla="*/ 6188 h 83021"/>
                  <a:gd name="connsiteX19" fmla="*/ 24878 w 57608"/>
                  <a:gd name="connsiteY19" fmla="*/ 1631 h 83021"/>
                  <a:gd name="connsiteX20" fmla="*/ 4417 w 57608"/>
                  <a:gd name="connsiteY20" fmla="*/ 20058 h 83021"/>
                  <a:gd name="connsiteX21" fmla="*/ 10377 w 57608"/>
                  <a:gd name="connsiteY21" fmla="*/ 32938 h 83021"/>
                  <a:gd name="connsiteX22" fmla="*/ 6404 w 57608"/>
                  <a:gd name="connsiteY22" fmla="*/ 43439 h 83021"/>
                  <a:gd name="connsiteX23" fmla="*/ 11966 w 57608"/>
                  <a:gd name="connsiteY23" fmla="*/ 54733 h 83021"/>
                  <a:gd name="connsiteX24" fmla="*/ 444 w 57608"/>
                  <a:gd name="connsiteY24" fmla="*/ 67216 h 83021"/>
                  <a:gd name="connsiteX25" fmla="*/ 28255 w 57608"/>
                  <a:gd name="connsiteY25" fmla="*/ 83265 h 83021"/>
                  <a:gd name="connsiteX26" fmla="*/ 56464 w 57608"/>
                  <a:gd name="connsiteY26" fmla="*/ 67018 h 83021"/>
                  <a:gd name="connsiteX27" fmla="*/ 48120 w 57608"/>
                  <a:gd name="connsiteY27" fmla="*/ 52553 h 83021"/>
                  <a:gd name="connsiteX28" fmla="*/ 26467 w 57608"/>
                  <a:gd name="connsiteY28" fmla="*/ 49185 h 83021"/>
                  <a:gd name="connsiteX29" fmla="*/ 16932 w 57608"/>
                  <a:gd name="connsiteY29" fmla="*/ 48987 h 83021"/>
                  <a:gd name="connsiteX30" fmla="*/ 10178 w 57608"/>
                  <a:gd name="connsiteY30" fmla="*/ 40467 h 83021"/>
                  <a:gd name="connsiteX31" fmla="*/ 28454 w 57608"/>
                  <a:gd name="connsiteY31" fmla="*/ 80293 h 83021"/>
                  <a:gd name="connsiteX32" fmla="*/ 7000 w 57608"/>
                  <a:gd name="connsiteY32" fmla="*/ 67216 h 83021"/>
                  <a:gd name="connsiteX33" fmla="*/ 17329 w 57608"/>
                  <a:gd name="connsiteY33" fmla="*/ 56516 h 83021"/>
                  <a:gd name="connsiteX34" fmla="*/ 24878 w 57608"/>
                  <a:gd name="connsiteY34" fmla="*/ 56516 h 83021"/>
                  <a:gd name="connsiteX35" fmla="*/ 49709 w 57608"/>
                  <a:gd name="connsiteY35" fmla="*/ 67216 h 83021"/>
                  <a:gd name="connsiteX36" fmla="*/ 28454 w 57608"/>
                  <a:gd name="connsiteY36" fmla="*/ 80293 h 8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7608" h="83021">
                    <a:moveTo>
                      <a:pt x="24878" y="35711"/>
                    </a:moveTo>
                    <a:cubicBezTo>
                      <a:pt x="13952" y="35711"/>
                      <a:pt x="13952" y="23030"/>
                      <a:pt x="13952" y="20058"/>
                    </a:cubicBezTo>
                    <a:cubicBezTo>
                      <a:pt x="13952" y="16690"/>
                      <a:pt x="13952" y="12727"/>
                      <a:pt x="15939" y="9557"/>
                    </a:cubicBezTo>
                    <a:cubicBezTo>
                      <a:pt x="16932" y="7972"/>
                      <a:pt x="19912" y="4603"/>
                      <a:pt x="24878" y="4603"/>
                    </a:cubicBezTo>
                    <a:cubicBezTo>
                      <a:pt x="36003" y="4603"/>
                      <a:pt x="36003" y="17086"/>
                      <a:pt x="36003" y="20058"/>
                    </a:cubicBezTo>
                    <a:cubicBezTo>
                      <a:pt x="36003" y="23427"/>
                      <a:pt x="35804" y="27390"/>
                      <a:pt x="33817" y="30560"/>
                    </a:cubicBezTo>
                    <a:cubicBezTo>
                      <a:pt x="32824" y="32145"/>
                      <a:pt x="30043" y="35711"/>
                      <a:pt x="24878" y="35711"/>
                    </a:cubicBezTo>
                    <a:close/>
                    <a:moveTo>
                      <a:pt x="10178" y="40467"/>
                    </a:moveTo>
                    <a:cubicBezTo>
                      <a:pt x="10178" y="40071"/>
                      <a:pt x="10178" y="37098"/>
                      <a:pt x="12363" y="34721"/>
                    </a:cubicBezTo>
                    <a:cubicBezTo>
                      <a:pt x="17329" y="38089"/>
                      <a:pt x="22494" y="38485"/>
                      <a:pt x="24878" y="38485"/>
                    </a:cubicBezTo>
                    <a:cubicBezTo>
                      <a:pt x="36599" y="38485"/>
                      <a:pt x="45339" y="29767"/>
                      <a:pt x="45339" y="20058"/>
                    </a:cubicBezTo>
                    <a:cubicBezTo>
                      <a:pt x="45339" y="15501"/>
                      <a:pt x="43353" y="10746"/>
                      <a:pt x="40174" y="7972"/>
                    </a:cubicBezTo>
                    <a:cubicBezTo>
                      <a:pt x="44743" y="3613"/>
                      <a:pt x="49312" y="3018"/>
                      <a:pt x="51497" y="3018"/>
                    </a:cubicBezTo>
                    <a:cubicBezTo>
                      <a:pt x="51895" y="3018"/>
                      <a:pt x="52491" y="3018"/>
                      <a:pt x="52888" y="3216"/>
                    </a:cubicBezTo>
                    <a:cubicBezTo>
                      <a:pt x="51497" y="3613"/>
                      <a:pt x="50901" y="5000"/>
                      <a:pt x="50901" y="6585"/>
                    </a:cubicBezTo>
                    <a:cubicBezTo>
                      <a:pt x="50901" y="8764"/>
                      <a:pt x="52491" y="10151"/>
                      <a:pt x="54477" y="10151"/>
                    </a:cubicBezTo>
                    <a:cubicBezTo>
                      <a:pt x="55669" y="10151"/>
                      <a:pt x="58053" y="9359"/>
                      <a:pt x="58053" y="6387"/>
                    </a:cubicBezTo>
                    <a:cubicBezTo>
                      <a:pt x="58053" y="4207"/>
                      <a:pt x="56662" y="244"/>
                      <a:pt x="51696" y="244"/>
                    </a:cubicBezTo>
                    <a:cubicBezTo>
                      <a:pt x="49114" y="244"/>
                      <a:pt x="43551" y="1037"/>
                      <a:pt x="38386" y="6188"/>
                    </a:cubicBezTo>
                    <a:cubicBezTo>
                      <a:pt x="33023" y="2027"/>
                      <a:pt x="27659" y="1631"/>
                      <a:pt x="24878" y="1631"/>
                    </a:cubicBezTo>
                    <a:cubicBezTo>
                      <a:pt x="13158" y="1631"/>
                      <a:pt x="4417" y="10349"/>
                      <a:pt x="4417" y="20058"/>
                    </a:cubicBezTo>
                    <a:cubicBezTo>
                      <a:pt x="4417" y="25606"/>
                      <a:pt x="7198" y="30362"/>
                      <a:pt x="10377" y="32938"/>
                    </a:cubicBezTo>
                    <a:cubicBezTo>
                      <a:pt x="8787" y="34919"/>
                      <a:pt x="6404" y="39080"/>
                      <a:pt x="6404" y="43439"/>
                    </a:cubicBezTo>
                    <a:cubicBezTo>
                      <a:pt x="6404" y="47402"/>
                      <a:pt x="8192" y="52157"/>
                      <a:pt x="11966" y="54733"/>
                    </a:cubicBezTo>
                    <a:cubicBezTo>
                      <a:pt x="4417" y="56714"/>
                      <a:pt x="444" y="62262"/>
                      <a:pt x="444" y="67216"/>
                    </a:cubicBezTo>
                    <a:cubicBezTo>
                      <a:pt x="444" y="76330"/>
                      <a:pt x="12959" y="83265"/>
                      <a:pt x="28255" y="83265"/>
                    </a:cubicBezTo>
                    <a:cubicBezTo>
                      <a:pt x="43154" y="83265"/>
                      <a:pt x="56464" y="76925"/>
                      <a:pt x="56464" y="67018"/>
                    </a:cubicBezTo>
                    <a:cubicBezTo>
                      <a:pt x="56464" y="62659"/>
                      <a:pt x="54676" y="56120"/>
                      <a:pt x="48120" y="52553"/>
                    </a:cubicBezTo>
                    <a:cubicBezTo>
                      <a:pt x="41565" y="49185"/>
                      <a:pt x="34215" y="49185"/>
                      <a:pt x="26467" y="49185"/>
                    </a:cubicBezTo>
                    <a:cubicBezTo>
                      <a:pt x="23289" y="49185"/>
                      <a:pt x="17925" y="49185"/>
                      <a:pt x="16932" y="48987"/>
                    </a:cubicBezTo>
                    <a:cubicBezTo>
                      <a:pt x="12959" y="48393"/>
                      <a:pt x="10178" y="44628"/>
                      <a:pt x="10178" y="40467"/>
                    </a:cubicBezTo>
                    <a:close/>
                    <a:moveTo>
                      <a:pt x="28454" y="80293"/>
                    </a:moveTo>
                    <a:cubicBezTo>
                      <a:pt x="15740" y="80293"/>
                      <a:pt x="7000" y="73953"/>
                      <a:pt x="7000" y="67216"/>
                    </a:cubicBezTo>
                    <a:cubicBezTo>
                      <a:pt x="7000" y="61470"/>
                      <a:pt x="11767" y="56714"/>
                      <a:pt x="17329" y="56516"/>
                    </a:cubicBezTo>
                    <a:lnTo>
                      <a:pt x="24878" y="56516"/>
                    </a:lnTo>
                    <a:cubicBezTo>
                      <a:pt x="35605" y="56516"/>
                      <a:pt x="49709" y="56516"/>
                      <a:pt x="49709" y="67216"/>
                    </a:cubicBezTo>
                    <a:cubicBezTo>
                      <a:pt x="49709" y="74151"/>
                      <a:pt x="40770" y="80293"/>
                      <a:pt x="28454" y="8029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24" name="Forma libre: forma 123">
              <a:extLst>
                <a:ext uri="{FF2B5EF4-FFF2-40B4-BE49-F238E27FC236}">
                  <a16:creationId xmlns:a16="http://schemas.microsoft.com/office/drawing/2014/main" id="{6680DAC8-AF4F-D149-8965-D180F38051AC}"/>
                </a:ext>
              </a:extLst>
            </p:cNvPr>
            <p:cNvSpPr/>
            <p:nvPr/>
          </p:nvSpPr>
          <p:spPr>
            <a:xfrm flipV="1">
              <a:off x="4988125" y="3058933"/>
              <a:ext cx="2014293" cy="1060778"/>
            </a:xfrm>
            <a:custGeom>
              <a:avLst/>
              <a:gdLst>
                <a:gd name="connsiteX0" fmla="*/ 1715061 w 1714949"/>
                <a:gd name="connsiteY0" fmla="*/ 1295 h 903136"/>
                <a:gd name="connsiteX1" fmla="*/ 112 w 1714949"/>
                <a:gd name="connsiteY1" fmla="*/ 903334 h 90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949" h="903136">
                  <a:moveTo>
                    <a:pt x="1715061" y="1295"/>
                  </a:moveTo>
                  <a:cubicBezTo>
                    <a:pt x="958749" y="-20153"/>
                    <a:pt x="402180" y="272402"/>
                    <a:pt x="112" y="903334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" name="Forma libre: forma 125">
              <a:extLst>
                <a:ext uri="{FF2B5EF4-FFF2-40B4-BE49-F238E27FC236}">
                  <a16:creationId xmlns:a16="http://schemas.microsoft.com/office/drawing/2014/main" id="{E8548249-BDF1-CCDD-8D7F-12F0F12B1DD4}"/>
                </a:ext>
              </a:extLst>
            </p:cNvPr>
            <p:cNvSpPr/>
            <p:nvPr/>
          </p:nvSpPr>
          <p:spPr>
            <a:xfrm>
              <a:off x="5911508" y="3964822"/>
              <a:ext cx="915683" cy="201599"/>
            </a:xfrm>
            <a:custGeom>
              <a:avLst/>
              <a:gdLst>
                <a:gd name="connsiteX0" fmla="*/ 0 w 779603"/>
                <a:gd name="connsiteY0" fmla="*/ 171640 h 171639"/>
                <a:gd name="connsiteX1" fmla="*/ 779604 w 779603"/>
                <a:gd name="connsiteY1" fmla="*/ 171640 h 171639"/>
                <a:gd name="connsiteX2" fmla="*/ 779604 w 779603"/>
                <a:gd name="connsiteY2" fmla="*/ 0 h 171639"/>
                <a:gd name="connsiteX3" fmla="*/ 0 w 779603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603" h="171639">
                  <a:moveTo>
                    <a:pt x="0" y="171640"/>
                  </a:moveTo>
                  <a:lnTo>
                    <a:pt x="779604" y="171640"/>
                  </a:lnTo>
                  <a:lnTo>
                    <a:pt x="7796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7" name="Gráfico 27">
              <a:extLst>
                <a:ext uri="{FF2B5EF4-FFF2-40B4-BE49-F238E27FC236}">
                  <a16:creationId xmlns:a16="http://schemas.microsoft.com/office/drawing/2014/main" id="{A8AAC844-FB49-10D7-55EC-18CC2D94ECFC}"/>
                </a:ext>
              </a:extLst>
            </p:cNvPr>
            <p:cNvGrpSpPr/>
            <p:nvPr/>
          </p:nvGrpSpPr>
          <p:grpSpPr>
            <a:xfrm>
              <a:off x="5965147" y="4014390"/>
              <a:ext cx="403889" cy="104261"/>
              <a:chOff x="13291308" y="3534457"/>
              <a:chExt cx="343867" cy="88767"/>
            </a:xfrm>
            <a:solidFill>
              <a:schemeClr val="tx1"/>
            </a:solidFill>
          </p:grpSpPr>
          <p:sp>
            <p:nvSpPr>
              <p:cNvPr id="128" name="Forma libre: forma 127">
                <a:extLst>
                  <a:ext uri="{FF2B5EF4-FFF2-40B4-BE49-F238E27FC236}">
                    <a16:creationId xmlns:a16="http://schemas.microsoft.com/office/drawing/2014/main" id="{B7886B6F-A46E-6B05-6E55-412B5298C72A}"/>
                  </a:ext>
                </a:extLst>
              </p:cNvPr>
              <p:cNvSpPr/>
              <p:nvPr/>
            </p:nvSpPr>
            <p:spPr>
              <a:xfrm>
                <a:off x="13291308" y="3565367"/>
                <a:ext cx="48868" cy="57857"/>
              </a:xfrm>
              <a:custGeom>
                <a:avLst/>
                <a:gdLst>
                  <a:gd name="connsiteX0" fmla="*/ 10865 w 48868"/>
                  <a:gd name="connsiteY0" fmla="*/ 24950 h 57857"/>
                  <a:gd name="connsiteX1" fmla="*/ 26558 w 48868"/>
                  <a:gd name="connsiteY1" fmla="*/ 2957 h 57857"/>
                  <a:gd name="connsiteX2" fmla="*/ 40861 w 48868"/>
                  <a:gd name="connsiteY2" fmla="*/ 24950 h 57857"/>
                  <a:gd name="connsiteX3" fmla="*/ 10865 w 48868"/>
                  <a:gd name="connsiteY3" fmla="*/ 27526 h 57857"/>
                  <a:gd name="connsiteX4" fmla="*/ 46026 w 48868"/>
                  <a:gd name="connsiteY4" fmla="*/ 27526 h 57857"/>
                  <a:gd name="connsiteX5" fmla="*/ 49204 w 48868"/>
                  <a:gd name="connsiteY5" fmla="*/ 24950 h 57857"/>
                  <a:gd name="connsiteX6" fmla="*/ 26558 w 48868"/>
                  <a:gd name="connsiteY6" fmla="*/ 183 h 57857"/>
                  <a:gd name="connsiteX7" fmla="*/ 336 w 48868"/>
                  <a:gd name="connsiteY7" fmla="*/ 28913 h 57857"/>
                  <a:gd name="connsiteX8" fmla="*/ 28147 w 48868"/>
                  <a:gd name="connsiteY8" fmla="*/ 58040 h 57857"/>
                  <a:gd name="connsiteX9" fmla="*/ 49204 w 48868"/>
                  <a:gd name="connsiteY9" fmla="*/ 41594 h 57857"/>
                  <a:gd name="connsiteX10" fmla="*/ 47615 w 48868"/>
                  <a:gd name="connsiteY10" fmla="*/ 40207 h 57857"/>
                  <a:gd name="connsiteX11" fmla="*/ 45827 w 48868"/>
                  <a:gd name="connsiteY11" fmla="*/ 41991 h 57857"/>
                  <a:gd name="connsiteX12" fmla="*/ 28942 w 48868"/>
                  <a:gd name="connsiteY12" fmla="*/ 54870 h 57857"/>
                  <a:gd name="connsiteX13" fmla="*/ 14639 w 48868"/>
                  <a:gd name="connsiteY13" fmla="*/ 46350 h 57857"/>
                  <a:gd name="connsiteX14" fmla="*/ 10865 w 48868"/>
                  <a:gd name="connsiteY14" fmla="*/ 27526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65" y="24950"/>
                    </a:moveTo>
                    <a:cubicBezTo>
                      <a:pt x="11659" y="6127"/>
                      <a:pt x="22188" y="2957"/>
                      <a:pt x="26558" y="2957"/>
                    </a:cubicBezTo>
                    <a:cubicBezTo>
                      <a:pt x="39669" y="2957"/>
                      <a:pt x="40861" y="19997"/>
                      <a:pt x="40861" y="24950"/>
                    </a:cubicBezTo>
                    <a:close/>
                    <a:moveTo>
                      <a:pt x="10865" y="27526"/>
                    </a:moveTo>
                    <a:lnTo>
                      <a:pt x="46026" y="27526"/>
                    </a:lnTo>
                    <a:cubicBezTo>
                      <a:pt x="48807" y="27526"/>
                      <a:pt x="49204" y="27526"/>
                      <a:pt x="49204" y="24950"/>
                    </a:cubicBezTo>
                    <a:cubicBezTo>
                      <a:pt x="49204" y="12467"/>
                      <a:pt x="42450" y="183"/>
                      <a:pt x="26558" y="183"/>
                    </a:cubicBezTo>
                    <a:cubicBezTo>
                      <a:pt x="11858" y="183"/>
                      <a:pt x="336" y="13260"/>
                      <a:pt x="336" y="28913"/>
                    </a:cubicBezTo>
                    <a:cubicBezTo>
                      <a:pt x="336" y="45755"/>
                      <a:pt x="13646" y="58040"/>
                      <a:pt x="28147" y="58040"/>
                    </a:cubicBezTo>
                    <a:cubicBezTo>
                      <a:pt x="43443" y="58040"/>
                      <a:pt x="49204" y="43972"/>
                      <a:pt x="49204" y="41594"/>
                    </a:cubicBezTo>
                    <a:cubicBezTo>
                      <a:pt x="49204" y="40405"/>
                      <a:pt x="48211" y="40207"/>
                      <a:pt x="47615" y="40207"/>
                    </a:cubicBezTo>
                    <a:cubicBezTo>
                      <a:pt x="46423" y="40207"/>
                      <a:pt x="46224" y="40802"/>
                      <a:pt x="45827" y="41991"/>
                    </a:cubicBezTo>
                    <a:cubicBezTo>
                      <a:pt x="41457" y="54870"/>
                      <a:pt x="30134" y="54870"/>
                      <a:pt x="28942" y="54870"/>
                    </a:cubicBezTo>
                    <a:cubicBezTo>
                      <a:pt x="22585" y="54870"/>
                      <a:pt x="17420" y="51105"/>
                      <a:pt x="14639" y="46350"/>
                    </a:cubicBezTo>
                    <a:cubicBezTo>
                      <a:pt x="10865" y="40405"/>
                      <a:pt x="10865" y="32083"/>
                      <a:pt x="10865" y="2752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9" name="Forma libre: forma 128">
                <a:extLst>
                  <a:ext uri="{FF2B5EF4-FFF2-40B4-BE49-F238E27FC236}">
                    <a16:creationId xmlns:a16="http://schemas.microsoft.com/office/drawing/2014/main" id="{B4B6C6F8-444A-8ECE-11DD-458E6BB07BC4}"/>
                  </a:ext>
                </a:extLst>
              </p:cNvPr>
              <p:cNvSpPr/>
              <p:nvPr/>
            </p:nvSpPr>
            <p:spPr>
              <a:xfrm>
                <a:off x="13347889" y="3566159"/>
                <a:ext cx="63568" cy="55677"/>
              </a:xfrm>
              <a:custGeom>
                <a:avLst/>
                <a:gdLst>
                  <a:gd name="connsiteX0" fmla="*/ 10273 w 63568"/>
                  <a:gd name="connsiteY0" fmla="*/ 12467 h 55677"/>
                  <a:gd name="connsiteX1" fmla="*/ 10273 w 63568"/>
                  <a:gd name="connsiteY1" fmla="*/ 46350 h 55677"/>
                  <a:gd name="connsiteX2" fmla="*/ 341 w 63568"/>
                  <a:gd name="connsiteY2" fmla="*/ 51898 h 55677"/>
                  <a:gd name="connsiteX3" fmla="*/ 341 w 63568"/>
                  <a:gd name="connsiteY3" fmla="*/ 55860 h 55677"/>
                  <a:gd name="connsiteX4" fmla="*/ 14643 w 63568"/>
                  <a:gd name="connsiteY4" fmla="*/ 55464 h 55677"/>
                  <a:gd name="connsiteX5" fmla="*/ 28748 w 63568"/>
                  <a:gd name="connsiteY5" fmla="*/ 55860 h 55677"/>
                  <a:gd name="connsiteX6" fmla="*/ 28748 w 63568"/>
                  <a:gd name="connsiteY6" fmla="*/ 51898 h 55677"/>
                  <a:gd name="connsiteX7" fmla="*/ 19014 w 63568"/>
                  <a:gd name="connsiteY7" fmla="*/ 46350 h 55677"/>
                  <a:gd name="connsiteX8" fmla="*/ 19014 w 63568"/>
                  <a:gd name="connsiteY8" fmla="*/ 23167 h 55677"/>
                  <a:gd name="connsiteX9" fmla="*/ 36098 w 63568"/>
                  <a:gd name="connsiteY9" fmla="*/ 2957 h 55677"/>
                  <a:gd name="connsiteX10" fmla="*/ 45434 w 63568"/>
                  <a:gd name="connsiteY10" fmla="*/ 16827 h 55677"/>
                  <a:gd name="connsiteX11" fmla="*/ 45434 w 63568"/>
                  <a:gd name="connsiteY11" fmla="*/ 46350 h 55677"/>
                  <a:gd name="connsiteX12" fmla="*/ 35502 w 63568"/>
                  <a:gd name="connsiteY12" fmla="*/ 51898 h 55677"/>
                  <a:gd name="connsiteX13" fmla="*/ 35502 w 63568"/>
                  <a:gd name="connsiteY13" fmla="*/ 55860 h 55677"/>
                  <a:gd name="connsiteX14" fmla="*/ 49805 w 63568"/>
                  <a:gd name="connsiteY14" fmla="*/ 55464 h 55677"/>
                  <a:gd name="connsiteX15" fmla="*/ 63909 w 63568"/>
                  <a:gd name="connsiteY15" fmla="*/ 55860 h 55677"/>
                  <a:gd name="connsiteX16" fmla="*/ 63909 w 63568"/>
                  <a:gd name="connsiteY16" fmla="*/ 51898 h 55677"/>
                  <a:gd name="connsiteX17" fmla="*/ 54175 w 63568"/>
                  <a:gd name="connsiteY17" fmla="*/ 48133 h 55677"/>
                  <a:gd name="connsiteX18" fmla="*/ 54175 w 63568"/>
                  <a:gd name="connsiteY18" fmla="*/ 24158 h 55677"/>
                  <a:gd name="connsiteX19" fmla="*/ 50202 w 63568"/>
                  <a:gd name="connsiteY19" fmla="*/ 4740 h 55677"/>
                  <a:gd name="connsiteX20" fmla="*/ 36892 w 63568"/>
                  <a:gd name="connsiteY20" fmla="*/ 183 h 55677"/>
                  <a:gd name="connsiteX21" fmla="*/ 18219 w 63568"/>
                  <a:gd name="connsiteY21" fmla="*/ 13458 h 55677"/>
                  <a:gd name="connsiteX22" fmla="*/ 18219 w 63568"/>
                  <a:gd name="connsiteY22" fmla="*/ 183 h 55677"/>
                  <a:gd name="connsiteX23" fmla="*/ 341 w 63568"/>
                  <a:gd name="connsiteY23" fmla="*/ 1570 h 55677"/>
                  <a:gd name="connsiteX24" fmla="*/ 341 w 63568"/>
                  <a:gd name="connsiteY24" fmla="*/ 5533 h 55677"/>
                  <a:gd name="connsiteX25" fmla="*/ 10273 w 63568"/>
                  <a:gd name="connsiteY25" fmla="*/ 12467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273" y="12467"/>
                    </a:moveTo>
                    <a:lnTo>
                      <a:pt x="10273" y="46350"/>
                    </a:lnTo>
                    <a:cubicBezTo>
                      <a:pt x="10273" y="51898"/>
                      <a:pt x="8883" y="51898"/>
                      <a:pt x="341" y="51898"/>
                    </a:cubicBezTo>
                    <a:lnTo>
                      <a:pt x="341" y="55860"/>
                    </a:lnTo>
                    <a:cubicBezTo>
                      <a:pt x="4910" y="55662"/>
                      <a:pt x="11266" y="55464"/>
                      <a:pt x="14643" y="55464"/>
                    </a:cubicBezTo>
                    <a:cubicBezTo>
                      <a:pt x="18021" y="55464"/>
                      <a:pt x="24576" y="55662"/>
                      <a:pt x="28748" y="55860"/>
                    </a:cubicBezTo>
                    <a:lnTo>
                      <a:pt x="28748" y="51898"/>
                    </a:lnTo>
                    <a:cubicBezTo>
                      <a:pt x="20404" y="51898"/>
                      <a:pt x="19014" y="51898"/>
                      <a:pt x="19014" y="46350"/>
                    </a:cubicBezTo>
                    <a:lnTo>
                      <a:pt x="19014" y="23167"/>
                    </a:lnTo>
                    <a:cubicBezTo>
                      <a:pt x="19014" y="9892"/>
                      <a:pt x="27953" y="2957"/>
                      <a:pt x="36098" y="2957"/>
                    </a:cubicBezTo>
                    <a:cubicBezTo>
                      <a:pt x="44044" y="2957"/>
                      <a:pt x="45434" y="9693"/>
                      <a:pt x="45434" y="16827"/>
                    </a:cubicBezTo>
                    <a:lnTo>
                      <a:pt x="45434" y="46350"/>
                    </a:lnTo>
                    <a:cubicBezTo>
                      <a:pt x="45434" y="51898"/>
                      <a:pt x="44044" y="51898"/>
                      <a:pt x="35502" y="51898"/>
                    </a:cubicBezTo>
                    <a:lnTo>
                      <a:pt x="35502" y="55860"/>
                    </a:lnTo>
                    <a:cubicBezTo>
                      <a:pt x="39872" y="55662"/>
                      <a:pt x="46428" y="55464"/>
                      <a:pt x="49805" y="55464"/>
                    </a:cubicBezTo>
                    <a:cubicBezTo>
                      <a:pt x="53182" y="55464"/>
                      <a:pt x="59737" y="55662"/>
                      <a:pt x="63909" y="55860"/>
                    </a:cubicBezTo>
                    <a:lnTo>
                      <a:pt x="63909" y="51898"/>
                    </a:lnTo>
                    <a:cubicBezTo>
                      <a:pt x="57353" y="51898"/>
                      <a:pt x="54175" y="51898"/>
                      <a:pt x="54175" y="48133"/>
                    </a:cubicBezTo>
                    <a:lnTo>
                      <a:pt x="54175" y="24158"/>
                    </a:lnTo>
                    <a:cubicBezTo>
                      <a:pt x="54175" y="13260"/>
                      <a:pt x="54175" y="9297"/>
                      <a:pt x="50202" y="4740"/>
                    </a:cubicBezTo>
                    <a:cubicBezTo>
                      <a:pt x="48414" y="2759"/>
                      <a:pt x="44242" y="183"/>
                      <a:pt x="36892" y="183"/>
                    </a:cubicBezTo>
                    <a:cubicBezTo>
                      <a:pt x="27754" y="183"/>
                      <a:pt x="21795" y="5533"/>
                      <a:pt x="18219" y="13458"/>
                    </a:cubicBezTo>
                    <a:lnTo>
                      <a:pt x="18219" y="183"/>
                    </a:lnTo>
                    <a:lnTo>
                      <a:pt x="341" y="1570"/>
                    </a:lnTo>
                    <a:lnTo>
                      <a:pt x="341" y="5533"/>
                    </a:lnTo>
                    <a:cubicBezTo>
                      <a:pt x="9280" y="5533"/>
                      <a:pt x="10273" y="6325"/>
                      <a:pt x="10273" y="1246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0" name="Forma libre: forma 129">
                <a:extLst>
                  <a:ext uri="{FF2B5EF4-FFF2-40B4-BE49-F238E27FC236}">
                    <a16:creationId xmlns:a16="http://schemas.microsoft.com/office/drawing/2014/main" id="{48D20347-3727-0C96-B00D-928759660964}"/>
                  </a:ext>
                </a:extLst>
              </p:cNvPr>
              <p:cNvSpPr/>
              <p:nvPr/>
            </p:nvSpPr>
            <p:spPr>
              <a:xfrm>
                <a:off x="13419521" y="3565367"/>
                <a:ext cx="57012" cy="57857"/>
              </a:xfrm>
              <a:custGeom>
                <a:avLst/>
                <a:gdLst>
                  <a:gd name="connsiteX0" fmla="*/ 37097 w 57012"/>
                  <a:gd name="connsiteY0" fmla="*/ 47142 h 57857"/>
                  <a:gd name="connsiteX1" fmla="*/ 46830 w 57012"/>
                  <a:gd name="connsiteY1" fmla="*/ 57446 h 57857"/>
                  <a:gd name="connsiteX2" fmla="*/ 57359 w 57012"/>
                  <a:gd name="connsiteY2" fmla="*/ 45359 h 57857"/>
                  <a:gd name="connsiteX3" fmla="*/ 57359 w 57012"/>
                  <a:gd name="connsiteY3" fmla="*/ 38424 h 57857"/>
                  <a:gd name="connsiteX4" fmla="*/ 54180 w 57012"/>
                  <a:gd name="connsiteY4" fmla="*/ 38424 h 57857"/>
                  <a:gd name="connsiteX5" fmla="*/ 54180 w 57012"/>
                  <a:gd name="connsiteY5" fmla="*/ 45359 h 57857"/>
                  <a:gd name="connsiteX6" fmla="*/ 49611 w 57012"/>
                  <a:gd name="connsiteY6" fmla="*/ 53483 h 57857"/>
                  <a:gd name="connsiteX7" fmla="*/ 44844 w 57012"/>
                  <a:gd name="connsiteY7" fmla="*/ 47142 h 57857"/>
                  <a:gd name="connsiteX8" fmla="*/ 44844 w 57012"/>
                  <a:gd name="connsiteY8" fmla="*/ 21978 h 57857"/>
                  <a:gd name="connsiteX9" fmla="*/ 40275 w 57012"/>
                  <a:gd name="connsiteY9" fmla="*/ 7118 h 57857"/>
                  <a:gd name="connsiteX10" fmla="*/ 22992 w 57012"/>
                  <a:gd name="connsiteY10" fmla="*/ 183 h 57857"/>
                  <a:gd name="connsiteX11" fmla="*/ 3922 w 57012"/>
                  <a:gd name="connsiteY11" fmla="*/ 14449 h 57857"/>
                  <a:gd name="connsiteX12" fmla="*/ 9683 w 57012"/>
                  <a:gd name="connsiteY12" fmla="*/ 20393 h 57857"/>
                  <a:gd name="connsiteX13" fmla="*/ 15642 w 57012"/>
                  <a:gd name="connsiteY13" fmla="*/ 14647 h 57857"/>
                  <a:gd name="connsiteX14" fmla="*/ 9087 w 57012"/>
                  <a:gd name="connsiteY14" fmla="*/ 8703 h 57857"/>
                  <a:gd name="connsiteX15" fmla="*/ 22794 w 57012"/>
                  <a:gd name="connsiteY15" fmla="*/ 2957 h 57857"/>
                  <a:gd name="connsiteX16" fmla="*/ 36103 w 57012"/>
                  <a:gd name="connsiteY16" fmla="*/ 19006 h 57857"/>
                  <a:gd name="connsiteX17" fmla="*/ 36103 w 57012"/>
                  <a:gd name="connsiteY17" fmla="*/ 23762 h 57857"/>
                  <a:gd name="connsiteX18" fmla="*/ 12861 w 57012"/>
                  <a:gd name="connsiteY18" fmla="*/ 28319 h 57857"/>
                  <a:gd name="connsiteX19" fmla="*/ 346 w 57012"/>
                  <a:gd name="connsiteY19" fmla="*/ 44765 h 57857"/>
                  <a:gd name="connsiteX20" fmla="*/ 20410 w 57012"/>
                  <a:gd name="connsiteY20" fmla="*/ 58040 h 57857"/>
                  <a:gd name="connsiteX21" fmla="*/ 37097 w 57012"/>
                  <a:gd name="connsiteY21" fmla="*/ 47142 h 57857"/>
                  <a:gd name="connsiteX22" fmla="*/ 36103 w 57012"/>
                  <a:gd name="connsiteY22" fmla="*/ 26337 h 57857"/>
                  <a:gd name="connsiteX23" fmla="*/ 36103 w 57012"/>
                  <a:gd name="connsiteY23" fmla="*/ 39018 h 57857"/>
                  <a:gd name="connsiteX24" fmla="*/ 21403 w 57012"/>
                  <a:gd name="connsiteY24" fmla="*/ 55266 h 57857"/>
                  <a:gd name="connsiteX25" fmla="*/ 10080 w 57012"/>
                  <a:gd name="connsiteY25" fmla="*/ 44566 h 57857"/>
                  <a:gd name="connsiteX26" fmla="*/ 36103 w 57012"/>
                  <a:gd name="connsiteY26" fmla="*/ 26337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7097" y="47142"/>
                    </a:moveTo>
                    <a:cubicBezTo>
                      <a:pt x="37494" y="52096"/>
                      <a:pt x="41070" y="57446"/>
                      <a:pt x="46830" y="57446"/>
                    </a:cubicBezTo>
                    <a:cubicBezTo>
                      <a:pt x="49611" y="57446"/>
                      <a:pt x="57359" y="55662"/>
                      <a:pt x="57359" y="45359"/>
                    </a:cubicBezTo>
                    <a:lnTo>
                      <a:pt x="57359" y="38424"/>
                    </a:lnTo>
                    <a:lnTo>
                      <a:pt x="54180" y="38424"/>
                    </a:lnTo>
                    <a:lnTo>
                      <a:pt x="54180" y="45359"/>
                    </a:lnTo>
                    <a:cubicBezTo>
                      <a:pt x="54180" y="52690"/>
                      <a:pt x="51002" y="53483"/>
                      <a:pt x="49611" y="53483"/>
                    </a:cubicBezTo>
                    <a:cubicBezTo>
                      <a:pt x="45440" y="53483"/>
                      <a:pt x="44844" y="47737"/>
                      <a:pt x="44844" y="47142"/>
                    </a:cubicBezTo>
                    <a:lnTo>
                      <a:pt x="44844" y="21978"/>
                    </a:lnTo>
                    <a:cubicBezTo>
                      <a:pt x="44844" y="16628"/>
                      <a:pt x="44844" y="11873"/>
                      <a:pt x="40275" y="7118"/>
                    </a:cubicBezTo>
                    <a:cubicBezTo>
                      <a:pt x="35507" y="2164"/>
                      <a:pt x="29150" y="183"/>
                      <a:pt x="22992" y="183"/>
                    </a:cubicBezTo>
                    <a:cubicBezTo>
                      <a:pt x="12663" y="183"/>
                      <a:pt x="3922" y="6127"/>
                      <a:pt x="3922" y="14449"/>
                    </a:cubicBezTo>
                    <a:cubicBezTo>
                      <a:pt x="3922" y="18214"/>
                      <a:pt x="6504" y="20393"/>
                      <a:pt x="9683" y="20393"/>
                    </a:cubicBezTo>
                    <a:cubicBezTo>
                      <a:pt x="13258" y="20393"/>
                      <a:pt x="15642" y="17817"/>
                      <a:pt x="15642" y="14647"/>
                    </a:cubicBezTo>
                    <a:cubicBezTo>
                      <a:pt x="15642" y="13062"/>
                      <a:pt x="14848" y="8901"/>
                      <a:pt x="9087" y="8703"/>
                    </a:cubicBezTo>
                    <a:cubicBezTo>
                      <a:pt x="12464" y="4344"/>
                      <a:pt x="18821" y="2957"/>
                      <a:pt x="22794" y="2957"/>
                    </a:cubicBezTo>
                    <a:cubicBezTo>
                      <a:pt x="28952" y="2957"/>
                      <a:pt x="36103" y="7910"/>
                      <a:pt x="36103" y="19006"/>
                    </a:cubicBezTo>
                    <a:lnTo>
                      <a:pt x="36103" y="23762"/>
                    </a:lnTo>
                    <a:cubicBezTo>
                      <a:pt x="29746" y="24158"/>
                      <a:pt x="20807" y="24554"/>
                      <a:pt x="12861" y="28319"/>
                    </a:cubicBezTo>
                    <a:cubicBezTo>
                      <a:pt x="3525" y="32678"/>
                      <a:pt x="346" y="39217"/>
                      <a:pt x="346" y="44765"/>
                    </a:cubicBezTo>
                    <a:cubicBezTo>
                      <a:pt x="346" y="54870"/>
                      <a:pt x="12464" y="58040"/>
                      <a:pt x="20410" y="58040"/>
                    </a:cubicBezTo>
                    <a:cubicBezTo>
                      <a:pt x="28753" y="58040"/>
                      <a:pt x="34713" y="53086"/>
                      <a:pt x="37097" y="47142"/>
                    </a:cubicBezTo>
                    <a:close/>
                    <a:moveTo>
                      <a:pt x="36103" y="26337"/>
                    </a:moveTo>
                    <a:lnTo>
                      <a:pt x="36103" y="39018"/>
                    </a:lnTo>
                    <a:cubicBezTo>
                      <a:pt x="36103" y="50907"/>
                      <a:pt x="27164" y="55266"/>
                      <a:pt x="21403" y="55266"/>
                    </a:cubicBezTo>
                    <a:cubicBezTo>
                      <a:pt x="15245" y="55266"/>
                      <a:pt x="10080" y="50907"/>
                      <a:pt x="10080" y="44566"/>
                    </a:cubicBezTo>
                    <a:cubicBezTo>
                      <a:pt x="10080" y="37631"/>
                      <a:pt x="15245" y="27130"/>
                      <a:pt x="36103" y="2633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1" name="Forma libre: forma 130">
                <a:extLst>
                  <a:ext uri="{FF2B5EF4-FFF2-40B4-BE49-F238E27FC236}">
                    <a16:creationId xmlns:a16="http://schemas.microsoft.com/office/drawing/2014/main" id="{A5503C82-8952-22CB-1699-3C5CF0A9A2EB}"/>
                  </a:ext>
                </a:extLst>
              </p:cNvPr>
              <p:cNvSpPr/>
              <p:nvPr/>
            </p:nvSpPr>
            <p:spPr>
              <a:xfrm>
                <a:off x="13480945" y="3534457"/>
                <a:ext cx="62177" cy="88767"/>
              </a:xfrm>
              <a:custGeom>
                <a:avLst/>
                <a:gdLst>
                  <a:gd name="connsiteX0" fmla="*/ 18428 w 62177"/>
                  <a:gd name="connsiteY0" fmla="*/ 40009 h 88767"/>
                  <a:gd name="connsiteX1" fmla="*/ 18428 w 62177"/>
                  <a:gd name="connsiteY1" fmla="*/ 183 h 88767"/>
                  <a:gd name="connsiteX2" fmla="*/ 351 w 62177"/>
                  <a:gd name="connsiteY2" fmla="*/ 1570 h 88767"/>
                  <a:gd name="connsiteX3" fmla="*/ 351 w 62177"/>
                  <a:gd name="connsiteY3" fmla="*/ 5334 h 88767"/>
                  <a:gd name="connsiteX4" fmla="*/ 10085 w 62177"/>
                  <a:gd name="connsiteY4" fmla="*/ 12467 h 88767"/>
                  <a:gd name="connsiteX5" fmla="*/ 10085 w 62177"/>
                  <a:gd name="connsiteY5" fmla="*/ 87563 h 88767"/>
                  <a:gd name="connsiteX6" fmla="*/ 13263 w 62177"/>
                  <a:gd name="connsiteY6" fmla="*/ 87563 h 88767"/>
                  <a:gd name="connsiteX7" fmla="*/ 17832 w 62177"/>
                  <a:gd name="connsiteY7" fmla="*/ 79836 h 88767"/>
                  <a:gd name="connsiteX8" fmla="*/ 34519 w 62177"/>
                  <a:gd name="connsiteY8" fmla="*/ 88950 h 88767"/>
                  <a:gd name="connsiteX9" fmla="*/ 62529 w 62177"/>
                  <a:gd name="connsiteY9" fmla="*/ 60418 h 88767"/>
                  <a:gd name="connsiteX10" fmla="*/ 35910 w 62177"/>
                  <a:gd name="connsiteY10" fmla="*/ 31885 h 88767"/>
                  <a:gd name="connsiteX11" fmla="*/ 18428 w 62177"/>
                  <a:gd name="connsiteY11" fmla="*/ 40009 h 88767"/>
                  <a:gd name="connsiteX12" fmla="*/ 18826 w 62177"/>
                  <a:gd name="connsiteY12" fmla="*/ 73099 h 88767"/>
                  <a:gd name="connsiteX13" fmla="*/ 18826 w 62177"/>
                  <a:gd name="connsiteY13" fmla="*/ 47142 h 88767"/>
                  <a:gd name="connsiteX14" fmla="*/ 20216 w 62177"/>
                  <a:gd name="connsiteY14" fmla="*/ 42783 h 88767"/>
                  <a:gd name="connsiteX15" fmla="*/ 35115 w 62177"/>
                  <a:gd name="connsiteY15" fmla="*/ 34659 h 88767"/>
                  <a:gd name="connsiteX16" fmla="*/ 48425 w 62177"/>
                  <a:gd name="connsiteY16" fmla="*/ 42783 h 88767"/>
                  <a:gd name="connsiteX17" fmla="*/ 52199 w 62177"/>
                  <a:gd name="connsiteY17" fmla="*/ 60220 h 88767"/>
                  <a:gd name="connsiteX18" fmla="*/ 48226 w 62177"/>
                  <a:gd name="connsiteY18" fmla="*/ 78052 h 88767"/>
                  <a:gd name="connsiteX19" fmla="*/ 33923 w 62177"/>
                  <a:gd name="connsiteY19" fmla="*/ 86176 h 88767"/>
                  <a:gd name="connsiteX20" fmla="*/ 20614 w 62177"/>
                  <a:gd name="connsiteY20" fmla="*/ 78449 h 88767"/>
                  <a:gd name="connsiteX21" fmla="*/ 18826 w 62177"/>
                  <a:gd name="connsiteY21" fmla="*/ 73099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177" h="88767">
                    <a:moveTo>
                      <a:pt x="18428" y="40009"/>
                    </a:moveTo>
                    <a:lnTo>
                      <a:pt x="18428" y="183"/>
                    </a:lnTo>
                    <a:lnTo>
                      <a:pt x="351" y="1570"/>
                    </a:lnTo>
                    <a:lnTo>
                      <a:pt x="351" y="5334"/>
                    </a:lnTo>
                    <a:cubicBezTo>
                      <a:pt x="9092" y="5334"/>
                      <a:pt x="10085" y="6325"/>
                      <a:pt x="10085" y="12467"/>
                    </a:cubicBezTo>
                    <a:lnTo>
                      <a:pt x="10085" y="87563"/>
                    </a:lnTo>
                    <a:lnTo>
                      <a:pt x="13263" y="87563"/>
                    </a:lnTo>
                    <a:cubicBezTo>
                      <a:pt x="13462" y="87365"/>
                      <a:pt x="14455" y="85582"/>
                      <a:pt x="17832" y="79836"/>
                    </a:cubicBezTo>
                    <a:cubicBezTo>
                      <a:pt x="19819" y="82610"/>
                      <a:pt x="24984" y="88950"/>
                      <a:pt x="34519" y="88950"/>
                    </a:cubicBezTo>
                    <a:cubicBezTo>
                      <a:pt x="49418" y="88950"/>
                      <a:pt x="62529" y="76665"/>
                      <a:pt x="62529" y="60418"/>
                    </a:cubicBezTo>
                    <a:cubicBezTo>
                      <a:pt x="62529" y="44368"/>
                      <a:pt x="50212" y="31885"/>
                      <a:pt x="35910" y="31885"/>
                    </a:cubicBezTo>
                    <a:cubicBezTo>
                      <a:pt x="25977" y="31885"/>
                      <a:pt x="20614" y="37830"/>
                      <a:pt x="18428" y="40009"/>
                    </a:cubicBezTo>
                    <a:close/>
                    <a:moveTo>
                      <a:pt x="18826" y="73099"/>
                    </a:moveTo>
                    <a:lnTo>
                      <a:pt x="18826" y="47142"/>
                    </a:lnTo>
                    <a:cubicBezTo>
                      <a:pt x="18826" y="44765"/>
                      <a:pt x="18826" y="44765"/>
                      <a:pt x="20216" y="42783"/>
                    </a:cubicBezTo>
                    <a:cubicBezTo>
                      <a:pt x="25182" y="35650"/>
                      <a:pt x="32135" y="34659"/>
                      <a:pt x="35115" y="34659"/>
                    </a:cubicBezTo>
                    <a:cubicBezTo>
                      <a:pt x="40876" y="34659"/>
                      <a:pt x="45445" y="37830"/>
                      <a:pt x="48425" y="42783"/>
                    </a:cubicBezTo>
                    <a:cubicBezTo>
                      <a:pt x="51802" y="47935"/>
                      <a:pt x="52199" y="55068"/>
                      <a:pt x="52199" y="60220"/>
                    </a:cubicBezTo>
                    <a:cubicBezTo>
                      <a:pt x="52199" y="64975"/>
                      <a:pt x="51802" y="72504"/>
                      <a:pt x="48226" y="78052"/>
                    </a:cubicBezTo>
                    <a:cubicBezTo>
                      <a:pt x="45445" y="82015"/>
                      <a:pt x="40677" y="86176"/>
                      <a:pt x="33923" y="86176"/>
                    </a:cubicBezTo>
                    <a:cubicBezTo>
                      <a:pt x="28162" y="86176"/>
                      <a:pt x="23593" y="83204"/>
                      <a:pt x="20614" y="78449"/>
                    </a:cubicBezTo>
                    <a:cubicBezTo>
                      <a:pt x="18826" y="75873"/>
                      <a:pt x="18826" y="75476"/>
                      <a:pt x="18826" y="7309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2" name="Forma libre: forma 131">
                <a:extLst>
                  <a:ext uri="{FF2B5EF4-FFF2-40B4-BE49-F238E27FC236}">
                    <a16:creationId xmlns:a16="http://schemas.microsoft.com/office/drawing/2014/main" id="{4091D6B1-050B-3D81-3E0A-9D69F223982C}"/>
                  </a:ext>
                </a:extLst>
              </p:cNvPr>
              <p:cNvSpPr/>
              <p:nvPr/>
            </p:nvSpPr>
            <p:spPr>
              <a:xfrm>
                <a:off x="13551783" y="3534457"/>
                <a:ext cx="28009" cy="87380"/>
              </a:xfrm>
              <a:custGeom>
                <a:avLst/>
                <a:gdLst>
                  <a:gd name="connsiteX0" fmla="*/ 18633 w 28009"/>
                  <a:gd name="connsiteY0" fmla="*/ 183 h 87380"/>
                  <a:gd name="connsiteX1" fmla="*/ 357 w 28009"/>
                  <a:gd name="connsiteY1" fmla="*/ 1570 h 87380"/>
                  <a:gd name="connsiteX2" fmla="*/ 357 w 28009"/>
                  <a:gd name="connsiteY2" fmla="*/ 5334 h 87380"/>
                  <a:gd name="connsiteX3" fmla="*/ 10289 w 28009"/>
                  <a:gd name="connsiteY3" fmla="*/ 12467 h 87380"/>
                  <a:gd name="connsiteX4" fmla="*/ 10289 w 28009"/>
                  <a:gd name="connsiteY4" fmla="*/ 78052 h 87380"/>
                  <a:gd name="connsiteX5" fmla="*/ 357 w 28009"/>
                  <a:gd name="connsiteY5" fmla="*/ 83600 h 87380"/>
                  <a:gd name="connsiteX6" fmla="*/ 357 w 28009"/>
                  <a:gd name="connsiteY6" fmla="*/ 87563 h 87380"/>
                  <a:gd name="connsiteX7" fmla="*/ 14461 w 28009"/>
                  <a:gd name="connsiteY7" fmla="*/ 87167 h 87380"/>
                  <a:gd name="connsiteX8" fmla="*/ 28366 w 28009"/>
                  <a:gd name="connsiteY8" fmla="*/ 87563 h 87380"/>
                  <a:gd name="connsiteX9" fmla="*/ 28366 w 28009"/>
                  <a:gd name="connsiteY9" fmla="*/ 83600 h 87380"/>
                  <a:gd name="connsiteX10" fmla="*/ 18633 w 28009"/>
                  <a:gd name="connsiteY10" fmla="*/ 78052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633" y="183"/>
                    </a:moveTo>
                    <a:lnTo>
                      <a:pt x="357" y="1570"/>
                    </a:lnTo>
                    <a:lnTo>
                      <a:pt x="357" y="5334"/>
                    </a:lnTo>
                    <a:cubicBezTo>
                      <a:pt x="9296" y="5334"/>
                      <a:pt x="10289" y="6325"/>
                      <a:pt x="10289" y="12467"/>
                    </a:cubicBezTo>
                    <a:lnTo>
                      <a:pt x="10289" y="78052"/>
                    </a:lnTo>
                    <a:cubicBezTo>
                      <a:pt x="10289" y="83600"/>
                      <a:pt x="8899" y="83600"/>
                      <a:pt x="357" y="83600"/>
                    </a:cubicBezTo>
                    <a:lnTo>
                      <a:pt x="357" y="87563"/>
                    </a:lnTo>
                    <a:cubicBezTo>
                      <a:pt x="4528" y="87365"/>
                      <a:pt x="11282" y="87167"/>
                      <a:pt x="14461" y="87167"/>
                    </a:cubicBezTo>
                    <a:cubicBezTo>
                      <a:pt x="17441" y="87167"/>
                      <a:pt x="23797" y="87365"/>
                      <a:pt x="28366" y="87563"/>
                    </a:cubicBezTo>
                    <a:lnTo>
                      <a:pt x="28366" y="83600"/>
                    </a:lnTo>
                    <a:cubicBezTo>
                      <a:pt x="20023" y="83600"/>
                      <a:pt x="18633" y="83600"/>
                      <a:pt x="18633" y="7805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3" name="Forma libre: forma 132">
                <a:extLst>
                  <a:ext uri="{FF2B5EF4-FFF2-40B4-BE49-F238E27FC236}">
                    <a16:creationId xmlns:a16="http://schemas.microsoft.com/office/drawing/2014/main" id="{B66CC1ED-3C2A-30C1-5A52-AF0998AA185F}"/>
                  </a:ext>
                </a:extLst>
              </p:cNvPr>
              <p:cNvSpPr/>
              <p:nvPr/>
            </p:nvSpPr>
            <p:spPr>
              <a:xfrm>
                <a:off x="13586308" y="3565367"/>
                <a:ext cx="48868" cy="57857"/>
              </a:xfrm>
              <a:custGeom>
                <a:avLst/>
                <a:gdLst>
                  <a:gd name="connsiteX0" fmla="*/ 10888 w 48868"/>
                  <a:gd name="connsiteY0" fmla="*/ 24950 h 57857"/>
                  <a:gd name="connsiteX1" fmla="*/ 26581 w 48868"/>
                  <a:gd name="connsiteY1" fmla="*/ 2957 h 57857"/>
                  <a:gd name="connsiteX2" fmla="*/ 40884 w 48868"/>
                  <a:gd name="connsiteY2" fmla="*/ 24950 h 57857"/>
                  <a:gd name="connsiteX3" fmla="*/ 10888 w 48868"/>
                  <a:gd name="connsiteY3" fmla="*/ 27526 h 57857"/>
                  <a:gd name="connsiteX4" fmla="*/ 46049 w 48868"/>
                  <a:gd name="connsiteY4" fmla="*/ 27526 h 57857"/>
                  <a:gd name="connsiteX5" fmla="*/ 49227 w 48868"/>
                  <a:gd name="connsiteY5" fmla="*/ 24950 h 57857"/>
                  <a:gd name="connsiteX6" fmla="*/ 26581 w 48868"/>
                  <a:gd name="connsiteY6" fmla="*/ 183 h 57857"/>
                  <a:gd name="connsiteX7" fmla="*/ 359 w 48868"/>
                  <a:gd name="connsiteY7" fmla="*/ 28913 h 57857"/>
                  <a:gd name="connsiteX8" fmla="*/ 28171 w 48868"/>
                  <a:gd name="connsiteY8" fmla="*/ 58040 h 57857"/>
                  <a:gd name="connsiteX9" fmla="*/ 49227 w 48868"/>
                  <a:gd name="connsiteY9" fmla="*/ 41594 h 57857"/>
                  <a:gd name="connsiteX10" fmla="*/ 47638 w 48868"/>
                  <a:gd name="connsiteY10" fmla="*/ 40207 h 57857"/>
                  <a:gd name="connsiteX11" fmla="*/ 45850 w 48868"/>
                  <a:gd name="connsiteY11" fmla="*/ 41991 h 57857"/>
                  <a:gd name="connsiteX12" fmla="*/ 28965 w 48868"/>
                  <a:gd name="connsiteY12" fmla="*/ 54870 h 57857"/>
                  <a:gd name="connsiteX13" fmla="*/ 14662 w 48868"/>
                  <a:gd name="connsiteY13" fmla="*/ 46350 h 57857"/>
                  <a:gd name="connsiteX14" fmla="*/ 10888 w 48868"/>
                  <a:gd name="connsiteY14" fmla="*/ 27526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88" y="24950"/>
                    </a:moveTo>
                    <a:cubicBezTo>
                      <a:pt x="11683" y="6127"/>
                      <a:pt x="22211" y="2957"/>
                      <a:pt x="26581" y="2957"/>
                    </a:cubicBezTo>
                    <a:cubicBezTo>
                      <a:pt x="39692" y="2957"/>
                      <a:pt x="40884" y="19997"/>
                      <a:pt x="40884" y="24950"/>
                    </a:cubicBezTo>
                    <a:close/>
                    <a:moveTo>
                      <a:pt x="10888" y="27526"/>
                    </a:moveTo>
                    <a:lnTo>
                      <a:pt x="46049" y="27526"/>
                    </a:lnTo>
                    <a:cubicBezTo>
                      <a:pt x="48830" y="27526"/>
                      <a:pt x="49227" y="27526"/>
                      <a:pt x="49227" y="24950"/>
                    </a:cubicBezTo>
                    <a:cubicBezTo>
                      <a:pt x="49227" y="12467"/>
                      <a:pt x="42473" y="183"/>
                      <a:pt x="26581" y="183"/>
                    </a:cubicBezTo>
                    <a:cubicBezTo>
                      <a:pt x="11881" y="183"/>
                      <a:pt x="359" y="13260"/>
                      <a:pt x="359" y="28913"/>
                    </a:cubicBezTo>
                    <a:cubicBezTo>
                      <a:pt x="359" y="45755"/>
                      <a:pt x="13669" y="58040"/>
                      <a:pt x="28171" y="58040"/>
                    </a:cubicBezTo>
                    <a:cubicBezTo>
                      <a:pt x="43467" y="58040"/>
                      <a:pt x="49227" y="43972"/>
                      <a:pt x="49227" y="41594"/>
                    </a:cubicBezTo>
                    <a:cubicBezTo>
                      <a:pt x="49227" y="40405"/>
                      <a:pt x="48234" y="40207"/>
                      <a:pt x="47638" y="40207"/>
                    </a:cubicBezTo>
                    <a:cubicBezTo>
                      <a:pt x="46446" y="40207"/>
                      <a:pt x="46248" y="40802"/>
                      <a:pt x="45850" y="41991"/>
                    </a:cubicBezTo>
                    <a:cubicBezTo>
                      <a:pt x="41480" y="54870"/>
                      <a:pt x="30157" y="54870"/>
                      <a:pt x="28965" y="54870"/>
                    </a:cubicBezTo>
                    <a:cubicBezTo>
                      <a:pt x="22608" y="54870"/>
                      <a:pt x="17443" y="51105"/>
                      <a:pt x="14662" y="46350"/>
                    </a:cubicBezTo>
                    <a:cubicBezTo>
                      <a:pt x="10888" y="40405"/>
                      <a:pt x="10888" y="32083"/>
                      <a:pt x="10888" y="2752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34" name="Gráfico 27">
              <a:extLst>
                <a:ext uri="{FF2B5EF4-FFF2-40B4-BE49-F238E27FC236}">
                  <a16:creationId xmlns:a16="http://schemas.microsoft.com/office/drawing/2014/main" id="{69B63885-07D0-22D4-771B-E49D9D6EA70F}"/>
                </a:ext>
              </a:extLst>
            </p:cNvPr>
            <p:cNvGrpSpPr/>
            <p:nvPr/>
          </p:nvGrpSpPr>
          <p:grpSpPr>
            <a:xfrm>
              <a:off x="6431277" y="4062796"/>
              <a:ext cx="214193" cy="34443"/>
              <a:chOff x="13688166" y="3575670"/>
              <a:chExt cx="182362" cy="29324"/>
            </a:xfrm>
            <a:solidFill>
              <a:schemeClr val="tx1"/>
            </a:solidFill>
          </p:grpSpPr>
          <p:sp>
            <p:nvSpPr>
              <p:cNvPr id="135" name="Forma libre: forma 134">
                <a:extLst>
                  <a:ext uri="{FF2B5EF4-FFF2-40B4-BE49-F238E27FC236}">
                    <a16:creationId xmlns:a16="http://schemas.microsoft.com/office/drawing/2014/main" id="{32BF3A69-F5AD-03C5-42BA-13BF8384E1B7}"/>
                  </a:ext>
                </a:extLst>
              </p:cNvPr>
              <p:cNvSpPr/>
              <p:nvPr/>
            </p:nvSpPr>
            <p:spPr>
              <a:xfrm>
                <a:off x="13688166" y="3575670"/>
                <a:ext cx="84029" cy="29324"/>
              </a:xfrm>
              <a:custGeom>
                <a:avLst/>
                <a:gdLst>
                  <a:gd name="connsiteX0" fmla="*/ 80026 w 84029"/>
                  <a:gd name="connsiteY0" fmla="*/ 5136 h 29324"/>
                  <a:gd name="connsiteX1" fmla="*/ 84396 w 84029"/>
                  <a:gd name="connsiteY1" fmla="*/ 2560 h 29324"/>
                  <a:gd name="connsiteX2" fmla="*/ 80225 w 84029"/>
                  <a:gd name="connsiteY2" fmla="*/ 183 h 29324"/>
                  <a:gd name="connsiteX3" fmla="*/ 4539 w 84029"/>
                  <a:gd name="connsiteY3" fmla="*/ 183 h 29324"/>
                  <a:gd name="connsiteX4" fmla="*/ 367 w 84029"/>
                  <a:gd name="connsiteY4" fmla="*/ 2560 h 29324"/>
                  <a:gd name="connsiteX5" fmla="*/ 4539 w 84029"/>
                  <a:gd name="connsiteY5" fmla="*/ 5136 h 29324"/>
                  <a:gd name="connsiteX6" fmla="*/ 80225 w 84029"/>
                  <a:gd name="connsiteY6" fmla="*/ 29508 h 29324"/>
                  <a:gd name="connsiteX7" fmla="*/ 84396 w 84029"/>
                  <a:gd name="connsiteY7" fmla="*/ 27130 h 29324"/>
                  <a:gd name="connsiteX8" fmla="*/ 80026 w 84029"/>
                  <a:gd name="connsiteY8" fmla="*/ 24554 h 29324"/>
                  <a:gd name="connsiteX9" fmla="*/ 4539 w 84029"/>
                  <a:gd name="connsiteY9" fmla="*/ 24554 h 29324"/>
                  <a:gd name="connsiteX10" fmla="*/ 367 w 84029"/>
                  <a:gd name="connsiteY10" fmla="*/ 27130 h 29324"/>
                  <a:gd name="connsiteX11" fmla="*/ 4539 w 84029"/>
                  <a:gd name="connsiteY11" fmla="*/ 29508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80026" y="5136"/>
                    </a:moveTo>
                    <a:cubicBezTo>
                      <a:pt x="81814" y="5136"/>
                      <a:pt x="84396" y="5136"/>
                      <a:pt x="84396" y="2560"/>
                    </a:cubicBezTo>
                    <a:cubicBezTo>
                      <a:pt x="84396" y="183"/>
                      <a:pt x="81814" y="183"/>
                      <a:pt x="80225" y="183"/>
                    </a:cubicBezTo>
                    <a:lnTo>
                      <a:pt x="4539" y="183"/>
                    </a:lnTo>
                    <a:cubicBezTo>
                      <a:pt x="2751" y="183"/>
                      <a:pt x="367" y="183"/>
                      <a:pt x="367" y="2560"/>
                    </a:cubicBezTo>
                    <a:cubicBezTo>
                      <a:pt x="367" y="5136"/>
                      <a:pt x="2751" y="5136"/>
                      <a:pt x="4539" y="5136"/>
                    </a:cubicBezTo>
                    <a:close/>
                    <a:moveTo>
                      <a:pt x="80225" y="29508"/>
                    </a:moveTo>
                    <a:cubicBezTo>
                      <a:pt x="81814" y="29508"/>
                      <a:pt x="84396" y="29508"/>
                      <a:pt x="84396" y="27130"/>
                    </a:cubicBezTo>
                    <a:cubicBezTo>
                      <a:pt x="84396" y="24554"/>
                      <a:pt x="81814" y="24554"/>
                      <a:pt x="80026" y="24554"/>
                    </a:cubicBezTo>
                    <a:lnTo>
                      <a:pt x="4539" y="24554"/>
                    </a:lnTo>
                    <a:cubicBezTo>
                      <a:pt x="2751" y="24554"/>
                      <a:pt x="367" y="24554"/>
                      <a:pt x="367" y="27130"/>
                    </a:cubicBezTo>
                    <a:cubicBezTo>
                      <a:pt x="367" y="29508"/>
                      <a:pt x="2751" y="29508"/>
                      <a:pt x="4539" y="2950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6" name="Forma libre: forma 135">
                <a:extLst>
                  <a:ext uri="{FF2B5EF4-FFF2-40B4-BE49-F238E27FC236}">
                    <a16:creationId xmlns:a16="http://schemas.microsoft.com/office/drawing/2014/main" id="{4E1F3441-1931-6708-0375-9FBDDD45C0F3}"/>
                  </a:ext>
                </a:extLst>
              </p:cNvPr>
              <p:cNvSpPr/>
              <p:nvPr/>
            </p:nvSpPr>
            <p:spPr>
              <a:xfrm>
                <a:off x="13786499" y="3575670"/>
                <a:ext cx="84029" cy="29324"/>
              </a:xfrm>
              <a:custGeom>
                <a:avLst/>
                <a:gdLst>
                  <a:gd name="connsiteX0" fmla="*/ 80034 w 84029"/>
                  <a:gd name="connsiteY0" fmla="*/ 5136 h 29324"/>
                  <a:gd name="connsiteX1" fmla="*/ 84404 w 84029"/>
                  <a:gd name="connsiteY1" fmla="*/ 2560 h 29324"/>
                  <a:gd name="connsiteX2" fmla="*/ 80232 w 84029"/>
                  <a:gd name="connsiteY2" fmla="*/ 183 h 29324"/>
                  <a:gd name="connsiteX3" fmla="*/ 4547 w 84029"/>
                  <a:gd name="connsiteY3" fmla="*/ 183 h 29324"/>
                  <a:gd name="connsiteX4" fmla="*/ 375 w 84029"/>
                  <a:gd name="connsiteY4" fmla="*/ 2560 h 29324"/>
                  <a:gd name="connsiteX5" fmla="*/ 4547 w 84029"/>
                  <a:gd name="connsiteY5" fmla="*/ 5136 h 29324"/>
                  <a:gd name="connsiteX6" fmla="*/ 80232 w 84029"/>
                  <a:gd name="connsiteY6" fmla="*/ 29508 h 29324"/>
                  <a:gd name="connsiteX7" fmla="*/ 84404 w 84029"/>
                  <a:gd name="connsiteY7" fmla="*/ 27130 h 29324"/>
                  <a:gd name="connsiteX8" fmla="*/ 80034 w 84029"/>
                  <a:gd name="connsiteY8" fmla="*/ 24554 h 29324"/>
                  <a:gd name="connsiteX9" fmla="*/ 4547 w 84029"/>
                  <a:gd name="connsiteY9" fmla="*/ 24554 h 29324"/>
                  <a:gd name="connsiteX10" fmla="*/ 375 w 84029"/>
                  <a:gd name="connsiteY10" fmla="*/ 27130 h 29324"/>
                  <a:gd name="connsiteX11" fmla="*/ 4547 w 84029"/>
                  <a:gd name="connsiteY11" fmla="*/ 29508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80034" y="5136"/>
                    </a:moveTo>
                    <a:cubicBezTo>
                      <a:pt x="81822" y="5136"/>
                      <a:pt x="84404" y="5136"/>
                      <a:pt x="84404" y="2560"/>
                    </a:cubicBezTo>
                    <a:cubicBezTo>
                      <a:pt x="84404" y="183"/>
                      <a:pt x="81822" y="183"/>
                      <a:pt x="80232" y="183"/>
                    </a:cubicBezTo>
                    <a:lnTo>
                      <a:pt x="4547" y="183"/>
                    </a:lnTo>
                    <a:cubicBezTo>
                      <a:pt x="2759" y="183"/>
                      <a:pt x="375" y="183"/>
                      <a:pt x="375" y="2560"/>
                    </a:cubicBezTo>
                    <a:cubicBezTo>
                      <a:pt x="375" y="5136"/>
                      <a:pt x="2759" y="5136"/>
                      <a:pt x="4547" y="5136"/>
                    </a:cubicBezTo>
                    <a:close/>
                    <a:moveTo>
                      <a:pt x="80232" y="29508"/>
                    </a:moveTo>
                    <a:cubicBezTo>
                      <a:pt x="81822" y="29508"/>
                      <a:pt x="84404" y="29508"/>
                      <a:pt x="84404" y="27130"/>
                    </a:cubicBezTo>
                    <a:cubicBezTo>
                      <a:pt x="84404" y="24554"/>
                      <a:pt x="81822" y="24554"/>
                      <a:pt x="80034" y="24554"/>
                    </a:cubicBezTo>
                    <a:lnTo>
                      <a:pt x="4547" y="24554"/>
                    </a:lnTo>
                    <a:cubicBezTo>
                      <a:pt x="2759" y="24554"/>
                      <a:pt x="375" y="24554"/>
                      <a:pt x="375" y="27130"/>
                    </a:cubicBezTo>
                    <a:cubicBezTo>
                      <a:pt x="375" y="29508"/>
                      <a:pt x="2759" y="29508"/>
                      <a:pt x="4547" y="2950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37" name="Forma libre: forma 136">
              <a:extLst>
                <a:ext uri="{FF2B5EF4-FFF2-40B4-BE49-F238E27FC236}">
                  <a16:creationId xmlns:a16="http://schemas.microsoft.com/office/drawing/2014/main" id="{E6502CC2-48F7-56DA-FADE-55A2B3846A5A}"/>
                </a:ext>
              </a:extLst>
            </p:cNvPr>
            <p:cNvSpPr/>
            <p:nvPr/>
          </p:nvSpPr>
          <p:spPr>
            <a:xfrm>
              <a:off x="6709301" y="4018346"/>
              <a:ext cx="62531" cy="101933"/>
            </a:xfrm>
            <a:custGeom>
              <a:avLst/>
              <a:gdLst>
                <a:gd name="connsiteX0" fmla="*/ 53624 w 53238"/>
                <a:gd name="connsiteY0" fmla="*/ 43774 h 86785"/>
                <a:gd name="connsiteX1" fmla="*/ 48459 w 53238"/>
                <a:gd name="connsiteY1" fmla="*/ 14449 h 86785"/>
                <a:gd name="connsiteX2" fmla="*/ 27005 w 53238"/>
                <a:gd name="connsiteY2" fmla="*/ 183 h 86785"/>
                <a:gd name="connsiteX3" fmla="*/ 4955 w 53238"/>
                <a:gd name="connsiteY3" fmla="*/ 15241 h 86785"/>
                <a:gd name="connsiteX4" fmla="*/ 386 w 53238"/>
                <a:gd name="connsiteY4" fmla="*/ 43774 h 86785"/>
                <a:gd name="connsiteX5" fmla="*/ 5948 w 53238"/>
                <a:gd name="connsiteY5" fmla="*/ 74288 h 86785"/>
                <a:gd name="connsiteX6" fmla="*/ 26806 w 53238"/>
                <a:gd name="connsiteY6" fmla="*/ 86969 h 86785"/>
                <a:gd name="connsiteX7" fmla="*/ 48857 w 53238"/>
                <a:gd name="connsiteY7" fmla="*/ 72306 h 86785"/>
                <a:gd name="connsiteX8" fmla="*/ 53624 w 53238"/>
                <a:gd name="connsiteY8" fmla="*/ 43774 h 86785"/>
                <a:gd name="connsiteX9" fmla="*/ 26806 w 53238"/>
                <a:gd name="connsiteY9" fmla="*/ 84195 h 86785"/>
                <a:gd name="connsiteX10" fmla="*/ 12305 w 53238"/>
                <a:gd name="connsiteY10" fmla="*/ 68938 h 86785"/>
                <a:gd name="connsiteX11" fmla="*/ 10914 w 53238"/>
                <a:gd name="connsiteY11" fmla="*/ 42387 h 86785"/>
                <a:gd name="connsiteX12" fmla="*/ 11908 w 53238"/>
                <a:gd name="connsiteY12" fmla="*/ 19204 h 86785"/>
                <a:gd name="connsiteX13" fmla="*/ 26806 w 53238"/>
                <a:gd name="connsiteY13" fmla="*/ 2957 h 86785"/>
                <a:gd name="connsiteX14" fmla="*/ 41705 w 53238"/>
                <a:gd name="connsiteY14" fmla="*/ 17817 h 86785"/>
                <a:gd name="connsiteX15" fmla="*/ 43096 w 53238"/>
                <a:gd name="connsiteY15" fmla="*/ 42387 h 86785"/>
                <a:gd name="connsiteX16" fmla="*/ 41705 w 53238"/>
                <a:gd name="connsiteY16" fmla="*/ 68343 h 86785"/>
                <a:gd name="connsiteX17" fmla="*/ 26806 w 53238"/>
                <a:gd name="connsiteY17" fmla="*/ 84195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624" y="43774"/>
                  </a:moveTo>
                  <a:cubicBezTo>
                    <a:pt x="53624" y="33867"/>
                    <a:pt x="52830" y="23762"/>
                    <a:pt x="48459" y="14449"/>
                  </a:cubicBezTo>
                  <a:cubicBezTo>
                    <a:pt x="42699" y="2362"/>
                    <a:pt x="32369" y="183"/>
                    <a:pt x="27005" y="183"/>
                  </a:cubicBezTo>
                  <a:cubicBezTo>
                    <a:pt x="19456" y="183"/>
                    <a:pt x="10120" y="3551"/>
                    <a:pt x="4955" y="15241"/>
                  </a:cubicBezTo>
                  <a:cubicBezTo>
                    <a:pt x="982" y="23960"/>
                    <a:pt x="386" y="33867"/>
                    <a:pt x="386" y="43774"/>
                  </a:cubicBezTo>
                  <a:cubicBezTo>
                    <a:pt x="386" y="53285"/>
                    <a:pt x="783" y="64579"/>
                    <a:pt x="5948" y="74288"/>
                  </a:cubicBezTo>
                  <a:cubicBezTo>
                    <a:pt x="11510" y="84393"/>
                    <a:pt x="20648" y="86969"/>
                    <a:pt x="26806" y="86969"/>
                  </a:cubicBezTo>
                  <a:cubicBezTo>
                    <a:pt x="33759" y="86969"/>
                    <a:pt x="43294" y="84393"/>
                    <a:pt x="48857" y="72306"/>
                  </a:cubicBezTo>
                  <a:cubicBezTo>
                    <a:pt x="52830" y="63588"/>
                    <a:pt x="53624" y="53879"/>
                    <a:pt x="53624" y="43774"/>
                  </a:cubicBezTo>
                  <a:close/>
                  <a:moveTo>
                    <a:pt x="26806" y="84195"/>
                  </a:moveTo>
                  <a:cubicBezTo>
                    <a:pt x="22039" y="84195"/>
                    <a:pt x="14490" y="81024"/>
                    <a:pt x="12305" y="68938"/>
                  </a:cubicBezTo>
                  <a:cubicBezTo>
                    <a:pt x="10914" y="61408"/>
                    <a:pt x="10914" y="49718"/>
                    <a:pt x="10914" y="42387"/>
                  </a:cubicBezTo>
                  <a:cubicBezTo>
                    <a:pt x="10914" y="34263"/>
                    <a:pt x="10914" y="25941"/>
                    <a:pt x="11908" y="19204"/>
                  </a:cubicBezTo>
                  <a:cubicBezTo>
                    <a:pt x="14291" y="4146"/>
                    <a:pt x="23628" y="2957"/>
                    <a:pt x="26806" y="2957"/>
                  </a:cubicBezTo>
                  <a:cubicBezTo>
                    <a:pt x="30978" y="2957"/>
                    <a:pt x="39321" y="5334"/>
                    <a:pt x="41705" y="17817"/>
                  </a:cubicBezTo>
                  <a:cubicBezTo>
                    <a:pt x="43096" y="24752"/>
                    <a:pt x="43096" y="34461"/>
                    <a:pt x="43096" y="42387"/>
                  </a:cubicBezTo>
                  <a:cubicBezTo>
                    <a:pt x="43096" y="51898"/>
                    <a:pt x="43096" y="60418"/>
                    <a:pt x="41705" y="68343"/>
                  </a:cubicBezTo>
                  <a:cubicBezTo>
                    <a:pt x="39719" y="80430"/>
                    <a:pt x="32567" y="84195"/>
                    <a:pt x="26806" y="84195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orma libre: forma 137">
              <a:extLst>
                <a:ext uri="{FF2B5EF4-FFF2-40B4-BE49-F238E27FC236}">
                  <a16:creationId xmlns:a16="http://schemas.microsoft.com/office/drawing/2014/main" id="{FA7FBA97-62C5-2499-E004-CA6AAEA7F1B4}"/>
                </a:ext>
              </a:extLst>
            </p:cNvPr>
            <p:cNvSpPr/>
            <p:nvPr/>
          </p:nvSpPr>
          <p:spPr>
            <a:xfrm flipV="1">
              <a:off x="2677043" y="2912490"/>
              <a:ext cx="1919971" cy="1954731"/>
            </a:xfrm>
            <a:custGeom>
              <a:avLst/>
              <a:gdLst>
                <a:gd name="connsiteX0" fmla="*/ 112 w 1634644"/>
                <a:gd name="connsiteY0" fmla="*/ 238 h 1664238"/>
                <a:gd name="connsiteX1" fmla="*/ 1634756 w 1634644"/>
                <a:gd name="connsiteY1" fmla="*/ 1664476 h 166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44" h="1664238">
                  <a:moveTo>
                    <a:pt x="112" y="238"/>
                  </a:moveTo>
                  <a:cubicBezTo>
                    <a:pt x="234221" y="878895"/>
                    <a:pt x="764469" y="1418979"/>
                    <a:pt x="1634756" y="1664476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orma libre: forma 138">
              <a:extLst>
                <a:ext uri="{FF2B5EF4-FFF2-40B4-BE49-F238E27FC236}">
                  <a16:creationId xmlns:a16="http://schemas.microsoft.com/office/drawing/2014/main" id="{53C387F3-B6F5-CF0E-C544-67C3B0C20BBE}"/>
                </a:ext>
              </a:extLst>
            </p:cNvPr>
            <p:cNvSpPr/>
            <p:nvPr/>
          </p:nvSpPr>
          <p:spPr>
            <a:xfrm rot="20671858" flipV="1">
              <a:off x="4505185" y="2861268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tx1"/>
            </a:solidFill>
            <a:ln w="505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0" name="Forma libre: forma 139">
              <a:extLst>
                <a:ext uri="{FF2B5EF4-FFF2-40B4-BE49-F238E27FC236}">
                  <a16:creationId xmlns:a16="http://schemas.microsoft.com/office/drawing/2014/main" id="{8AA9418C-6AD2-D765-2C88-89A6F42B5756}"/>
                </a:ext>
              </a:extLst>
            </p:cNvPr>
            <p:cNvSpPr/>
            <p:nvPr/>
          </p:nvSpPr>
          <p:spPr>
            <a:xfrm>
              <a:off x="2352312" y="3969245"/>
              <a:ext cx="1203606" cy="377657"/>
            </a:xfrm>
            <a:custGeom>
              <a:avLst/>
              <a:gdLst>
                <a:gd name="connsiteX0" fmla="*/ 0 w 1024738"/>
                <a:gd name="connsiteY0" fmla="*/ 321534 h 321533"/>
                <a:gd name="connsiteX1" fmla="*/ 1024738 w 1024738"/>
                <a:gd name="connsiteY1" fmla="*/ 321534 h 321533"/>
                <a:gd name="connsiteX2" fmla="*/ 1024738 w 1024738"/>
                <a:gd name="connsiteY2" fmla="*/ 0 h 321533"/>
                <a:gd name="connsiteX3" fmla="*/ 0 w 1024738"/>
                <a:gd name="connsiteY3" fmla="*/ 0 h 32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738" h="321533">
                  <a:moveTo>
                    <a:pt x="0" y="321534"/>
                  </a:moveTo>
                  <a:lnTo>
                    <a:pt x="1024738" y="321534"/>
                  </a:lnTo>
                  <a:lnTo>
                    <a:pt x="10247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1" name="Gráfico 27">
              <a:extLst>
                <a:ext uri="{FF2B5EF4-FFF2-40B4-BE49-F238E27FC236}">
                  <a16:creationId xmlns:a16="http://schemas.microsoft.com/office/drawing/2014/main" id="{CE50C1DC-81D3-4C57-A387-53206BCA4CA3}"/>
                </a:ext>
              </a:extLst>
            </p:cNvPr>
            <p:cNvGrpSpPr/>
            <p:nvPr/>
          </p:nvGrpSpPr>
          <p:grpSpPr>
            <a:xfrm>
              <a:off x="2405989" y="4053460"/>
              <a:ext cx="306495" cy="67956"/>
              <a:chOff x="10261077" y="3567721"/>
              <a:chExt cx="260947" cy="57857"/>
            </a:xfrm>
            <a:solidFill>
              <a:schemeClr val="tx1"/>
            </a:solidFill>
          </p:grpSpPr>
          <p:sp>
            <p:nvSpPr>
              <p:cNvPr id="142" name="Forma libre: forma 141">
                <a:extLst>
                  <a:ext uri="{FF2B5EF4-FFF2-40B4-BE49-F238E27FC236}">
                    <a16:creationId xmlns:a16="http://schemas.microsoft.com/office/drawing/2014/main" id="{D858030A-800F-60AD-777B-700096E44FCA}"/>
                  </a:ext>
                </a:extLst>
              </p:cNvPr>
              <p:cNvSpPr/>
              <p:nvPr/>
            </p:nvSpPr>
            <p:spPr>
              <a:xfrm>
                <a:off x="10261077" y="3567721"/>
                <a:ext cx="48868" cy="57857"/>
              </a:xfrm>
              <a:custGeom>
                <a:avLst/>
                <a:gdLst>
                  <a:gd name="connsiteX0" fmla="*/ 10626 w 48868"/>
                  <a:gd name="connsiteY0" fmla="*/ 24951 h 57857"/>
                  <a:gd name="connsiteX1" fmla="*/ 26320 w 48868"/>
                  <a:gd name="connsiteY1" fmla="*/ 2957 h 57857"/>
                  <a:gd name="connsiteX2" fmla="*/ 40623 w 48868"/>
                  <a:gd name="connsiteY2" fmla="*/ 24951 h 57857"/>
                  <a:gd name="connsiteX3" fmla="*/ 10626 w 48868"/>
                  <a:gd name="connsiteY3" fmla="*/ 27526 h 57857"/>
                  <a:gd name="connsiteX4" fmla="*/ 45787 w 48868"/>
                  <a:gd name="connsiteY4" fmla="*/ 27526 h 57857"/>
                  <a:gd name="connsiteX5" fmla="*/ 48966 w 48868"/>
                  <a:gd name="connsiteY5" fmla="*/ 24951 h 57857"/>
                  <a:gd name="connsiteX6" fmla="*/ 26320 w 48868"/>
                  <a:gd name="connsiteY6" fmla="*/ 183 h 57857"/>
                  <a:gd name="connsiteX7" fmla="*/ 98 w 48868"/>
                  <a:gd name="connsiteY7" fmla="*/ 28913 h 57857"/>
                  <a:gd name="connsiteX8" fmla="*/ 27909 w 48868"/>
                  <a:gd name="connsiteY8" fmla="*/ 58040 h 57857"/>
                  <a:gd name="connsiteX9" fmla="*/ 48966 w 48868"/>
                  <a:gd name="connsiteY9" fmla="*/ 41594 h 57857"/>
                  <a:gd name="connsiteX10" fmla="*/ 47377 w 48868"/>
                  <a:gd name="connsiteY10" fmla="*/ 40207 h 57857"/>
                  <a:gd name="connsiteX11" fmla="*/ 45589 w 48868"/>
                  <a:gd name="connsiteY11" fmla="*/ 41991 h 57857"/>
                  <a:gd name="connsiteX12" fmla="*/ 28704 w 48868"/>
                  <a:gd name="connsiteY12" fmla="*/ 54870 h 57857"/>
                  <a:gd name="connsiteX13" fmla="*/ 14401 w 48868"/>
                  <a:gd name="connsiteY13" fmla="*/ 46350 h 57857"/>
                  <a:gd name="connsiteX14" fmla="*/ 10626 w 48868"/>
                  <a:gd name="connsiteY14" fmla="*/ 27526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26" y="24951"/>
                    </a:moveTo>
                    <a:cubicBezTo>
                      <a:pt x="11421" y="6127"/>
                      <a:pt x="21949" y="2957"/>
                      <a:pt x="26320" y="2957"/>
                    </a:cubicBezTo>
                    <a:cubicBezTo>
                      <a:pt x="39431" y="2957"/>
                      <a:pt x="40623" y="19997"/>
                      <a:pt x="40623" y="24951"/>
                    </a:cubicBezTo>
                    <a:close/>
                    <a:moveTo>
                      <a:pt x="10626" y="27526"/>
                    </a:moveTo>
                    <a:lnTo>
                      <a:pt x="45787" y="27526"/>
                    </a:lnTo>
                    <a:cubicBezTo>
                      <a:pt x="48569" y="27526"/>
                      <a:pt x="48966" y="27526"/>
                      <a:pt x="48966" y="24951"/>
                    </a:cubicBezTo>
                    <a:cubicBezTo>
                      <a:pt x="48966" y="12468"/>
                      <a:pt x="42212" y="183"/>
                      <a:pt x="26320" y="183"/>
                    </a:cubicBezTo>
                    <a:cubicBezTo>
                      <a:pt x="11620" y="183"/>
                      <a:pt x="98" y="13260"/>
                      <a:pt x="98" y="28913"/>
                    </a:cubicBezTo>
                    <a:cubicBezTo>
                      <a:pt x="98" y="45755"/>
                      <a:pt x="13407" y="58040"/>
                      <a:pt x="27909" y="58040"/>
                    </a:cubicBezTo>
                    <a:cubicBezTo>
                      <a:pt x="43205" y="58040"/>
                      <a:pt x="48966" y="43972"/>
                      <a:pt x="48966" y="41594"/>
                    </a:cubicBezTo>
                    <a:cubicBezTo>
                      <a:pt x="48966" y="40406"/>
                      <a:pt x="47973" y="40207"/>
                      <a:pt x="47377" y="40207"/>
                    </a:cubicBezTo>
                    <a:cubicBezTo>
                      <a:pt x="46185" y="40207"/>
                      <a:pt x="45986" y="40802"/>
                      <a:pt x="45589" y="41991"/>
                    </a:cubicBezTo>
                    <a:cubicBezTo>
                      <a:pt x="41219" y="54870"/>
                      <a:pt x="29895" y="54870"/>
                      <a:pt x="28704" y="54870"/>
                    </a:cubicBezTo>
                    <a:cubicBezTo>
                      <a:pt x="22347" y="54870"/>
                      <a:pt x="17182" y="51105"/>
                      <a:pt x="14401" y="46350"/>
                    </a:cubicBezTo>
                    <a:cubicBezTo>
                      <a:pt x="10626" y="40406"/>
                      <a:pt x="10626" y="32084"/>
                      <a:pt x="10626" y="2752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3" name="Forma libre: forma 142">
                <a:extLst>
                  <a:ext uri="{FF2B5EF4-FFF2-40B4-BE49-F238E27FC236}">
                    <a16:creationId xmlns:a16="http://schemas.microsoft.com/office/drawing/2014/main" id="{80B6D8B6-379B-C06E-4B27-D0339864BC06}"/>
                  </a:ext>
                </a:extLst>
              </p:cNvPr>
              <p:cNvSpPr/>
              <p:nvPr/>
            </p:nvSpPr>
            <p:spPr>
              <a:xfrm>
                <a:off x="10317260" y="3568514"/>
                <a:ext cx="42511" cy="55677"/>
              </a:xfrm>
              <a:custGeom>
                <a:avLst/>
                <a:gdLst>
                  <a:gd name="connsiteX0" fmla="*/ 17584 w 42511"/>
                  <a:gd name="connsiteY0" fmla="*/ 14053 h 55677"/>
                  <a:gd name="connsiteX1" fmla="*/ 17584 w 42511"/>
                  <a:gd name="connsiteY1" fmla="*/ 183 h 55677"/>
                  <a:gd name="connsiteX2" fmla="*/ 102 w 42511"/>
                  <a:gd name="connsiteY2" fmla="*/ 1570 h 55677"/>
                  <a:gd name="connsiteX3" fmla="*/ 102 w 42511"/>
                  <a:gd name="connsiteY3" fmla="*/ 5533 h 55677"/>
                  <a:gd name="connsiteX4" fmla="*/ 9836 w 42511"/>
                  <a:gd name="connsiteY4" fmla="*/ 12468 h 55677"/>
                  <a:gd name="connsiteX5" fmla="*/ 9836 w 42511"/>
                  <a:gd name="connsiteY5" fmla="*/ 46350 h 55677"/>
                  <a:gd name="connsiteX6" fmla="*/ 102 w 42511"/>
                  <a:gd name="connsiteY6" fmla="*/ 51898 h 55677"/>
                  <a:gd name="connsiteX7" fmla="*/ 102 w 42511"/>
                  <a:gd name="connsiteY7" fmla="*/ 55861 h 55677"/>
                  <a:gd name="connsiteX8" fmla="*/ 14405 w 42511"/>
                  <a:gd name="connsiteY8" fmla="*/ 55464 h 55677"/>
                  <a:gd name="connsiteX9" fmla="*/ 30496 w 42511"/>
                  <a:gd name="connsiteY9" fmla="*/ 55861 h 55677"/>
                  <a:gd name="connsiteX10" fmla="*/ 30496 w 42511"/>
                  <a:gd name="connsiteY10" fmla="*/ 51898 h 55677"/>
                  <a:gd name="connsiteX11" fmla="*/ 27913 w 42511"/>
                  <a:gd name="connsiteY11" fmla="*/ 51898 h 55677"/>
                  <a:gd name="connsiteX12" fmla="*/ 18180 w 42511"/>
                  <a:gd name="connsiteY12" fmla="*/ 45954 h 55677"/>
                  <a:gd name="connsiteX13" fmla="*/ 18180 w 42511"/>
                  <a:gd name="connsiteY13" fmla="*/ 26536 h 55677"/>
                  <a:gd name="connsiteX14" fmla="*/ 33078 w 42511"/>
                  <a:gd name="connsiteY14" fmla="*/ 2957 h 55677"/>
                  <a:gd name="connsiteX15" fmla="*/ 34469 w 42511"/>
                  <a:gd name="connsiteY15" fmla="*/ 3155 h 55677"/>
                  <a:gd name="connsiteX16" fmla="*/ 31688 w 42511"/>
                  <a:gd name="connsiteY16" fmla="*/ 7910 h 55677"/>
                  <a:gd name="connsiteX17" fmla="*/ 37051 w 42511"/>
                  <a:gd name="connsiteY17" fmla="*/ 13458 h 55677"/>
                  <a:gd name="connsiteX18" fmla="*/ 42614 w 42511"/>
                  <a:gd name="connsiteY18" fmla="*/ 7910 h 55677"/>
                  <a:gd name="connsiteX19" fmla="*/ 33078 w 42511"/>
                  <a:gd name="connsiteY19" fmla="*/ 183 h 55677"/>
                  <a:gd name="connsiteX20" fmla="*/ 17584 w 42511"/>
                  <a:gd name="connsiteY20" fmla="*/ 14053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84" y="14053"/>
                    </a:moveTo>
                    <a:lnTo>
                      <a:pt x="17584" y="183"/>
                    </a:lnTo>
                    <a:lnTo>
                      <a:pt x="102" y="1570"/>
                    </a:lnTo>
                    <a:lnTo>
                      <a:pt x="102" y="5533"/>
                    </a:lnTo>
                    <a:cubicBezTo>
                      <a:pt x="8843" y="5533"/>
                      <a:pt x="9836" y="6325"/>
                      <a:pt x="9836" y="12468"/>
                    </a:cubicBezTo>
                    <a:lnTo>
                      <a:pt x="9836" y="46350"/>
                    </a:lnTo>
                    <a:cubicBezTo>
                      <a:pt x="9836" y="51898"/>
                      <a:pt x="8446" y="51898"/>
                      <a:pt x="102" y="51898"/>
                    </a:cubicBezTo>
                    <a:lnTo>
                      <a:pt x="102" y="55861"/>
                    </a:lnTo>
                    <a:cubicBezTo>
                      <a:pt x="5069" y="55662"/>
                      <a:pt x="11028" y="55464"/>
                      <a:pt x="14405" y="55464"/>
                    </a:cubicBezTo>
                    <a:cubicBezTo>
                      <a:pt x="19570" y="55464"/>
                      <a:pt x="25530" y="55464"/>
                      <a:pt x="30496" y="55861"/>
                    </a:cubicBezTo>
                    <a:lnTo>
                      <a:pt x="30496" y="51898"/>
                    </a:lnTo>
                    <a:lnTo>
                      <a:pt x="27913" y="51898"/>
                    </a:lnTo>
                    <a:cubicBezTo>
                      <a:pt x="18577" y="51898"/>
                      <a:pt x="18180" y="50511"/>
                      <a:pt x="18180" y="45954"/>
                    </a:cubicBezTo>
                    <a:lnTo>
                      <a:pt x="18180" y="26536"/>
                    </a:lnTo>
                    <a:cubicBezTo>
                      <a:pt x="18180" y="14053"/>
                      <a:pt x="23543" y="2957"/>
                      <a:pt x="33078" y="2957"/>
                    </a:cubicBezTo>
                    <a:cubicBezTo>
                      <a:pt x="34072" y="2957"/>
                      <a:pt x="34270" y="2957"/>
                      <a:pt x="34469" y="3155"/>
                    </a:cubicBezTo>
                    <a:cubicBezTo>
                      <a:pt x="34270" y="3155"/>
                      <a:pt x="31688" y="4740"/>
                      <a:pt x="31688" y="7910"/>
                    </a:cubicBezTo>
                    <a:cubicBezTo>
                      <a:pt x="31688" y="11477"/>
                      <a:pt x="34270" y="13458"/>
                      <a:pt x="37051" y="13458"/>
                    </a:cubicBezTo>
                    <a:cubicBezTo>
                      <a:pt x="39435" y="13458"/>
                      <a:pt x="42614" y="11873"/>
                      <a:pt x="42614" y="7910"/>
                    </a:cubicBezTo>
                    <a:cubicBezTo>
                      <a:pt x="42614" y="3749"/>
                      <a:pt x="38641" y="183"/>
                      <a:pt x="33078" y="183"/>
                    </a:cubicBezTo>
                    <a:cubicBezTo>
                      <a:pt x="23940" y="183"/>
                      <a:pt x="19371" y="8505"/>
                      <a:pt x="17584" y="1405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4" name="Forma libre: forma 143">
                <a:extLst>
                  <a:ext uri="{FF2B5EF4-FFF2-40B4-BE49-F238E27FC236}">
                    <a16:creationId xmlns:a16="http://schemas.microsoft.com/office/drawing/2014/main" id="{37ED7159-C3F7-96DA-7662-22D53631C672}"/>
                  </a:ext>
                </a:extLst>
              </p:cNvPr>
              <p:cNvSpPr/>
              <p:nvPr/>
            </p:nvSpPr>
            <p:spPr>
              <a:xfrm>
                <a:off x="10366781" y="3568514"/>
                <a:ext cx="42511" cy="55677"/>
              </a:xfrm>
              <a:custGeom>
                <a:avLst/>
                <a:gdLst>
                  <a:gd name="connsiteX0" fmla="*/ 17587 w 42511"/>
                  <a:gd name="connsiteY0" fmla="*/ 14053 h 55677"/>
                  <a:gd name="connsiteX1" fmla="*/ 17587 w 42511"/>
                  <a:gd name="connsiteY1" fmla="*/ 183 h 55677"/>
                  <a:gd name="connsiteX2" fmla="*/ 106 w 42511"/>
                  <a:gd name="connsiteY2" fmla="*/ 1570 h 55677"/>
                  <a:gd name="connsiteX3" fmla="*/ 106 w 42511"/>
                  <a:gd name="connsiteY3" fmla="*/ 5533 h 55677"/>
                  <a:gd name="connsiteX4" fmla="*/ 9840 w 42511"/>
                  <a:gd name="connsiteY4" fmla="*/ 12468 h 55677"/>
                  <a:gd name="connsiteX5" fmla="*/ 9840 w 42511"/>
                  <a:gd name="connsiteY5" fmla="*/ 46350 h 55677"/>
                  <a:gd name="connsiteX6" fmla="*/ 106 w 42511"/>
                  <a:gd name="connsiteY6" fmla="*/ 51898 h 55677"/>
                  <a:gd name="connsiteX7" fmla="*/ 106 w 42511"/>
                  <a:gd name="connsiteY7" fmla="*/ 55861 h 55677"/>
                  <a:gd name="connsiteX8" fmla="*/ 14409 w 42511"/>
                  <a:gd name="connsiteY8" fmla="*/ 55464 h 55677"/>
                  <a:gd name="connsiteX9" fmla="*/ 30500 w 42511"/>
                  <a:gd name="connsiteY9" fmla="*/ 55861 h 55677"/>
                  <a:gd name="connsiteX10" fmla="*/ 30500 w 42511"/>
                  <a:gd name="connsiteY10" fmla="*/ 51898 h 55677"/>
                  <a:gd name="connsiteX11" fmla="*/ 27917 w 42511"/>
                  <a:gd name="connsiteY11" fmla="*/ 51898 h 55677"/>
                  <a:gd name="connsiteX12" fmla="*/ 18183 w 42511"/>
                  <a:gd name="connsiteY12" fmla="*/ 45954 h 55677"/>
                  <a:gd name="connsiteX13" fmla="*/ 18183 w 42511"/>
                  <a:gd name="connsiteY13" fmla="*/ 26536 h 55677"/>
                  <a:gd name="connsiteX14" fmla="*/ 33082 w 42511"/>
                  <a:gd name="connsiteY14" fmla="*/ 2957 h 55677"/>
                  <a:gd name="connsiteX15" fmla="*/ 34473 w 42511"/>
                  <a:gd name="connsiteY15" fmla="*/ 3155 h 55677"/>
                  <a:gd name="connsiteX16" fmla="*/ 31692 w 42511"/>
                  <a:gd name="connsiteY16" fmla="*/ 7910 h 55677"/>
                  <a:gd name="connsiteX17" fmla="*/ 37055 w 42511"/>
                  <a:gd name="connsiteY17" fmla="*/ 13458 h 55677"/>
                  <a:gd name="connsiteX18" fmla="*/ 42617 w 42511"/>
                  <a:gd name="connsiteY18" fmla="*/ 7910 h 55677"/>
                  <a:gd name="connsiteX19" fmla="*/ 33082 w 42511"/>
                  <a:gd name="connsiteY19" fmla="*/ 183 h 55677"/>
                  <a:gd name="connsiteX20" fmla="*/ 17587 w 42511"/>
                  <a:gd name="connsiteY20" fmla="*/ 14053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87" y="14053"/>
                    </a:moveTo>
                    <a:lnTo>
                      <a:pt x="17587" y="183"/>
                    </a:lnTo>
                    <a:lnTo>
                      <a:pt x="106" y="1570"/>
                    </a:lnTo>
                    <a:lnTo>
                      <a:pt x="106" y="5533"/>
                    </a:lnTo>
                    <a:cubicBezTo>
                      <a:pt x="8847" y="5533"/>
                      <a:pt x="9840" y="6325"/>
                      <a:pt x="9840" y="12468"/>
                    </a:cubicBezTo>
                    <a:lnTo>
                      <a:pt x="9840" y="46350"/>
                    </a:lnTo>
                    <a:cubicBezTo>
                      <a:pt x="9840" y="51898"/>
                      <a:pt x="8450" y="51898"/>
                      <a:pt x="106" y="51898"/>
                    </a:cubicBezTo>
                    <a:lnTo>
                      <a:pt x="106" y="55861"/>
                    </a:lnTo>
                    <a:cubicBezTo>
                      <a:pt x="5072" y="55662"/>
                      <a:pt x="11032" y="55464"/>
                      <a:pt x="14409" y="55464"/>
                    </a:cubicBezTo>
                    <a:cubicBezTo>
                      <a:pt x="19574" y="55464"/>
                      <a:pt x="25533" y="55464"/>
                      <a:pt x="30500" y="55861"/>
                    </a:cubicBezTo>
                    <a:lnTo>
                      <a:pt x="30500" y="51898"/>
                    </a:lnTo>
                    <a:lnTo>
                      <a:pt x="27917" y="51898"/>
                    </a:lnTo>
                    <a:cubicBezTo>
                      <a:pt x="18581" y="51898"/>
                      <a:pt x="18183" y="50511"/>
                      <a:pt x="18183" y="45954"/>
                    </a:cubicBezTo>
                    <a:lnTo>
                      <a:pt x="18183" y="26536"/>
                    </a:lnTo>
                    <a:cubicBezTo>
                      <a:pt x="18183" y="14053"/>
                      <a:pt x="23547" y="2957"/>
                      <a:pt x="33082" y="2957"/>
                    </a:cubicBezTo>
                    <a:cubicBezTo>
                      <a:pt x="34075" y="2957"/>
                      <a:pt x="34274" y="2957"/>
                      <a:pt x="34473" y="3155"/>
                    </a:cubicBezTo>
                    <a:cubicBezTo>
                      <a:pt x="34274" y="3155"/>
                      <a:pt x="31692" y="4740"/>
                      <a:pt x="31692" y="7910"/>
                    </a:cubicBezTo>
                    <a:cubicBezTo>
                      <a:pt x="31692" y="11477"/>
                      <a:pt x="34274" y="13458"/>
                      <a:pt x="37055" y="13458"/>
                    </a:cubicBezTo>
                    <a:cubicBezTo>
                      <a:pt x="39439" y="13458"/>
                      <a:pt x="42617" y="11873"/>
                      <a:pt x="42617" y="7910"/>
                    </a:cubicBezTo>
                    <a:cubicBezTo>
                      <a:pt x="42617" y="3749"/>
                      <a:pt x="38644" y="183"/>
                      <a:pt x="33082" y="183"/>
                    </a:cubicBezTo>
                    <a:cubicBezTo>
                      <a:pt x="23944" y="183"/>
                      <a:pt x="19375" y="8505"/>
                      <a:pt x="17587" y="1405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5" name="Forma libre: forma 144">
                <a:extLst>
                  <a:ext uri="{FF2B5EF4-FFF2-40B4-BE49-F238E27FC236}">
                    <a16:creationId xmlns:a16="http://schemas.microsoft.com/office/drawing/2014/main" id="{35E8A83C-AA56-26D6-07D9-7B1A295A6C95}"/>
                  </a:ext>
                </a:extLst>
              </p:cNvPr>
              <p:cNvSpPr/>
              <p:nvPr/>
            </p:nvSpPr>
            <p:spPr>
              <a:xfrm>
                <a:off x="10416301" y="3567721"/>
                <a:ext cx="56019" cy="57857"/>
              </a:xfrm>
              <a:custGeom>
                <a:avLst/>
                <a:gdLst>
                  <a:gd name="connsiteX0" fmla="*/ 56130 w 56019"/>
                  <a:gd name="connsiteY0" fmla="*/ 29706 h 57857"/>
                  <a:gd name="connsiteX1" fmla="*/ 28120 w 56019"/>
                  <a:gd name="connsiteY1" fmla="*/ 183 h 57857"/>
                  <a:gd name="connsiteX2" fmla="*/ 110 w 56019"/>
                  <a:gd name="connsiteY2" fmla="*/ 29706 h 57857"/>
                  <a:gd name="connsiteX3" fmla="*/ 27921 w 56019"/>
                  <a:gd name="connsiteY3" fmla="*/ 58040 h 57857"/>
                  <a:gd name="connsiteX4" fmla="*/ 56130 w 56019"/>
                  <a:gd name="connsiteY4" fmla="*/ 29706 h 57857"/>
                  <a:gd name="connsiteX5" fmla="*/ 28120 w 56019"/>
                  <a:gd name="connsiteY5" fmla="*/ 54870 h 57857"/>
                  <a:gd name="connsiteX6" fmla="*/ 13618 w 56019"/>
                  <a:gd name="connsiteY6" fmla="*/ 46350 h 57857"/>
                  <a:gd name="connsiteX7" fmla="*/ 10639 w 56019"/>
                  <a:gd name="connsiteY7" fmla="*/ 28715 h 57857"/>
                  <a:gd name="connsiteX8" fmla="*/ 13618 w 56019"/>
                  <a:gd name="connsiteY8" fmla="*/ 11477 h 57857"/>
                  <a:gd name="connsiteX9" fmla="*/ 27921 w 56019"/>
                  <a:gd name="connsiteY9" fmla="*/ 2957 h 57857"/>
                  <a:gd name="connsiteX10" fmla="*/ 42224 w 56019"/>
                  <a:gd name="connsiteY10" fmla="*/ 11081 h 57857"/>
                  <a:gd name="connsiteX11" fmla="*/ 45601 w 56019"/>
                  <a:gd name="connsiteY11" fmla="*/ 28715 h 57857"/>
                  <a:gd name="connsiteX12" fmla="*/ 42820 w 56019"/>
                  <a:gd name="connsiteY12" fmla="*/ 45557 h 57857"/>
                  <a:gd name="connsiteX13" fmla="*/ 28120 w 56019"/>
                  <a:gd name="connsiteY13" fmla="*/ 54870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130" y="29706"/>
                    </a:moveTo>
                    <a:cubicBezTo>
                      <a:pt x="56130" y="13458"/>
                      <a:pt x="43416" y="183"/>
                      <a:pt x="28120" y="183"/>
                    </a:cubicBezTo>
                    <a:cubicBezTo>
                      <a:pt x="12426" y="183"/>
                      <a:pt x="110" y="13855"/>
                      <a:pt x="110" y="29706"/>
                    </a:cubicBezTo>
                    <a:cubicBezTo>
                      <a:pt x="110" y="45954"/>
                      <a:pt x="13221" y="58040"/>
                      <a:pt x="27921" y="58040"/>
                    </a:cubicBezTo>
                    <a:cubicBezTo>
                      <a:pt x="43217" y="58040"/>
                      <a:pt x="56130" y="45755"/>
                      <a:pt x="56130" y="29706"/>
                    </a:cubicBezTo>
                    <a:close/>
                    <a:moveTo>
                      <a:pt x="28120" y="54870"/>
                    </a:moveTo>
                    <a:cubicBezTo>
                      <a:pt x="22756" y="54870"/>
                      <a:pt x="17194" y="52294"/>
                      <a:pt x="13618" y="46350"/>
                    </a:cubicBezTo>
                    <a:cubicBezTo>
                      <a:pt x="10639" y="40802"/>
                      <a:pt x="10639" y="33272"/>
                      <a:pt x="10639" y="28715"/>
                    </a:cubicBezTo>
                    <a:cubicBezTo>
                      <a:pt x="10639" y="23762"/>
                      <a:pt x="10639" y="17025"/>
                      <a:pt x="13618" y="11477"/>
                    </a:cubicBezTo>
                    <a:cubicBezTo>
                      <a:pt x="16995" y="5533"/>
                      <a:pt x="22955" y="2957"/>
                      <a:pt x="27921" y="2957"/>
                    </a:cubicBezTo>
                    <a:cubicBezTo>
                      <a:pt x="33483" y="2957"/>
                      <a:pt x="39046" y="5731"/>
                      <a:pt x="42224" y="11081"/>
                    </a:cubicBezTo>
                    <a:cubicBezTo>
                      <a:pt x="45601" y="16629"/>
                      <a:pt x="45601" y="23960"/>
                      <a:pt x="45601" y="28715"/>
                    </a:cubicBezTo>
                    <a:cubicBezTo>
                      <a:pt x="45601" y="33272"/>
                      <a:pt x="45601" y="40009"/>
                      <a:pt x="42820" y="45557"/>
                    </a:cubicBezTo>
                    <a:cubicBezTo>
                      <a:pt x="40039" y="51303"/>
                      <a:pt x="34477" y="54870"/>
                      <a:pt x="28120" y="5487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6" name="Forma libre: forma 145">
                <a:extLst>
                  <a:ext uri="{FF2B5EF4-FFF2-40B4-BE49-F238E27FC236}">
                    <a16:creationId xmlns:a16="http://schemas.microsoft.com/office/drawing/2014/main" id="{32DBEAE9-B2D2-638F-4081-5F10089BABCF}"/>
                  </a:ext>
                </a:extLst>
              </p:cNvPr>
              <p:cNvSpPr/>
              <p:nvPr/>
            </p:nvSpPr>
            <p:spPr>
              <a:xfrm>
                <a:off x="10479514" y="3568514"/>
                <a:ext cx="42511" cy="55677"/>
              </a:xfrm>
              <a:custGeom>
                <a:avLst/>
                <a:gdLst>
                  <a:gd name="connsiteX0" fmla="*/ 17596 w 42511"/>
                  <a:gd name="connsiteY0" fmla="*/ 14053 h 55677"/>
                  <a:gd name="connsiteX1" fmla="*/ 17596 w 42511"/>
                  <a:gd name="connsiteY1" fmla="*/ 183 h 55677"/>
                  <a:gd name="connsiteX2" fmla="*/ 115 w 42511"/>
                  <a:gd name="connsiteY2" fmla="*/ 1570 h 55677"/>
                  <a:gd name="connsiteX3" fmla="*/ 115 w 42511"/>
                  <a:gd name="connsiteY3" fmla="*/ 5533 h 55677"/>
                  <a:gd name="connsiteX4" fmla="*/ 9849 w 42511"/>
                  <a:gd name="connsiteY4" fmla="*/ 12468 h 55677"/>
                  <a:gd name="connsiteX5" fmla="*/ 9849 w 42511"/>
                  <a:gd name="connsiteY5" fmla="*/ 46350 h 55677"/>
                  <a:gd name="connsiteX6" fmla="*/ 115 w 42511"/>
                  <a:gd name="connsiteY6" fmla="*/ 51898 h 55677"/>
                  <a:gd name="connsiteX7" fmla="*/ 115 w 42511"/>
                  <a:gd name="connsiteY7" fmla="*/ 55861 h 55677"/>
                  <a:gd name="connsiteX8" fmla="*/ 14418 w 42511"/>
                  <a:gd name="connsiteY8" fmla="*/ 55464 h 55677"/>
                  <a:gd name="connsiteX9" fmla="*/ 30509 w 42511"/>
                  <a:gd name="connsiteY9" fmla="*/ 55861 h 55677"/>
                  <a:gd name="connsiteX10" fmla="*/ 30509 w 42511"/>
                  <a:gd name="connsiteY10" fmla="*/ 51898 h 55677"/>
                  <a:gd name="connsiteX11" fmla="*/ 27926 w 42511"/>
                  <a:gd name="connsiteY11" fmla="*/ 51898 h 55677"/>
                  <a:gd name="connsiteX12" fmla="*/ 18192 w 42511"/>
                  <a:gd name="connsiteY12" fmla="*/ 45954 h 55677"/>
                  <a:gd name="connsiteX13" fmla="*/ 18192 w 42511"/>
                  <a:gd name="connsiteY13" fmla="*/ 26536 h 55677"/>
                  <a:gd name="connsiteX14" fmla="*/ 33091 w 42511"/>
                  <a:gd name="connsiteY14" fmla="*/ 2957 h 55677"/>
                  <a:gd name="connsiteX15" fmla="*/ 34482 w 42511"/>
                  <a:gd name="connsiteY15" fmla="*/ 3155 h 55677"/>
                  <a:gd name="connsiteX16" fmla="*/ 31700 w 42511"/>
                  <a:gd name="connsiteY16" fmla="*/ 7910 h 55677"/>
                  <a:gd name="connsiteX17" fmla="*/ 37064 w 42511"/>
                  <a:gd name="connsiteY17" fmla="*/ 13458 h 55677"/>
                  <a:gd name="connsiteX18" fmla="*/ 42626 w 42511"/>
                  <a:gd name="connsiteY18" fmla="*/ 7910 h 55677"/>
                  <a:gd name="connsiteX19" fmla="*/ 33091 w 42511"/>
                  <a:gd name="connsiteY19" fmla="*/ 183 h 55677"/>
                  <a:gd name="connsiteX20" fmla="*/ 17596 w 42511"/>
                  <a:gd name="connsiteY20" fmla="*/ 14053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96" y="14053"/>
                    </a:moveTo>
                    <a:lnTo>
                      <a:pt x="17596" y="183"/>
                    </a:lnTo>
                    <a:lnTo>
                      <a:pt x="115" y="1570"/>
                    </a:lnTo>
                    <a:lnTo>
                      <a:pt x="115" y="5533"/>
                    </a:lnTo>
                    <a:cubicBezTo>
                      <a:pt x="8856" y="5533"/>
                      <a:pt x="9849" y="6325"/>
                      <a:pt x="9849" y="12468"/>
                    </a:cubicBezTo>
                    <a:lnTo>
                      <a:pt x="9849" y="46350"/>
                    </a:lnTo>
                    <a:cubicBezTo>
                      <a:pt x="9849" y="51898"/>
                      <a:pt x="8458" y="51898"/>
                      <a:pt x="115" y="51898"/>
                    </a:cubicBezTo>
                    <a:lnTo>
                      <a:pt x="115" y="55861"/>
                    </a:lnTo>
                    <a:cubicBezTo>
                      <a:pt x="5081" y="55662"/>
                      <a:pt x="11041" y="55464"/>
                      <a:pt x="14418" y="55464"/>
                    </a:cubicBezTo>
                    <a:cubicBezTo>
                      <a:pt x="19583" y="55464"/>
                      <a:pt x="25542" y="55464"/>
                      <a:pt x="30509" y="55861"/>
                    </a:cubicBezTo>
                    <a:lnTo>
                      <a:pt x="30509" y="51898"/>
                    </a:lnTo>
                    <a:lnTo>
                      <a:pt x="27926" y="51898"/>
                    </a:lnTo>
                    <a:cubicBezTo>
                      <a:pt x="18590" y="51898"/>
                      <a:pt x="18192" y="50511"/>
                      <a:pt x="18192" y="45954"/>
                    </a:cubicBezTo>
                    <a:lnTo>
                      <a:pt x="18192" y="26536"/>
                    </a:lnTo>
                    <a:cubicBezTo>
                      <a:pt x="18192" y="14053"/>
                      <a:pt x="23556" y="2957"/>
                      <a:pt x="33091" y="2957"/>
                    </a:cubicBezTo>
                    <a:cubicBezTo>
                      <a:pt x="34084" y="2957"/>
                      <a:pt x="34283" y="2957"/>
                      <a:pt x="34482" y="3155"/>
                    </a:cubicBezTo>
                    <a:cubicBezTo>
                      <a:pt x="34283" y="3155"/>
                      <a:pt x="31700" y="4740"/>
                      <a:pt x="31700" y="7910"/>
                    </a:cubicBezTo>
                    <a:cubicBezTo>
                      <a:pt x="31700" y="11477"/>
                      <a:pt x="34283" y="13458"/>
                      <a:pt x="37064" y="13458"/>
                    </a:cubicBezTo>
                    <a:cubicBezTo>
                      <a:pt x="39448" y="13458"/>
                      <a:pt x="42626" y="11873"/>
                      <a:pt x="42626" y="7910"/>
                    </a:cubicBezTo>
                    <a:cubicBezTo>
                      <a:pt x="42626" y="3749"/>
                      <a:pt x="38653" y="183"/>
                      <a:pt x="33091" y="183"/>
                    </a:cubicBezTo>
                    <a:cubicBezTo>
                      <a:pt x="23953" y="183"/>
                      <a:pt x="19384" y="8505"/>
                      <a:pt x="17596" y="1405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47" name="Gráfico 27">
              <a:extLst>
                <a:ext uri="{FF2B5EF4-FFF2-40B4-BE49-F238E27FC236}">
                  <a16:creationId xmlns:a16="http://schemas.microsoft.com/office/drawing/2014/main" id="{3FC7E2C0-2CC1-6725-F31D-BEA46D5EF327}"/>
                </a:ext>
              </a:extLst>
            </p:cNvPr>
            <p:cNvGrpSpPr/>
            <p:nvPr/>
          </p:nvGrpSpPr>
          <p:grpSpPr>
            <a:xfrm>
              <a:off x="2774367" y="4065561"/>
              <a:ext cx="214193" cy="34443"/>
              <a:chOff x="10574710" y="3578024"/>
              <a:chExt cx="182362" cy="29324"/>
            </a:xfrm>
            <a:solidFill>
              <a:schemeClr val="tx1"/>
            </a:solidFill>
          </p:grpSpPr>
          <p:sp>
            <p:nvSpPr>
              <p:cNvPr id="148" name="Forma libre: forma 147">
                <a:extLst>
                  <a:ext uri="{FF2B5EF4-FFF2-40B4-BE49-F238E27FC236}">
                    <a16:creationId xmlns:a16="http://schemas.microsoft.com/office/drawing/2014/main" id="{51D17C1B-4C35-8AB8-2C48-73D4CFE362D1}"/>
                  </a:ext>
                </a:extLst>
              </p:cNvPr>
              <p:cNvSpPr/>
              <p:nvPr/>
            </p:nvSpPr>
            <p:spPr>
              <a:xfrm>
                <a:off x="10574710" y="3578024"/>
                <a:ext cx="84029" cy="29324"/>
              </a:xfrm>
              <a:custGeom>
                <a:avLst/>
                <a:gdLst>
                  <a:gd name="connsiteX0" fmla="*/ 79781 w 84029"/>
                  <a:gd name="connsiteY0" fmla="*/ 5136 h 29324"/>
                  <a:gd name="connsiteX1" fmla="*/ 84151 w 84029"/>
                  <a:gd name="connsiteY1" fmla="*/ 2561 h 29324"/>
                  <a:gd name="connsiteX2" fmla="*/ 79980 w 84029"/>
                  <a:gd name="connsiteY2" fmla="*/ 183 h 29324"/>
                  <a:gd name="connsiteX3" fmla="*/ 4294 w 84029"/>
                  <a:gd name="connsiteY3" fmla="*/ 183 h 29324"/>
                  <a:gd name="connsiteX4" fmla="*/ 122 w 84029"/>
                  <a:gd name="connsiteY4" fmla="*/ 2561 h 29324"/>
                  <a:gd name="connsiteX5" fmla="*/ 4294 w 84029"/>
                  <a:gd name="connsiteY5" fmla="*/ 5136 h 29324"/>
                  <a:gd name="connsiteX6" fmla="*/ 79980 w 84029"/>
                  <a:gd name="connsiteY6" fmla="*/ 29508 h 29324"/>
                  <a:gd name="connsiteX7" fmla="*/ 84151 w 84029"/>
                  <a:gd name="connsiteY7" fmla="*/ 27130 h 29324"/>
                  <a:gd name="connsiteX8" fmla="*/ 79781 w 84029"/>
                  <a:gd name="connsiteY8" fmla="*/ 24554 h 29324"/>
                  <a:gd name="connsiteX9" fmla="*/ 4294 w 84029"/>
                  <a:gd name="connsiteY9" fmla="*/ 24554 h 29324"/>
                  <a:gd name="connsiteX10" fmla="*/ 122 w 84029"/>
                  <a:gd name="connsiteY10" fmla="*/ 27130 h 29324"/>
                  <a:gd name="connsiteX11" fmla="*/ 4294 w 84029"/>
                  <a:gd name="connsiteY11" fmla="*/ 29508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81" y="5136"/>
                    </a:moveTo>
                    <a:cubicBezTo>
                      <a:pt x="81569" y="5136"/>
                      <a:pt x="84151" y="5136"/>
                      <a:pt x="84151" y="2561"/>
                    </a:cubicBezTo>
                    <a:cubicBezTo>
                      <a:pt x="84151" y="183"/>
                      <a:pt x="81569" y="183"/>
                      <a:pt x="79980" y="183"/>
                    </a:cubicBezTo>
                    <a:lnTo>
                      <a:pt x="4294" y="183"/>
                    </a:lnTo>
                    <a:cubicBezTo>
                      <a:pt x="2506" y="183"/>
                      <a:pt x="122" y="183"/>
                      <a:pt x="122" y="2561"/>
                    </a:cubicBezTo>
                    <a:cubicBezTo>
                      <a:pt x="122" y="5136"/>
                      <a:pt x="2506" y="5136"/>
                      <a:pt x="4294" y="5136"/>
                    </a:cubicBezTo>
                    <a:close/>
                    <a:moveTo>
                      <a:pt x="79980" y="29508"/>
                    </a:moveTo>
                    <a:cubicBezTo>
                      <a:pt x="81569" y="29508"/>
                      <a:pt x="84151" y="29508"/>
                      <a:pt x="84151" y="27130"/>
                    </a:cubicBezTo>
                    <a:cubicBezTo>
                      <a:pt x="84151" y="24554"/>
                      <a:pt x="81569" y="24554"/>
                      <a:pt x="79781" y="24554"/>
                    </a:cubicBezTo>
                    <a:lnTo>
                      <a:pt x="4294" y="24554"/>
                    </a:lnTo>
                    <a:cubicBezTo>
                      <a:pt x="2506" y="24554"/>
                      <a:pt x="122" y="24554"/>
                      <a:pt x="122" y="27130"/>
                    </a:cubicBezTo>
                    <a:cubicBezTo>
                      <a:pt x="122" y="29508"/>
                      <a:pt x="2506" y="29508"/>
                      <a:pt x="4294" y="2950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9" name="Forma libre: forma 148">
                <a:extLst>
                  <a:ext uri="{FF2B5EF4-FFF2-40B4-BE49-F238E27FC236}">
                    <a16:creationId xmlns:a16="http://schemas.microsoft.com/office/drawing/2014/main" id="{50EE4E0F-9BAC-D209-CC09-C4FC399678E3}"/>
                  </a:ext>
                </a:extLst>
              </p:cNvPr>
              <p:cNvSpPr/>
              <p:nvPr/>
            </p:nvSpPr>
            <p:spPr>
              <a:xfrm>
                <a:off x="10673043" y="3578024"/>
                <a:ext cx="84029" cy="29324"/>
              </a:xfrm>
              <a:custGeom>
                <a:avLst/>
                <a:gdLst>
                  <a:gd name="connsiteX0" fmla="*/ 79789 w 84029"/>
                  <a:gd name="connsiteY0" fmla="*/ 5136 h 29324"/>
                  <a:gd name="connsiteX1" fmla="*/ 84159 w 84029"/>
                  <a:gd name="connsiteY1" fmla="*/ 2561 h 29324"/>
                  <a:gd name="connsiteX2" fmla="*/ 79987 w 84029"/>
                  <a:gd name="connsiteY2" fmla="*/ 183 h 29324"/>
                  <a:gd name="connsiteX3" fmla="*/ 4302 w 84029"/>
                  <a:gd name="connsiteY3" fmla="*/ 183 h 29324"/>
                  <a:gd name="connsiteX4" fmla="*/ 130 w 84029"/>
                  <a:gd name="connsiteY4" fmla="*/ 2561 h 29324"/>
                  <a:gd name="connsiteX5" fmla="*/ 4302 w 84029"/>
                  <a:gd name="connsiteY5" fmla="*/ 5136 h 29324"/>
                  <a:gd name="connsiteX6" fmla="*/ 79987 w 84029"/>
                  <a:gd name="connsiteY6" fmla="*/ 29508 h 29324"/>
                  <a:gd name="connsiteX7" fmla="*/ 84159 w 84029"/>
                  <a:gd name="connsiteY7" fmla="*/ 27130 h 29324"/>
                  <a:gd name="connsiteX8" fmla="*/ 79789 w 84029"/>
                  <a:gd name="connsiteY8" fmla="*/ 24554 h 29324"/>
                  <a:gd name="connsiteX9" fmla="*/ 4302 w 84029"/>
                  <a:gd name="connsiteY9" fmla="*/ 24554 h 29324"/>
                  <a:gd name="connsiteX10" fmla="*/ 130 w 84029"/>
                  <a:gd name="connsiteY10" fmla="*/ 27130 h 29324"/>
                  <a:gd name="connsiteX11" fmla="*/ 4302 w 84029"/>
                  <a:gd name="connsiteY11" fmla="*/ 29508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89" y="5136"/>
                    </a:moveTo>
                    <a:cubicBezTo>
                      <a:pt x="81577" y="5136"/>
                      <a:pt x="84159" y="5136"/>
                      <a:pt x="84159" y="2561"/>
                    </a:cubicBezTo>
                    <a:cubicBezTo>
                      <a:pt x="84159" y="183"/>
                      <a:pt x="81577" y="183"/>
                      <a:pt x="79987" y="183"/>
                    </a:cubicBezTo>
                    <a:lnTo>
                      <a:pt x="4302" y="183"/>
                    </a:lnTo>
                    <a:cubicBezTo>
                      <a:pt x="2514" y="183"/>
                      <a:pt x="130" y="183"/>
                      <a:pt x="130" y="2561"/>
                    </a:cubicBezTo>
                    <a:cubicBezTo>
                      <a:pt x="130" y="5136"/>
                      <a:pt x="2514" y="5136"/>
                      <a:pt x="4302" y="5136"/>
                    </a:cubicBezTo>
                    <a:close/>
                    <a:moveTo>
                      <a:pt x="79987" y="29508"/>
                    </a:moveTo>
                    <a:cubicBezTo>
                      <a:pt x="81577" y="29508"/>
                      <a:pt x="84159" y="29508"/>
                      <a:pt x="84159" y="27130"/>
                    </a:cubicBezTo>
                    <a:cubicBezTo>
                      <a:pt x="84159" y="24554"/>
                      <a:pt x="81577" y="24554"/>
                      <a:pt x="79789" y="24554"/>
                    </a:cubicBezTo>
                    <a:lnTo>
                      <a:pt x="4302" y="24554"/>
                    </a:lnTo>
                    <a:cubicBezTo>
                      <a:pt x="2514" y="24554"/>
                      <a:pt x="130" y="24554"/>
                      <a:pt x="130" y="27130"/>
                    </a:cubicBezTo>
                    <a:cubicBezTo>
                      <a:pt x="130" y="29508"/>
                      <a:pt x="2514" y="29508"/>
                      <a:pt x="4302" y="2950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50" name="Forma libre: forma 149">
              <a:extLst>
                <a:ext uri="{FF2B5EF4-FFF2-40B4-BE49-F238E27FC236}">
                  <a16:creationId xmlns:a16="http://schemas.microsoft.com/office/drawing/2014/main" id="{017BE3BF-88A6-7E8C-72A4-4E87757FD87C}"/>
                </a:ext>
              </a:extLst>
            </p:cNvPr>
            <p:cNvSpPr/>
            <p:nvPr/>
          </p:nvSpPr>
          <p:spPr>
            <a:xfrm>
              <a:off x="3052391" y="4021110"/>
              <a:ext cx="62531" cy="101933"/>
            </a:xfrm>
            <a:custGeom>
              <a:avLst/>
              <a:gdLst>
                <a:gd name="connsiteX0" fmla="*/ 53379 w 53238"/>
                <a:gd name="connsiteY0" fmla="*/ 43774 h 86785"/>
                <a:gd name="connsiteX1" fmla="*/ 48214 w 53238"/>
                <a:gd name="connsiteY1" fmla="*/ 14449 h 86785"/>
                <a:gd name="connsiteX2" fmla="*/ 26760 w 53238"/>
                <a:gd name="connsiteY2" fmla="*/ 183 h 86785"/>
                <a:gd name="connsiteX3" fmla="*/ 4710 w 53238"/>
                <a:gd name="connsiteY3" fmla="*/ 15242 h 86785"/>
                <a:gd name="connsiteX4" fmla="*/ 141 w 53238"/>
                <a:gd name="connsiteY4" fmla="*/ 43774 h 86785"/>
                <a:gd name="connsiteX5" fmla="*/ 5703 w 53238"/>
                <a:gd name="connsiteY5" fmla="*/ 74288 h 86785"/>
                <a:gd name="connsiteX6" fmla="*/ 26562 w 53238"/>
                <a:gd name="connsiteY6" fmla="*/ 86969 h 86785"/>
                <a:gd name="connsiteX7" fmla="*/ 48612 w 53238"/>
                <a:gd name="connsiteY7" fmla="*/ 72306 h 86785"/>
                <a:gd name="connsiteX8" fmla="*/ 53379 w 53238"/>
                <a:gd name="connsiteY8" fmla="*/ 43774 h 86785"/>
                <a:gd name="connsiteX9" fmla="*/ 26562 w 53238"/>
                <a:gd name="connsiteY9" fmla="*/ 84195 h 86785"/>
                <a:gd name="connsiteX10" fmla="*/ 12060 w 53238"/>
                <a:gd name="connsiteY10" fmla="*/ 68938 h 86785"/>
                <a:gd name="connsiteX11" fmla="*/ 10670 w 53238"/>
                <a:gd name="connsiteY11" fmla="*/ 42387 h 86785"/>
                <a:gd name="connsiteX12" fmla="*/ 11663 w 53238"/>
                <a:gd name="connsiteY12" fmla="*/ 19204 h 86785"/>
                <a:gd name="connsiteX13" fmla="*/ 26562 w 53238"/>
                <a:gd name="connsiteY13" fmla="*/ 2957 h 86785"/>
                <a:gd name="connsiteX14" fmla="*/ 41460 w 53238"/>
                <a:gd name="connsiteY14" fmla="*/ 17817 h 86785"/>
                <a:gd name="connsiteX15" fmla="*/ 42851 w 53238"/>
                <a:gd name="connsiteY15" fmla="*/ 42387 h 86785"/>
                <a:gd name="connsiteX16" fmla="*/ 41460 w 53238"/>
                <a:gd name="connsiteY16" fmla="*/ 68344 h 86785"/>
                <a:gd name="connsiteX17" fmla="*/ 26562 w 53238"/>
                <a:gd name="connsiteY17" fmla="*/ 84195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379" y="43774"/>
                  </a:moveTo>
                  <a:cubicBezTo>
                    <a:pt x="53379" y="33867"/>
                    <a:pt x="52585" y="23762"/>
                    <a:pt x="48214" y="14449"/>
                  </a:cubicBezTo>
                  <a:cubicBezTo>
                    <a:pt x="42454" y="2362"/>
                    <a:pt x="32124" y="183"/>
                    <a:pt x="26760" y="183"/>
                  </a:cubicBezTo>
                  <a:cubicBezTo>
                    <a:pt x="19212" y="183"/>
                    <a:pt x="9875" y="3551"/>
                    <a:pt x="4710" y="15242"/>
                  </a:cubicBezTo>
                  <a:cubicBezTo>
                    <a:pt x="737" y="23960"/>
                    <a:pt x="141" y="33867"/>
                    <a:pt x="141" y="43774"/>
                  </a:cubicBezTo>
                  <a:cubicBezTo>
                    <a:pt x="141" y="53285"/>
                    <a:pt x="538" y="64579"/>
                    <a:pt x="5703" y="74288"/>
                  </a:cubicBezTo>
                  <a:cubicBezTo>
                    <a:pt x="11266" y="84393"/>
                    <a:pt x="20403" y="86969"/>
                    <a:pt x="26562" y="86969"/>
                  </a:cubicBezTo>
                  <a:cubicBezTo>
                    <a:pt x="33514" y="86969"/>
                    <a:pt x="43050" y="84393"/>
                    <a:pt x="48612" y="72306"/>
                  </a:cubicBezTo>
                  <a:cubicBezTo>
                    <a:pt x="52585" y="63588"/>
                    <a:pt x="53379" y="53879"/>
                    <a:pt x="53379" y="43774"/>
                  </a:cubicBezTo>
                  <a:close/>
                  <a:moveTo>
                    <a:pt x="26562" y="84195"/>
                  </a:moveTo>
                  <a:cubicBezTo>
                    <a:pt x="21794" y="84195"/>
                    <a:pt x="14245" y="81025"/>
                    <a:pt x="12060" y="68938"/>
                  </a:cubicBezTo>
                  <a:cubicBezTo>
                    <a:pt x="10670" y="61409"/>
                    <a:pt x="10670" y="49718"/>
                    <a:pt x="10670" y="42387"/>
                  </a:cubicBezTo>
                  <a:cubicBezTo>
                    <a:pt x="10670" y="34263"/>
                    <a:pt x="10670" y="25941"/>
                    <a:pt x="11663" y="19204"/>
                  </a:cubicBezTo>
                  <a:cubicBezTo>
                    <a:pt x="14047" y="4146"/>
                    <a:pt x="23383" y="2957"/>
                    <a:pt x="26562" y="2957"/>
                  </a:cubicBezTo>
                  <a:cubicBezTo>
                    <a:pt x="30733" y="2957"/>
                    <a:pt x="39077" y="5335"/>
                    <a:pt x="41460" y="17817"/>
                  </a:cubicBezTo>
                  <a:cubicBezTo>
                    <a:pt x="42851" y="24752"/>
                    <a:pt x="42851" y="34461"/>
                    <a:pt x="42851" y="42387"/>
                  </a:cubicBezTo>
                  <a:cubicBezTo>
                    <a:pt x="42851" y="51898"/>
                    <a:pt x="42851" y="60418"/>
                    <a:pt x="41460" y="68344"/>
                  </a:cubicBezTo>
                  <a:cubicBezTo>
                    <a:pt x="39474" y="80430"/>
                    <a:pt x="32322" y="84195"/>
                    <a:pt x="26562" y="84195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51" name="Gráfico 27">
              <a:extLst>
                <a:ext uri="{FF2B5EF4-FFF2-40B4-BE49-F238E27FC236}">
                  <a16:creationId xmlns:a16="http://schemas.microsoft.com/office/drawing/2014/main" id="{2BB34B49-FB87-716A-01A0-D9715B9DA7E8}"/>
                </a:ext>
              </a:extLst>
            </p:cNvPr>
            <p:cNvGrpSpPr/>
            <p:nvPr/>
          </p:nvGrpSpPr>
          <p:grpSpPr>
            <a:xfrm>
              <a:off x="3174918" y="4013896"/>
              <a:ext cx="323067" cy="105890"/>
              <a:chOff x="10915735" y="3534037"/>
              <a:chExt cx="275056" cy="90154"/>
            </a:xfrm>
            <a:solidFill>
              <a:schemeClr val="tx1"/>
            </a:solidFill>
          </p:grpSpPr>
          <p:sp>
            <p:nvSpPr>
              <p:cNvPr id="152" name="Forma libre: forma 151">
                <a:extLst>
                  <a:ext uri="{FF2B5EF4-FFF2-40B4-BE49-F238E27FC236}">
                    <a16:creationId xmlns:a16="http://schemas.microsoft.com/office/drawing/2014/main" id="{66587EF1-3DA2-A917-412E-A79A206E12BD}"/>
                  </a:ext>
                </a:extLst>
              </p:cNvPr>
              <p:cNvSpPr/>
              <p:nvPr/>
            </p:nvSpPr>
            <p:spPr>
              <a:xfrm>
                <a:off x="10915735" y="3534037"/>
                <a:ext cx="86611" cy="90154"/>
              </a:xfrm>
              <a:custGeom>
                <a:avLst/>
                <a:gdLst>
                  <a:gd name="connsiteX0" fmla="*/ 46435 w 86611"/>
                  <a:gd name="connsiteY0" fmla="*/ 2561 h 90154"/>
                  <a:gd name="connsiteX1" fmla="*/ 43654 w 86611"/>
                  <a:gd name="connsiteY1" fmla="*/ 183 h 90154"/>
                  <a:gd name="connsiteX2" fmla="*/ 40475 w 86611"/>
                  <a:gd name="connsiteY2" fmla="*/ 2561 h 90154"/>
                  <a:gd name="connsiteX3" fmla="*/ 14452 w 86611"/>
                  <a:gd name="connsiteY3" fmla="*/ 78052 h 90154"/>
                  <a:gd name="connsiteX4" fmla="*/ 149 w 86611"/>
                  <a:gd name="connsiteY4" fmla="*/ 86374 h 90154"/>
                  <a:gd name="connsiteX5" fmla="*/ 149 w 86611"/>
                  <a:gd name="connsiteY5" fmla="*/ 90337 h 90154"/>
                  <a:gd name="connsiteX6" fmla="*/ 13062 w 86611"/>
                  <a:gd name="connsiteY6" fmla="*/ 89941 h 90154"/>
                  <a:gd name="connsiteX7" fmla="*/ 27563 w 86611"/>
                  <a:gd name="connsiteY7" fmla="*/ 90337 h 90154"/>
                  <a:gd name="connsiteX8" fmla="*/ 27563 w 86611"/>
                  <a:gd name="connsiteY8" fmla="*/ 86374 h 90154"/>
                  <a:gd name="connsiteX9" fmla="*/ 18227 w 86611"/>
                  <a:gd name="connsiteY9" fmla="*/ 80034 h 90154"/>
                  <a:gd name="connsiteX10" fmla="*/ 18425 w 86611"/>
                  <a:gd name="connsiteY10" fmla="*/ 78052 h 90154"/>
                  <a:gd name="connsiteX11" fmla="*/ 24186 w 86611"/>
                  <a:gd name="connsiteY11" fmla="*/ 61607 h 90154"/>
                  <a:gd name="connsiteX12" fmla="*/ 55374 w 86611"/>
                  <a:gd name="connsiteY12" fmla="*/ 61607 h 90154"/>
                  <a:gd name="connsiteX13" fmla="*/ 62128 w 86611"/>
                  <a:gd name="connsiteY13" fmla="*/ 80826 h 90154"/>
                  <a:gd name="connsiteX14" fmla="*/ 62526 w 86611"/>
                  <a:gd name="connsiteY14" fmla="*/ 82610 h 90154"/>
                  <a:gd name="connsiteX15" fmla="*/ 51997 w 86611"/>
                  <a:gd name="connsiteY15" fmla="*/ 86374 h 90154"/>
                  <a:gd name="connsiteX16" fmla="*/ 51997 w 86611"/>
                  <a:gd name="connsiteY16" fmla="*/ 90337 h 90154"/>
                  <a:gd name="connsiteX17" fmla="*/ 70273 w 86611"/>
                  <a:gd name="connsiteY17" fmla="*/ 89941 h 90154"/>
                  <a:gd name="connsiteX18" fmla="*/ 86761 w 86611"/>
                  <a:gd name="connsiteY18" fmla="*/ 90337 h 90154"/>
                  <a:gd name="connsiteX19" fmla="*/ 86761 w 86611"/>
                  <a:gd name="connsiteY19" fmla="*/ 86374 h 90154"/>
                  <a:gd name="connsiteX20" fmla="*/ 84576 w 86611"/>
                  <a:gd name="connsiteY20" fmla="*/ 86374 h 90154"/>
                  <a:gd name="connsiteX21" fmla="*/ 73849 w 86611"/>
                  <a:gd name="connsiteY21" fmla="*/ 81421 h 90154"/>
                  <a:gd name="connsiteX22" fmla="*/ 39681 w 86611"/>
                  <a:gd name="connsiteY22" fmla="*/ 16827 h 90154"/>
                  <a:gd name="connsiteX23" fmla="*/ 53984 w 86611"/>
                  <a:gd name="connsiteY23" fmla="*/ 57644 h 90154"/>
                  <a:gd name="connsiteX24" fmla="*/ 25577 w 86611"/>
                  <a:gd name="connsiteY24" fmla="*/ 57644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611" h="90154">
                    <a:moveTo>
                      <a:pt x="46435" y="2561"/>
                    </a:moveTo>
                    <a:cubicBezTo>
                      <a:pt x="45839" y="975"/>
                      <a:pt x="45640" y="183"/>
                      <a:pt x="43654" y="183"/>
                    </a:cubicBezTo>
                    <a:cubicBezTo>
                      <a:pt x="41469" y="183"/>
                      <a:pt x="41071" y="777"/>
                      <a:pt x="40475" y="2561"/>
                    </a:cubicBezTo>
                    <a:lnTo>
                      <a:pt x="14452" y="78052"/>
                    </a:lnTo>
                    <a:cubicBezTo>
                      <a:pt x="12068" y="84393"/>
                      <a:pt x="7102" y="86374"/>
                      <a:pt x="149" y="86374"/>
                    </a:cubicBezTo>
                    <a:lnTo>
                      <a:pt x="149" y="90337"/>
                    </a:lnTo>
                    <a:cubicBezTo>
                      <a:pt x="3129" y="90139"/>
                      <a:pt x="8493" y="89941"/>
                      <a:pt x="13062" y="89941"/>
                    </a:cubicBezTo>
                    <a:cubicBezTo>
                      <a:pt x="17035" y="89941"/>
                      <a:pt x="23590" y="90139"/>
                      <a:pt x="27563" y="90337"/>
                    </a:cubicBezTo>
                    <a:lnTo>
                      <a:pt x="27563" y="86374"/>
                    </a:lnTo>
                    <a:cubicBezTo>
                      <a:pt x="21405" y="86374"/>
                      <a:pt x="18227" y="83204"/>
                      <a:pt x="18227" y="80034"/>
                    </a:cubicBezTo>
                    <a:cubicBezTo>
                      <a:pt x="18227" y="79638"/>
                      <a:pt x="18227" y="78449"/>
                      <a:pt x="18425" y="78052"/>
                    </a:cubicBezTo>
                    <a:lnTo>
                      <a:pt x="24186" y="61607"/>
                    </a:lnTo>
                    <a:lnTo>
                      <a:pt x="55374" y="61607"/>
                    </a:lnTo>
                    <a:lnTo>
                      <a:pt x="62128" y="80826"/>
                    </a:lnTo>
                    <a:cubicBezTo>
                      <a:pt x="62327" y="81421"/>
                      <a:pt x="62526" y="82213"/>
                      <a:pt x="62526" y="82610"/>
                    </a:cubicBezTo>
                    <a:cubicBezTo>
                      <a:pt x="62526" y="86374"/>
                      <a:pt x="55374" y="86374"/>
                      <a:pt x="51997" y="86374"/>
                    </a:cubicBezTo>
                    <a:lnTo>
                      <a:pt x="51997" y="90337"/>
                    </a:lnTo>
                    <a:cubicBezTo>
                      <a:pt x="56566" y="89941"/>
                      <a:pt x="65505" y="89941"/>
                      <a:pt x="70273" y="89941"/>
                    </a:cubicBezTo>
                    <a:cubicBezTo>
                      <a:pt x="75637" y="89941"/>
                      <a:pt x="81397" y="90139"/>
                      <a:pt x="86761" y="90337"/>
                    </a:cubicBezTo>
                    <a:lnTo>
                      <a:pt x="86761" y="86374"/>
                    </a:lnTo>
                    <a:lnTo>
                      <a:pt x="84576" y="86374"/>
                    </a:lnTo>
                    <a:cubicBezTo>
                      <a:pt x="76828" y="86374"/>
                      <a:pt x="75239" y="85582"/>
                      <a:pt x="73849" y="81421"/>
                    </a:cubicBezTo>
                    <a:close/>
                    <a:moveTo>
                      <a:pt x="39681" y="16827"/>
                    </a:moveTo>
                    <a:lnTo>
                      <a:pt x="53984" y="57644"/>
                    </a:lnTo>
                    <a:lnTo>
                      <a:pt x="25577" y="57644"/>
                    </a:ln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3" name="Forma libre: forma 152">
                <a:extLst>
                  <a:ext uri="{FF2B5EF4-FFF2-40B4-BE49-F238E27FC236}">
                    <a16:creationId xmlns:a16="http://schemas.microsoft.com/office/drawing/2014/main" id="{26D11AE9-EFB9-CAF9-B2FF-44538D51E88E}"/>
                  </a:ext>
                </a:extLst>
              </p:cNvPr>
              <p:cNvSpPr/>
              <p:nvPr/>
            </p:nvSpPr>
            <p:spPr>
              <a:xfrm>
                <a:off x="11010753" y="3538198"/>
                <a:ext cx="86214" cy="85993"/>
              </a:xfrm>
              <a:custGeom>
                <a:avLst/>
                <a:gdLst>
                  <a:gd name="connsiteX0" fmla="*/ 25385 w 86214"/>
                  <a:gd name="connsiteY0" fmla="*/ 1768 h 85993"/>
                  <a:gd name="connsiteX1" fmla="*/ 21611 w 86214"/>
                  <a:gd name="connsiteY1" fmla="*/ 183 h 85993"/>
                  <a:gd name="connsiteX2" fmla="*/ 157 w 86214"/>
                  <a:gd name="connsiteY2" fmla="*/ 183 h 85993"/>
                  <a:gd name="connsiteX3" fmla="*/ 157 w 86214"/>
                  <a:gd name="connsiteY3" fmla="*/ 3948 h 85993"/>
                  <a:gd name="connsiteX4" fmla="*/ 3733 w 86214"/>
                  <a:gd name="connsiteY4" fmla="*/ 3948 h 85993"/>
                  <a:gd name="connsiteX5" fmla="*/ 10089 w 86214"/>
                  <a:gd name="connsiteY5" fmla="*/ 4344 h 85993"/>
                  <a:gd name="connsiteX6" fmla="*/ 13069 w 86214"/>
                  <a:gd name="connsiteY6" fmla="*/ 7118 h 85993"/>
                  <a:gd name="connsiteX7" fmla="*/ 13069 w 86214"/>
                  <a:gd name="connsiteY7" fmla="*/ 72901 h 85993"/>
                  <a:gd name="connsiteX8" fmla="*/ 157 w 86214"/>
                  <a:gd name="connsiteY8" fmla="*/ 82213 h 85993"/>
                  <a:gd name="connsiteX9" fmla="*/ 157 w 86214"/>
                  <a:gd name="connsiteY9" fmla="*/ 86176 h 85993"/>
                  <a:gd name="connsiteX10" fmla="*/ 14857 w 86214"/>
                  <a:gd name="connsiteY10" fmla="*/ 85780 h 85993"/>
                  <a:gd name="connsiteX11" fmla="*/ 29756 w 86214"/>
                  <a:gd name="connsiteY11" fmla="*/ 86176 h 85993"/>
                  <a:gd name="connsiteX12" fmla="*/ 29756 w 86214"/>
                  <a:gd name="connsiteY12" fmla="*/ 82213 h 85993"/>
                  <a:gd name="connsiteX13" fmla="*/ 16645 w 86214"/>
                  <a:gd name="connsiteY13" fmla="*/ 72901 h 85993"/>
                  <a:gd name="connsiteX14" fmla="*/ 16645 w 86214"/>
                  <a:gd name="connsiteY14" fmla="*/ 7316 h 85993"/>
                  <a:gd name="connsiteX15" fmla="*/ 18035 w 86214"/>
                  <a:gd name="connsiteY15" fmla="*/ 8901 h 85993"/>
                  <a:gd name="connsiteX16" fmla="*/ 69486 w 86214"/>
                  <a:gd name="connsiteY16" fmla="*/ 84591 h 85993"/>
                  <a:gd name="connsiteX17" fmla="*/ 71671 w 86214"/>
                  <a:gd name="connsiteY17" fmla="*/ 86176 h 85993"/>
                  <a:gd name="connsiteX18" fmla="*/ 73459 w 86214"/>
                  <a:gd name="connsiteY18" fmla="*/ 82808 h 85993"/>
                  <a:gd name="connsiteX19" fmla="*/ 73459 w 86214"/>
                  <a:gd name="connsiteY19" fmla="*/ 13260 h 85993"/>
                  <a:gd name="connsiteX20" fmla="*/ 86371 w 86214"/>
                  <a:gd name="connsiteY20" fmla="*/ 3948 h 85993"/>
                  <a:gd name="connsiteX21" fmla="*/ 86371 w 86214"/>
                  <a:gd name="connsiteY21" fmla="*/ 183 h 85993"/>
                  <a:gd name="connsiteX22" fmla="*/ 71671 w 86214"/>
                  <a:gd name="connsiteY22" fmla="*/ 579 h 85993"/>
                  <a:gd name="connsiteX23" fmla="*/ 56971 w 86214"/>
                  <a:gd name="connsiteY23" fmla="*/ 183 h 85993"/>
                  <a:gd name="connsiteX24" fmla="*/ 56971 w 86214"/>
                  <a:gd name="connsiteY24" fmla="*/ 3948 h 85993"/>
                  <a:gd name="connsiteX25" fmla="*/ 69883 w 86214"/>
                  <a:gd name="connsiteY25" fmla="*/ 13260 h 85993"/>
                  <a:gd name="connsiteX26" fmla="*/ 69883 w 86214"/>
                  <a:gd name="connsiteY26" fmla="*/ 67155 h 8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6214" h="85993">
                    <a:moveTo>
                      <a:pt x="25385" y="1768"/>
                    </a:moveTo>
                    <a:cubicBezTo>
                      <a:pt x="24194" y="183"/>
                      <a:pt x="23995" y="183"/>
                      <a:pt x="21611" y="183"/>
                    </a:cubicBezTo>
                    <a:lnTo>
                      <a:pt x="157" y="183"/>
                    </a:lnTo>
                    <a:lnTo>
                      <a:pt x="157" y="3948"/>
                    </a:lnTo>
                    <a:lnTo>
                      <a:pt x="3733" y="3948"/>
                    </a:lnTo>
                    <a:cubicBezTo>
                      <a:pt x="5719" y="3948"/>
                      <a:pt x="8301" y="4146"/>
                      <a:pt x="10089" y="4344"/>
                    </a:cubicBezTo>
                    <a:cubicBezTo>
                      <a:pt x="13069" y="4740"/>
                      <a:pt x="13069" y="4740"/>
                      <a:pt x="13069" y="7118"/>
                    </a:cubicBezTo>
                    <a:lnTo>
                      <a:pt x="13069" y="72901"/>
                    </a:lnTo>
                    <a:cubicBezTo>
                      <a:pt x="13069" y="76269"/>
                      <a:pt x="13069" y="82213"/>
                      <a:pt x="157" y="82213"/>
                    </a:cubicBezTo>
                    <a:lnTo>
                      <a:pt x="157" y="86176"/>
                    </a:lnTo>
                    <a:cubicBezTo>
                      <a:pt x="4527" y="85978"/>
                      <a:pt x="10685" y="85780"/>
                      <a:pt x="14857" y="85780"/>
                    </a:cubicBezTo>
                    <a:cubicBezTo>
                      <a:pt x="19029" y="85780"/>
                      <a:pt x="25385" y="85978"/>
                      <a:pt x="29756" y="86176"/>
                    </a:cubicBezTo>
                    <a:lnTo>
                      <a:pt x="29756" y="82213"/>
                    </a:lnTo>
                    <a:cubicBezTo>
                      <a:pt x="16645" y="82213"/>
                      <a:pt x="16645" y="76269"/>
                      <a:pt x="16645" y="72901"/>
                    </a:cubicBezTo>
                    <a:lnTo>
                      <a:pt x="16645" y="7316"/>
                    </a:lnTo>
                    <a:cubicBezTo>
                      <a:pt x="17241" y="8109"/>
                      <a:pt x="17439" y="8109"/>
                      <a:pt x="18035" y="8901"/>
                    </a:cubicBezTo>
                    <a:lnTo>
                      <a:pt x="69486" y="84591"/>
                    </a:lnTo>
                    <a:cubicBezTo>
                      <a:pt x="70678" y="85978"/>
                      <a:pt x="70876" y="86176"/>
                      <a:pt x="71671" y="86176"/>
                    </a:cubicBezTo>
                    <a:cubicBezTo>
                      <a:pt x="73459" y="86176"/>
                      <a:pt x="73459" y="85384"/>
                      <a:pt x="73459" y="82808"/>
                    </a:cubicBezTo>
                    <a:lnTo>
                      <a:pt x="73459" y="13260"/>
                    </a:lnTo>
                    <a:cubicBezTo>
                      <a:pt x="73459" y="9892"/>
                      <a:pt x="73459" y="3948"/>
                      <a:pt x="86371" y="3948"/>
                    </a:cubicBezTo>
                    <a:lnTo>
                      <a:pt x="86371" y="183"/>
                    </a:lnTo>
                    <a:cubicBezTo>
                      <a:pt x="82001" y="183"/>
                      <a:pt x="75843" y="579"/>
                      <a:pt x="71671" y="579"/>
                    </a:cubicBezTo>
                    <a:cubicBezTo>
                      <a:pt x="67499" y="579"/>
                      <a:pt x="61341" y="183"/>
                      <a:pt x="56971" y="183"/>
                    </a:cubicBezTo>
                    <a:lnTo>
                      <a:pt x="56971" y="3948"/>
                    </a:lnTo>
                    <a:cubicBezTo>
                      <a:pt x="69883" y="3948"/>
                      <a:pt x="69883" y="9892"/>
                      <a:pt x="69883" y="13260"/>
                    </a:cubicBezTo>
                    <a:lnTo>
                      <a:pt x="69883" y="67155"/>
                    </a:ln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4" name="Forma libre: forma 153">
                <a:extLst>
                  <a:ext uri="{FF2B5EF4-FFF2-40B4-BE49-F238E27FC236}">
                    <a16:creationId xmlns:a16="http://schemas.microsoft.com/office/drawing/2014/main" id="{4197B135-C4A3-AAE4-6948-B4AA1A506F0A}"/>
                  </a:ext>
                </a:extLst>
              </p:cNvPr>
              <p:cNvSpPr/>
              <p:nvPr/>
            </p:nvSpPr>
            <p:spPr>
              <a:xfrm>
                <a:off x="11105770" y="3538198"/>
                <a:ext cx="85022" cy="85993"/>
              </a:xfrm>
              <a:custGeom>
                <a:avLst/>
                <a:gdLst>
                  <a:gd name="connsiteX0" fmla="*/ 164 w 85022"/>
                  <a:gd name="connsiteY0" fmla="*/ 183 h 85993"/>
                  <a:gd name="connsiteX1" fmla="*/ 164 w 85022"/>
                  <a:gd name="connsiteY1" fmla="*/ 3948 h 85993"/>
                  <a:gd name="connsiteX2" fmla="*/ 3343 w 85022"/>
                  <a:gd name="connsiteY2" fmla="*/ 3948 h 85993"/>
                  <a:gd name="connsiteX3" fmla="*/ 13275 w 85022"/>
                  <a:gd name="connsiteY3" fmla="*/ 9892 h 85993"/>
                  <a:gd name="connsiteX4" fmla="*/ 13275 w 85022"/>
                  <a:gd name="connsiteY4" fmla="*/ 76269 h 85993"/>
                  <a:gd name="connsiteX5" fmla="*/ 3343 w 85022"/>
                  <a:gd name="connsiteY5" fmla="*/ 82213 h 85993"/>
                  <a:gd name="connsiteX6" fmla="*/ 164 w 85022"/>
                  <a:gd name="connsiteY6" fmla="*/ 82213 h 85993"/>
                  <a:gd name="connsiteX7" fmla="*/ 164 w 85022"/>
                  <a:gd name="connsiteY7" fmla="*/ 86176 h 85993"/>
                  <a:gd name="connsiteX8" fmla="*/ 46450 w 85022"/>
                  <a:gd name="connsiteY8" fmla="*/ 86176 h 85993"/>
                  <a:gd name="connsiteX9" fmla="*/ 85187 w 85022"/>
                  <a:gd name="connsiteY9" fmla="*/ 43774 h 85993"/>
                  <a:gd name="connsiteX10" fmla="*/ 46450 w 85022"/>
                  <a:gd name="connsiteY10" fmla="*/ 183 h 85993"/>
                  <a:gd name="connsiteX11" fmla="*/ 30359 w 85022"/>
                  <a:gd name="connsiteY11" fmla="*/ 82213 h 85993"/>
                  <a:gd name="connsiteX12" fmla="*/ 24002 w 85022"/>
                  <a:gd name="connsiteY12" fmla="*/ 77260 h 85993"/>
                  <a:gd name="connsiteX13" fmla="*/ 24002 w 85022"/>
                  <a:gd name="connsiteY13" fmla="*/ 9099 h 85993"/>
                  <a:gd name="connsiteX14" fmla="*/ 30359 w 85022"/>
                  <a:gd name="connsiteY14" fmla="*/ 3948 h 85993"/>
                  <a:gd name="connsiteX15" fmla="*/ 42874 w 85022"/>
                  <a:gd name="connsiteY15" fmla="*/ 3948 h 85993"/>
                  <a:gd name="connsiteX16" fmla="*/ 65918 w 85022"/>
                  <a:gd name="connsiteY16" fmla="*/ 15638 h 85993"/>
                  <a:gd name="connsiteX17" fmla="*/ 72473 w 85022"/>
                  <a:gd name="connsiteY17" fmla="*/ 43774 h 85993"/>
                  <a:gd name="connsiteX18" fmla="*/ 65520 w 85022"/>
                  <a:gd name="connsiteY18" fmla="*/ 71514 h 85993"/>
                  <a:gd name="connsiteX19" fmla="*/ 43073 w 85022"/>
                  <a:gd name="connsiteY19" fmla="*/ 82213 h 8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022" h="85993">
                    <a:moveTo>
                      <a:pt x="164" y="183"/>
                    </a:moveTo>
                    <a:lnTo>
                      <a:pt x="164" y="3948"/>
                    </a:lnTo>
                    <a:lnTo>
                      <a:pt x="3343" y="3948"/>
                    </a:lnTo>
                    <a:cubicBezTo>
                      <a:pt x="12878" y="3948"/>
                      <a:pt x="13275" y="5335"/>
                      <a:pt x="13275" y="9892"/>
                    </a:cubicBezTo>
                    <a:lnTo>
                      <a:pt x="13275" y="76269"/>
                    </a:lnTo>
                    <a:cubicBezTo>
                      <a:pt x="13275" y="80826"/>
                      <a:pt x="12878" y="82213"/>
                      <a:pt x="3343" y="82213"/>
                    </a:cubicBezTo>
                    <a:lnTo>
                      <a:pt x="164" y="82213"/>
                    </a:lnTo>
                    <a:lnTo>
                      <a:pt x="164" y="86176"/>
                    </a:lnTo>
                    <a:lnTo>
                      <a:pt x="46450" y="86176"/>
                    </a:lnTo>
                    <a:cubicBezTo>
                      <a:pt x="67705" y="86176"/>
                      <a:pt x="85187" y="67551"/>
                      <a:pt x="85187" y="43774"/>
                    </a:cubicBezTo>
                    <a:cubicBezTo>
                      <a:pt x="85187" y="19799"/>
                      <a:pt x="68103" y="183"/>
                      <a:pt x="46450" y="183"/>
                    </a:cubicBezTo>
                    <a:close/>
                    <a:moveTo>
                      <a:pt x="30359" y="82213"/>
                    </a:moveTo>
                    <a:cubicBezTo>
                      <a:pt x="24400" y="82213"/>
                      <a:pt x="24002" y="81421"/>
                      <a:pt x="24002" y="77260"/>
                    </a:cubicBezTo>
                    <a:lnTo>
                      <a:pt x="24002" y="9099"/>
                    </a:lnTo>
                    <a:cubicBezTo>
                      <a:pt x="24002" y="4938"/>
                      <a:pt x="24400" y="3948"/>
                      <a:pt x="30359" y="3948"/>
                    </a:cubicBezTo>
                    <a:lnTo>
                      <a:pt x="42874" y="3948"/>
                    </a:lnTo>
                    <a:cubicBezTo>
                      <a:pt x="50820" y="3948"/>
                      <a:pt x="59561" y="6722"/>
                      <a:pt x="65918" y="15638"/>
                    </a:cubicBezTo>
                    <a:cubicBezTo>
                      <a:pt x="71281" y="23167"/>
                      <a:pt x="72473" y="34065"/>
                      <a:pt x="72473" y="43774"/>
                    </a:cubicBezTo>
                    <a:cubicBezTo>
                      <a:pt x="72473" y="57842"/>
                      <a:pt x="70089" y="65371"/>
                      <a:pt x="65520" y="71514"/>
                    </a:cubicBezTo>
                    <a:cubicBezTo>
                      <a:pt x="62938" y="74882"/>
                      <a:pt x="55786" y="82213"/>
                      <a:pt x="43073" y="8221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55" name="Gráfico 27">
              <a:extLst>
                <a:ext uri="{FF2B5EF4-FFF2-40B4-BE49-F238E27FC236}">
                  <a16:creationId xmlns:a16="http://schemas.microsoft.com/office/drawing/2014/main" id="{EBAB8C36-BBED-B02B-7423-E887ED1CE661}"/>
                </a:ext>
              </a:extLst>
            </p:cNvPr>
            <p:cNvGrpSpPr/>
            <p:nvPr/>
          </p:nvGrpSpPr>
          <p:grpSpPr>
            <a:xfrm>
              <a:off x="2549942" y="4194902"/>
              <a:ext cx="403889" cy="104261"/>
              <a:chOff x="10383637" y="3688143"/>
              <a:chExt cx="343867" cy="88767"/>
            </a:xfrm>
            <a:solidFill>
              <a:schemeClr val="tx1"/>
            </a:solidFill>
          </p:grpSpPr>
          <p:sp>
            <p:nvSpPr>
              <p:cNvPr id="156" name="Forma libre: forma 155">
                <a:extLst>
                  <a:ext uri="{FF2B5EF4-FFF2-40B4-BE49-F238E27FC236}">
                    <a16:creationId xmlns:a16="http://schemas.microsoft.com/office/drawing/2014/main" id="{6CEAA0E8-2463-5A9C-94A4-CE579723DD3E}"/>
                  </a:ext>
                </a:extLst>
              </p:cNvPr>
              <p:cNvSpPr/>
              <p:nvPr/>
            </p:nvSpPr>
            <p:spPr>
              <a:xfrm>
                <a:off x="10383637" y="3719053"/>
                <a:ext cx="48868" cy="57857"/>
              </a:xfrm>
              <a:custGeom>
                <a:avLst/>
                <a:gdLst>
                  <a:gd name="connsiteX0" fmla="*/ 10636 w 48868"/>
                  <a:gd name="connsiteY0" fmla="*/ 24962 h 57857"/>
                  <a:gd name="connsiteX1" fmla="*/ 26329 w 48868"/>
                  <a:gd name="connsiteY1" fmla="*/ 2969 h 57857"/>
                  <a:gd name="connsiteX2" fmla="*/ 40632 w 48868"/>
                  <a:gd name="connsiteY2" fmla="*/ 24962 h 57857"/>
                  <a:gd name="connsiteX3" fmla="*/ 10636 w 48868"/>
                  <a:gd name="connsiteY3" fmla="*/ 27538 h 57857"/>
                  <a:gd name="connsiteX4" fmla="*/ 45797 w 48868"/>
                  <a:gd name="connsiteY4" fmla="*/ 27538 h 57857"/>
                  <a:gd name="connsiteX5" fmla="*/ 48976 w 48868"/>
                  <a:gd name="connsiteY5" fmla="*/ 24962 h 57857"/>
                  <a:gd name="connsiteX6" fmla="*/ 26329 w 48868"/>
                  <a:gd name="connsiteY6" fmla="*/ 195 h 57857"/>
                  <a:gd name="connsiteX7" fmla="*/ 108 w 48868"/>
                  <a:gd name="connsiteY7" fmla="*/ 28925 h 57857"/>
                  <a:gd name="connsiteX8" fmla="*/ 27919 w 48868"/>
                  <a:gd name="connsiteY8" fmla="*/ 58052 h 57857"/>
                  <a:gd name="connsiteX9" fmla="*/ 48976 w 48868"/>
                  <a:gd name="connsiteY9" fmla="*/ 41606 h 57857"/>
                  <a:gd name="connsiteX10" fmla="*/ 47386 w 48868"/>
                  <a:gd name="connsiteY10" fmla="*/ 40219 h 57857"/>
                  <a:gd name="connsiteX11" fmla="*/ 45598 w 48868"/>
                  <a:gd name="connsiteY11" fmla="*/ 42003 h 57857"/>
                  <a:gd name="connsiteX12" fmla="*/ 28713 w 48868"/>
                  <a:gd name="connsiteY12" fmla="*/ 54882 h 57857"/>
                  <a:gd name="connsiteX13" fmla="*/ 14410 w 48868"/>
                  <a:gd name="connsiteY13" fmla="*/ 46362 h 57857"/>
                  <a:gd name="connsiteX14" fmla="*/ 10636 w 48868"/>
                  <a:gd name="connsiteY14" fmla="*/ 27538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36" y="24962"/>
                    </a:moveTo>
                    <a:cubicBezTo>
                      <a:pt x="11431" y="6139"/>
                      <a:pt x="21959" y="2969"/>
                      <a:pt x="26329" y="2969"/>
                    </a:cubicBezTo>
                    <a:cubicBezTo>
                      <a:pt x="39440" y="2969"/>
                      <a:pt x="40632" y="20009"/>
                      <a:pt x="40632" y="24962"/>
                    </a:cubicBezTo>
                    <a:close/>
                    <a:moveTo>
                      <a:pt x="10636" y="27538"/>
                    </a:moveTo>
                    <a:lnTo>
                      <a:pt x="45797" y="27538"/>
                    </a:lnTo>
                    <a:cubicBezTo>
                      <a:pt x="48578" y="27538"/>
                      <a:pt x="48976" y="27538"/>
                      <a:pt x="48976" y="24962"/>
                    </a:cubicBezTo>
                    <a:cubicBezTo>
                      <a:pt x="48976" y="12480"/>
                      <a:pt x="42221" y="195"/>
                      <a:pt x="26329" y="195"/>
                    </a:cubicBezTo>
                    <a:cubicBezTo>
                      <a:pt x="11629" y="195"/>
                      <a:pt x="108" y="13272"/>
                      <a:pt x="108" y="28925"/>
                    </a:cubicBezTo>
                    <a:cubicBezTo>
                      <a:pt x="108" y="45767"/>
                      <a:pt x="13417" y="58052"/>
                      <a:pt x="27919" y="58052"/>
                    </a:cubicBezTo>
                    <a:cubicBezTo>
                      <a:pt x="43215" y="58052"/>
                      <a:pt x="48976" y="43984"/>
                      <a:pt x="48976" y="41606"/>
                    </a:cubicBezTo>
                    <a:cubicBezTo>
                      <a:pt x="48976" y="40418"/>
                      <a:pt x="47982" y="40219"/>
                      <a:pt x="47386" y="40219"/>
                    </a:cubicBezTo>
                    <a:cubicBezTo>
                      <a:pt x="46194" y="40219"/>
                      <a:pt x="45996" y="40814"/>
                      <a:pt x="45598" y="42003"/>
                    </a:cubicBezTo>
                    <a:cubicBezTo>
                      <a:pt x="41228" y="54882"/>
                      <a:pt x="29905" y="54882"/>
                      <a:pt x="28713" y="54882"/>
                    </a:cubicBezTo>
                    <a:cubicBezTo>
                      <a:pt x="22356" y="54882"/>
                      <a:pt x="17191" y="51117"/>
                      <a:pt x="14410" y="46362"/>
                    </a:cubicBezTo>
                    <a:cubicBezTo>
                      <a:pt x="10636" y="40418"/>
                      <a:pt x="10636" y="32096"/>
                      <a:pt x="10636" y="2753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7" name="Forma libre: forma 156">
                <a:extLst>
                  <a:ext uri="{FF2B5EF4-FFF2-40B4-BE49-F238E27FC236}">
                    <a16:creationId xmlns:a16="http://schemas.microsoft.com/office/drawing/2014/main" id="{D61DED74-4FE7-281B-7D01-E3780E44FA96}"/>
                  </a:ext>
                </a:extLst>
              </p:cNvPr>
              <p:cNvSpPr/>
              <p:nvPr/>
            </p:nvSpPr>
            <p:spPr>
              <a:xfrm>
                <a:off x="10440217" y="3719846"/>
                <a:ext cx="63568" cy="55677"/>
              </a:xfrm>
              <a:custGeom>
                <a:avLst/>
                <a:gdLst>
                  <a:gd name="connsiteX0" fmla="*/ 10044 w 63568"/>
                  <a:gd name="connsiteY0" fmla="*/ 12480 h 55677"/>
                  <a:gd name="connsiteX1" fmla="*/ 10044 w 63568"/>
                  <a:gd name="connsiteY1" fmla="*/ 46362 h 55677"/>
                  <a:gd name="connsiteX2" fmla="*/ 112 w 63568"/>
                  <a:gd name="connsiteY2" fmla="*/ 51910 h 55677"/>
                  <a:gd name="connsiteX3" fmla="*/ 112 w 63568"/>
                  <a:gd name="connsiteY3" fmla="*/ 55873 h 55677"/>
                  <a:gd name="connsiteX4" fmla="*/ 14415 w 63568"/>
                  <a:gd name="connsiteY4" fmla="*/ 55476 h 55677"/>
                  <a:gd name="connsiteX5" fmla="*/ 28519 w 63568"/>
                  <a:gd name="connsiteY5" fmla="*/ 55873 h 55677"/>
                  <a:gd name="connsiteX6" fmla="*/ 28519 w 63568"/>
                  <a:gd name="connsiteY6" fmla="*/ 51910 h 55677"/>
                  <a:gd name="connsiteX7" fmla="*/ 18785 w 63568"/>
                  <a:gd name="connsiteY7" fmla="*/ 46362 h 55677"/>
                  <a:gd name="connsiteX8" fmla="*/ 18785 w 63568"/>
                  <a:gd name="connsiteY8" fmla="*/ 23179 h 55677"/>
                  <a:gd name="connsiteX9" fmla="*/ 35869 w 63568"/>
                  <a:gd name="connsiteY9" fmla="*/ 2969 h 55677"/>
                  <a:gd name="connsiteX10" fmla="*/ 45206 w 63568"/>
                  <a:gd name="connsiteY10" fmla="*/ 16839 h 55677"/>
                  <a:gd name="connsiteX11" fmla="*/ 45206 w 63568"/>
                  <a:gd name="connsiteY11" fmla="*/ 46362 h 55677"/>
                  <a:gd name="connsiteX12" fmla="*/ 35273 w 63568"/>
                  <a:gd name="connsiteY12" fmla="*/ 51910 h 55677"/>
                  <a:gd name="connsiteX13" fmla="*/ 35273 w 63568"/>
                  <a:gd name="connsiteY13" fmla="*/ 55873 h 55677"/>
                  <a:gd name="connsiteX14" fmla="*/ 49576 w 63568"/>
                  <a:gd name="connsiteY14" fmla="*/ 55476 h 55677"/>
                  <a:gd name="connsiteX15" fmla="*/ 63680 w 63568"/>
                  <a:gd name="connsiteY15" fmla="*/ 55873 h 55677"/>
                  <a:gd name="connsiteX16" fmla="*/ 63680 w 63568"/>
                  <a:gd name="connsiteY16" fmla="*/ 51910 h 55677"/>
                  <a:gd name="connsiteX17" fmla="*/ 53946 w 63568"/>
                  <a:gd name="connsiteY17" fmla="*/ 48145 h 55677"/>
                  <a:gd name="connsiteX18" fmla="*/ 53946 w 63568"/>
                  <a:gd name="connsiteY18" fmla="*/ 24170 h 55677"/>
                  <a:gd name="connsiteX19" fmla="*/ 49973 w 63568"/>
                  <a:gd name="connsiteY19" fmla="*/ 4752 h 55677"/>
                  <a:gd name="connsiteX20" fmla="*/ 36664 w 63568"/>
                  <a:gd name="connsiteY20" fmla="*/ 195 h 55677"/>
                  <a:gd name="connsiteX21" fmla="*/ 17990 w 63568"/>
                  <a:gd name="connsiteY21" fmla="*/ 13470 h 55677"/>
                  <a:gd name="connsiteX22" fmla="*/ 17990 w 63568"/>
                  <a:gd name="connsiteY22" fmla="*/ 195 h 55677"/>
                  <a:gd name="connsiteX23" fmla="*/ 112 w 63568"/>
                  <a:gd name="connsiteY23" fmla="*/ 1582 h 55677"/>
                  <a:gd name="connsiteX24" fmla="*/ 112 w 63568"/>
                  <a:gd name="connsiteY24" fmla="*/ 5545 h 55677"/>
                  <a:gd name="connsiteX25" fmla="*/ 10044 w 63568"/>
                  <a:gd name="connsiteY25" fmla="*/ 1248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044" y="12480"/>
                    </a:moveTo>
                    <a:lnTo>
                      <a:pt x="10044" y="46362"/>
                    </a:lnTo>
                    <a:cubicBezTo>
                      <a:pt x="10044" y="51910"/>
                      <a:pt x="8654" y="51910"/>
                      <a:pt x="112" y="51910"/>
                    </a:cubicBezTo>
                    <a:lnTo>
                      <a:pt x="112" y="55873"/>
                    </a:lnTo>
                    <a:cubicBezTo>
                      <a:pt x="4681" y="55674"/>
                      <a:pt x="11038" y="55476"/>
                      <a:pt x="14415" y="55476"/>
                    </a:cubicBezTo>
                    <a:cubicBezTo>
                      <a:pt x="17792" y="55476"/>
                      <a:pt x="24347" y="55674"/>
                      <a:pt x="28519" y="55873"/>
                    </a:cubicBezTo>
                    <a:lnTo>
                      <a:pt x="28519" y="51910"/>
                    </a:lnTo>
                    <a:cubicBezTo>
                      <a:pt x="20176" y="51910"/>
                      <a:pt x="18785" y="51910"/>
                      <a:pt x="18785" y="46362"/>
                    </a:cubicBezTo>
                    <a:lnTo>
                      <a:pt x="18785" y="23179"/>
                    </a:lnTo>
                    <a:cubicBezTo>
                      <a:pt x="18785" y="9904"/>
                      <a:pt x="27724" y="2969"/>
                      <a:pt x="35869" y="2969"/>
                    </a:cubicBezTo>
                    <a:cubicBezTo>
                      <a:pt x="43815" y="2969"/>
                      <a:pt x="45206" y="9706"/>
                      <a:pt x="45206" y="16839"/>
                    </a:cubicBezTo>
                    <a:lnTo>
                      <a:pt x="45206" y="46362"/>
                    </a:lnTo>
                    <a:cubicBezTo>
                      <a:pt x="45206" y="51910"/>
                      <a:pt x="43815" y="51910"/>
                      <a:pt x="35273" y="51910"/>
                    </a:cubicBezTo>
                    <a:lnTo>
                      <a:pt x="35273" y="55873"/>
                    </a:lnTo>
                    <a:cubicBezTo>
                      <a:pt x="39643" y="55674"/>
                      <a:pt x="46199" y="55476"/>
                      <a:pt x="49576" y="55476"/>
                    </a:cubicBezTo>
                    <a:cubicBezTo>
                      <a:pt x="52953" y="55476"/>
                      <a:pt x="59508" y="55674"/>
                      <a:pt x="63680" y="55873"/>
                    </a:cubicBezTo>
                    <a:lnTo>
                      <a:pt x="63680" y="51910"/>
                    </a:lnTo>
                    <a:cubicBezTo>
                      <a:pt x="57125" y="51910"/>
                      <a:pt x="53946" y="51910"/>
                      <a:pt x="53946" y="48145"/>
                    </a:cubicBezTo>
                    <a:lnTo>
                      <a:pt x="53946" y="24170"/>
                    </a:lnTo>
                    <a:cubicBezTo>
                      <a:pt x="53946" y="13272"/>
                      <a:pt x="53946" y="9309"/>
                      <a:pt x="49973" y="4752"/>
                    </a:cubicBezTo>
                    <a:cubicBezTo>
                      <a:pt x="48185" y="2771"/>
                      <a:pt x="44014" y="195"/>
                      <a:pt x="36664" y="195"/>
                    </a:cubicBezTo>
                    <a:cubicBezTo>
                      <a:pt x="27526" y="195"/>
                      <a:pt x="21566" y="5545"/>
                      <a:pt x="17990" y="13470"/>
                    </a:cubicBezTo>
                    <a:lnTo>
                      <a:pt x="17990" y="195"/>
                    </a:lnTo>
                    <a:lnTo>
                      <a:pt x="112" y="1582"/>
                    </a:lnTo>
                    <a:lnTo>
                      <a:pt x="112" y="5545"/>
                    </a:lnTo>
                    <a:cubicBezTo>
                      <a:pt x="9051" y="5545"/>
                      <a:pt x="10044" y="6337"/>
                      <a:pt x="10044" y="1248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8" name="Forma libre: forma 157">
                <a:extLst>
                  <a:ext uri="{FF2B5EF4-FFF2-40B4-BE49-F238E27FC236}">
                    <a16:creationId xmlns:a16="http://schemas.microsoft.com/office/drawing/2014/main" id="{F283DF1F-E276-D04F-66D2-1480AC0FD933}"/>
                  </a:ext>
                </a:extLst>
              </p:cNvPr>
              <p:cNvSpPr/>
              <p:nvPr/>
            </p:nvSpPr>
            <p:spPr>
              <a:xfrm>
                <a:off x="10511849" y="3719053"/>
                <a:ext cx="57012" cy="57857"/>
              </a:xfrm>
              <a:custGeom>
                <a:avLst/>
                <a:gdLst>
                  <a:gd name="connsiteX0" fmla="*/ 36868 w 57012"/>
                  <a:gd name="connsiteY0" fmla="*/ 47154 h 57857"/>
                  <a:gd name="connsiteX1" fmla="*/ 46602 w 57012"/>
                  <a:gd name="connsiteY1" fmla="*/ 57458 h 57857"/>
                  <a:gd name="connsiteX2" fmla="*/ 57130 w 57012"/>
                  <a:gd name="connsiteY2" fmla="*/ 45371 h 57857"/>
                  <a:gd name="connsiteX3" fmla="*/ 57130 w 57012"/>
                  <a:gd name="connsiteY3" fmla="*/ 38436 h 57857"/>
                  <a:gd name="connsiteX4" fmla="*/ 53952 w 57012"/>
                  <a:gd name="connsiteY4" fmla="*/ 38436 h 57857"/>
                  <a:gd name="connsiteX5" fmla="*/ 53952 w 57012"/>
                  <a:gd name="connsiteY5" fmla="*/ 45371 h 57857"/>
                  <a:gd name="connsiteX6" fmla="*/ 49383 w 57012"/>
                  <a:gd name="connsiteY6" fmla="*/ 53495 h 57857"/>
                  <a:gd name="connsiteX7" fmla="*/ 44615 w 57012"/>
                  <a:gd name="connsiteY7" fmla="*/ 47154 h 57857"/>
                  <a:gd name="connsiteX8" fmla="*/ 44615 w 57012"/>
                  <a:gd name="connsiteY8" fmla="*/ 21990 h 57857"/>
                  <a:gd name="connsiteX9" fmla="*/ 40046 w 57012"/>
                  <a:gd name="connsiteY9" fmla="*/ 7130 h 57857"/>
                  <a:gd name="connsiteX10" fmla="*/ 22764 w 57012"/>
                  <a:gd name="connsiteY10" fmla="*/ 195 h 57857"/>
                  <a:gd name="connsiteX11" fmla="*/ 3693 w 57012"/>
                  <a:gd name="connsiteY11" fmla="*/ 14461 h 57857"/>
                  <a:gd name="connsiteX12" fmla="*/ 9454 w 57012"/>
                  <a:gd name="connsiteY12" fmla="*/ 20405 h 57857"/>
                  <a:gd name="connsiteX13" fmla="*/ 15414 w 57012"/>
                  <a:gd name="connsiteY13" fmla="*/ 14659 h 57857"/>
                  <a:gd name="connsiteX14" fmla="*/ 8858 w 57012"/>
                  <a:gd name="connsiteY14" fmla="*/ 8715 h 57857"/>
                  <a:gd name="connsiteX15" fmla="*/ 22565 w 57012"/>
                  <a:gd name="connsiteY15" fmla="*/ 2969 h 57857"/>
                  <a:gd name="connsiteX16" fmla="*/ 35875 w 57012"/>
                  <a:gd name="connsiteY16" fmla="*/ 19018 h 57857"/>
                  <a:gd name="connsiteX17" fmla="*/ 35875 w 57012"/>
                  <a:gd name="connsiteY17" fmla="*/ 23774 h 57857"/>
                  <a:gd name="connsiteX18" fmla="*/ 12632 w 57012"/>
                  <a:gd name="connsiteY18" fmla="*/ 28331 h 57857"/>
                  <a:gd name="connsiteX19" fmla="*/ 117 w 57012"/>
                  <a:gd name="connsiteY19" fmla="*/ 44777 h 57857"/>
                  <a:gd name="connsiteX20" fmla="*/ 20181 w 57012"/>
                  <a:gd name="connsiteY20" fmla="*/ 58052 h 57857"/>
                  <a:gd name="connsiteX21" fmla="*/ 36868 w 57012"/>
                  <a:gd name="connsiteY21" fmla="*/ 47154 h 57857"/>
                  <a:gd name="connsiteX22" fmla="*/ 35875 w 57012"/>
                  <a:gd name="connsiteY22" fmla="*/ 26349 h 57857"/>
                  <a:gd name="connsiteX23" fmla="*/ 35875 w 57012"/>
                  <a:gd name="connsiteY23" fmla="*/ 39031 h 57857"/>
                  <a:gd name="connsiteX24" fmla="*/ 21174 w 57012"/>
                  <a:gd name="connsiteY24" fmla="*/ 55278 h 57857"/>
                  <a:gd name="connsiteX25" fmla="*/ 9851 w 57012"/>
                  <a:gd name="connsiteY25" fmla="*/ 44578 h 57857"/>
                  <a:gd name="connsiteX26" fmla="*/ 35875 w 57012"/>
                  <a:gd name="connsiteY26" fmla="*/ 26349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6868" y="47154"/>
                    </a:moveTo>
                    <a:cubicBezTo>
                      <a:pt x="37265" y="52108"/>
                      <a:pt x="40841" y="57458"/>
                      <a:pt x="46602" y="57458"/>
                    </a:cubicBezTo>
                    <a:cubicBezTo>
                      <a:pt x="49383" y="57458"/>
                      <a:pt x="57130" y="55674"/>
                      <a:pt x="57130" y="45371"/>
                    </a:cubicBezTo>
                    <a:lnTo>
                      <a:pt x="57130" y="38436"/>
                    </a:lnTo>
                    <a:lnTo>
                      <a:pt x="53952" y="38436"/>
                    </a:lnTo>
                    <a:lnTo>
                      <a:pt x="53952" y="45371"/>
                    </a:lnTo>
                    <a:cubicBezTo>
                      <a:pt x="53952" y="52702"/>
                      <a:pt x="50773" y="53495"/>
                      <a:pt x="49383" y="53495"/>
                    </a:cubicBezTo>
                    <a:cubicBezTo>
                      <a:pt x="45211" y="53495"/>
                      <a:pt x="44615" y="47749"/>
                      <a:pt x="44615" y="47154"/>
                    </a:cubicBezTo>
                    <a:lnTo>
                      <a:pt x="44615" y="21990"/>
                    </a:lnTo>
                    <a:cubicBezTo>
                      <a:pt x="44615" y="16641"/>
                      <a:pt x="44615" y="11885"/>
                      <a:pt x="40046" y="7130"/>
                    </a:cubicBezTo>
                    <a:cubicBezTo>
                      <a:pt x="35279" y="2176"/>
                      <a:pt x="28922" y="195"/>
                      <a:pt x="22764" y="195"/>
                    </a:cubicBezTo>
                    <a:cubicBezTo>
                      <a:pt x="12434" y="195"/>
                      <a:pt x="3693" y="6139"/>
                      <a:pt x="3693" y="14461"/>
                    </a:cubicBezTo>
                    <a:cubicBezTo>
                      <a:pt x="3693" y="18226"/>
                      <a:pt x="6276" y="20405"/>
                      <a:pt x="9454" y="20405"/>
                    </a:cubicBezTo>
                    <a:cubicBezTo>
                      <a:pt x="13030" y="20405"/>
                      <a:pt x="15414" y="17829"/>
                      <a:pt x="15414" y="14659"/>
                    </a:cubicBezTo>
                    <a:cubicBezTo>
                      <a:pt x="15414" y="13074"/>
                      <a:pt x="14619" y="8913"/>
                      <a:pt x="8858" y="8715"/>
                    </a:cubicBezTo>
                    <a:cubicBezTo>
                      <a:pt x="12235" y="4356"/>
                      <a:pt x="18592" y="2969"/>
                      <a:pt x="22565" y="2969"/>
                    </a:cubicBezTo>
                    <a:cubicBezTo>
                      <a:pt x="28723" y="2969"/>
                      <a:pt x="35875" y="7922"/>
                      <a:pt x="35875" y="19018"/>
                    </a:cubicBezTo>
                    <a:lnTo>
                      <a:pt x="35875" y="23774"/>
                    </a:lnTo>
                    <a:cubicBezTo>
                      <a:pt x="29518" y="24170"/>
                      <a:pt x="20578" y="24566"/>
                      <a:pt x="12632" y="28331"/>
                    </a:cubicBezTo>
                    <a:cubicBezTo>
                      <a:pt x="3296" y="32690"/>
                      <a:pt x="117" y="39229"/>
                      <a:pt x="117" y="44777"/>
                    </a:cubicBezTo>
                    <a:cubicBezTo>
                      <a:pt x="117" y="54882"/>
                      <a:pt x="12235" y="58052"/>
                      <a:pt x="20181" y="58052"/>
                    </a:cubicBezTo>
                    <a:cubicBezTo>
                      <a:pt x="28524" y="58052"/>
                      <a:pt x="34484" y="53099"/>
                      <a:pt x="36868" y="47154"/>
                    </a:cubicBezTo>
                    <a:close/>
                    <a:moveTo>
                      <a:pt x="35875" y="26349"/>
                    </a:moveTo>
                    <a:lnTo>
                      <a:pt x="35875" y="39031"/>
                    </a:lnTo>
                    <a:cubicBezTo>
                      <a:pt x="35875" y="50919"/>
                      <a:pt x="26935" y="55278"/>
                      <a:pt x="21174" y="55278"/>
                    </a:cubicBezTo>
                    <a:cubicBezTo>
                      <a:pt x="15016" y="55278"/>
                      <a:pt x="9851" y="50919"/>
                      <a:pt x="9851" y="44578"/>
                    </a:cubicBezTo>
                    <a:cubicBezTo>
                      <a:pt x="9851" y="37644"/>
                      <a:pt x="15016" y="27142"/>
                      <a:pt x="35875" y="2634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9" name="Forma libre: forma 158">
                <a:extLst>
                  <a:ext uri="{FF2B5EF4-FFF2-40B4-BE49-F238E27FC236}">
                    <a16:creationId xmlns:a16="http://schemas.microsoft.com/office/drawing/2014/main" id="{7A542BE2-CA34-4B7E-F499-2741D9ED1285}"/>
                  </a:ext>
                </a:extLst>
              </p:cNvPr>
              <p:cNvSpPr/>
              <p:nvPr/>
            </p:nvSpPr>
            <p:spPr>
              <a:xfrm>
                <a:off x="10573274" y="3688143"/>
                <a:ext cx="62177" cy="88767"/>
              </a:xfrm>
              <a:custGeom>
                <a:avLst/>
                <a:gdLst>
                  <a:gd name="connsiteX0" fmla="*/ 18200 w 62177"/>
                  <a:gd name="connsiteY0" fmla="*/ 40021 h 88767"/>
                  <a:gd name="connsiteX1" fmla="*/ 18200 w 62177"/>
                  <a:gd name="connsiteY1" fmla="*/ 195 h 88767"/>
                  <a:gd name="connsiteX2" fmla="*/ 122 w 62177"/>
                  <a:gd name="connsiteY2" fmla="*/ 1582 h 88767"/>
                  <a:gd name="connsiteX3" fmla="*/ 122 w 62177"/>
                  <a:gd name="connsiteY3" fmla="*/ 5347 h 88767"/>
                  <a:gd name="connsiteX4" fmla="*/ 9856 w 62177"/>
                  <a:gd name="connsiteY4" fmla="*/ 12480 h 88767"/>
                  <a:gd name="connsiteX5" fmla="*/ 9856 w 62177"/>
                  <a:gd name="connsiteY5" fmla="*/ 87575 h 88767"/>
                  <a:gd name="connsiteX6" fmla="*/ 13035 w 62177"/>
                  <a:gd name="connsiteY6" fmla="*/ 87575 h 88767"/>
                  <a:gd name="connsiteX7" fmla="*/ 17604 w 62177"/>
                  <a:gd name="connsiteY7" fmla="*/ 79848 h 88767"/>
                  <a:gd name="connsiteX8" fmla="*/ 34290 w 62177"/>
                  <a:gd name="connsiteY8" fmla="*/ 88962 h 88767"/>
                  <a:gd name="connsiteX9" fmla="*/ 62300 w 62177"/>
                  <a:gd name="connsiteY9" fmla="*/ 60430 h 88767"/>
                  <a:gd name="connsiteX10" fmla="*/ 35681 w 62177"/>
                  <a:gd name="connsiteY10" fmla="*/ 31897 h 88767"/>
                  <a:gd name="connsiteX11" fmla="*/ 18200 w 62177"/>
                  <a:gd name="connsiteY11" fmla="*/ 40021 h 88767"/>
                  <a:gd name="connsiteX12" fmla="*/ 18597 w 62177"/>
                  <a:gd name="connsiteY12" fmla="*/ 73111 h 88767"/>
                  <a:gd name="connsiteX13" fmla="*/ 18597 w 62177"/>
                  <a:gd name="connsiteY13" fmla="*/ 47154 h 88767"/>
                  <a:gd name="connsiteX14" fmla="*/ 19987 w 62177"/>
                  <a:gd name="connsiteY14" fmla="*/ 42795 h 88767"/>
                  <a:gd name="connsiteX15" fmla="*/ 34886 w 62177"/>
                  <a:gd name="connsiteY15" fmla="*/ 34671 h 88767"/>
                  <a:gd name="connsiteX16" fmla="*/ 48196 w 62177"/>
                  <a:gd name="connsiteY16" fmla="*/ 42795 h 88767"/>
                  <a:gd name="connsiteX17" fmla="*/ 51970 w 62177"/>
                  <a:gd name="connsiteY17" fmla="*/ 60232 h 88767"/>
                  <a:gd name="connsiteX18" fmla="*/ 47997 w 62177"/>
                  <a:gd name="connsiteY18" fmla="*/ 78064 h 88767"/>
                  <a:gd name="connsiteX19" fmla="*/ 33694 w 62177"/>
                  <a:gd name="connsiteY19" fmla="*/ 86188 h 88767"/>
                  <a:gd name="connsiteX20" fmla="*/ 20385 w 62177"/>
                  <a:gd name="connsiteY20" fmla="*/ 78461 h 88767"/>
                  <a:gd name="connsiteX21" fmla="*/ 18597 w 62177"/>
                  <a:gd name="connsiteY21" fmla="*/ 73111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177" h="88767">
                    <a:moveTo>
                      <a:pt x="18200" y="40021"/>
                    </a:moveTo>
                    <a:lnTo>
                      <a:pt x="18200" y="195"/>
                    </a:lnTo>
                    <a:lnTo>
                      <a:pt x="122" y="1582"/>
                    </a:lnTo>
                    <a:lnTo>
                      <a:pt x="122" y="5347"/>
                    </a:lnTo>
                    <a:cubicBezTo>
                      <a:pt x="8863" y="5347"/>
                      <a:pt x="9856" y="6337"/>
                      <a:pt x="9856" y="12480"/>
                    </a:cubicBezTo>
                    <a:lnTo>
                      <a:pt x="9856" y="87575"/>
                    </a:lnTo>
                    <a:lnTo>
                      <a:pt x="13035" y="87575"/>
                    </a:lnTo>
                    <a:cubicBezTo>
                      <a:pt x="13233" y="87377"/>
                      <a:pt x="14227" y="85594"/>
                      <a:pt x="17604" y="79848"/>
                    </a:cubicBezTo>
                    <a:cubicBezTo>
                      <a:pt x="19590" y="82622"/>
                      <a:pt x="24755" y="88962"/>
                      <a:pt x="34290" y="88962"/>
                    </a:cubicBezTo>
                    <a:cubicBezTo>
                      <a:pt x="49189" y="88962"/>
                      <a:pt x="62300" y="76677"/>
                      <a:pt x="62300" y="60430"/>
                    </a:cubicBezTo>
                    <a:cubicBezTo>
                      <a:pt x="62300" y="44380"/>
                      <a:pt x="49984" y="31897"/>
                      <a:pt x="35681" y="31897"/>
                    </a:cubicBezTo>
                    <a:cubicBezTo>
                      <a:pt x="25748" y="31897"/>
                      <a:pt x="20385" y="37842"/>
                      <a:pt x="18200" y="40021"/>
                    </a:cubicBezTo>
                    <a:close/>
                    <a:moveTo>
                      <a:pt x="18597" y="73111"/>
                    </a:moveTo>
                    <a:lnTo>
                      <a:pt x="18597" y="47154"/>
                    </a:lnTo>
                    <a:cubicBezTo>
                      <a:pt x="18597" y="44777"/>
                      <a:pt x="18597" y="44777"/>
                      <a:pt x="19987" y="42795"/>
                    </a:cubicBezTo>
                    <a:cubicBezTo>
                      <a:pt x="24954" y="35662"/>
                      <a:pt x="31907" y="34671"/>
                      <a:pt x="34886" y="34671"/>
                    </a:cubicBezTo>
                    <a:cubicBezTo>
                      <a:pt x="40647" y="34671"/>
                      <a:pt x="45216" y="37842"/>
                      <a:pt x="48196" y="42795"/>
                    </a:cubicBezTo>
                    <a:cubicBezTo>
                      <a:pt x="51573" y="47947"/>
                      <a:pt x="51970" y="55080"/>
                      <a:pt x="51970" y="60232"/>
                    </a:cubicBezTo>
                    <a:cubicBezTo>
                      <a:pt x="51970" y="64987"/>
                      <a:pt x="51573" y="72516"/>
                      <a:pt x="47997" y="78064"/>
                    </a:cubicBezTo>
                    <a:cubicBezTo>
                      <a:pt x="45216" y="82027"/>
                      <a:pt x="40448" y="86188"/>
                      <a:pt x="33694" y="86188"/>
                    </a:cubicBezTo>
                    <a:cubicBezTo>
                      <a:pt x="27934" y="86188"/>
                      <a:pt x="23365" y="83216"/>
                      <a:pt x="20385" y="78461"/>
                    </a:cubicBezTo>
                    <a:cubicBezTo>
                      <a:pt x="18597" y="75885"/>
                      <a:pt x="18597" y="75489"/>
                      <a:pt x="18597" y="73111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0" name="Forma libre: forma 159">
                <a:extLst>
                  <a:ext uri="{FF2B5EF4-FFF2-40B4-BE49-F238E27FC236}">
                    <a16:creationId xmlns:a16="http://schemas.microsoft.com/office/drawing/2014/main" id="{0A90F74E-0F04-0408-E3C0-F8B7FC66D5D7}"/>
                  </a:ext>
                </a:extLst>
              </p:cNvPr>
              <p:cNvSpPr/>
              <p:nvPr/>
            </p:nvSpPr>
            <p:spPr>
              <a:xfrm>
                <a:off x="10644111" y="3688143"/>
                <a:ext cx="28009" cy="87380"/>
              </a:xfrm>
              <a:custGeom>
                <a:avLst/>
                <a:gdLst>
                  <a:gd name="connsiteX0" fmla="*/ 18404 w 28009"/>
                  <a:gd name="connsiteY0" fmla="*/ 195 h 87380"/>
                  <a:gd name="connsiteX1" fmla="*/ 128 w 28009"/>
                  <a:gd name="connsiteY1" fmla="*/ 1582 h 87380"/>
                  <a:gd name="connsiteX2" fmla="*/ 128 w 28009"/>
                  <a:gd name="connsiteY2" fmla="*/ 5347 h 87380"/>
                  <a:gd name="connsiteX3" fmla="*/ 10061 w 28009"/>
                  <a:gd name="connsiteY3" fmla="*/ 12480 h 87380"/>
                  <a:gd name="connsiteX4" fmla="*/ 10061 w 28009"/>
                  <a:gd name="connsiteY4" fmla="*/ 78064 h 87380"/>
                  <a:gd name="connsiteX5" fmla="*/ 128 w 28009"/>
                  <a:gd name="connsiteY5" fmla="*/ 83612 h 87380"/>
                  <a:gd name="connsiteX6" fmla="*/ 128 w 28009"/>
                  <a:gd name="connsiteY6" fmla="*/ 87575 h 87380"/>
                  <a:gd name="connsiteX7" fmla="*/ 14232 w 28009"/>
                  <a:gd name="connsiteY7" fmla="*/ 87179 h 87380"/>
                  <a:gd name="connsiteX8" fmla="*/ 28138 w 28009"/>
                  <a:gd name="connsiteY8" fmla="*/ 87575 h 87380"/>
                  <a:gd name="connsiteX9" fmla="*/ 28138 w 28009"/>
                  <a:gd name="connsiteY9" fmla="*/ 83612 h 87380"/>
                  <a:gd name="connsiteX10" fmla="*/ 18404 w 28009"/>
                  <a:gd name="connsiteY10" fmla="*/ 78064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404" y="195"/>
                    </a:moveTo>
                    <a:lnTo>
                      <a:pt x="128" y="1582"/>
                    </a:lnTo>
                    <a:lnTo>
                      <a:pt x="128" y="5347"/>
                    </a:lnTo>
                    <a:cubicBezTo>
                      <a:pt x="9067" y="5347"/>
                      <a:pt x="10061" y="6337"/>
                      <a:pt x="10061" y="12480"/>
                    </a:cubicBezTo>
                    <a:lnTo>
                      <a:pt x="10061" y="78064"/>
                    </a:lnTo>
                    <a:cubicBezTo>
                      <a:pt x="10061" y="83612"/>
                      <a:pt x="8670" y="83612"/>
                      <a:pt x="128" y="83612"/>
                    </a:cubicBezTo>
                    <a:lnTo>
                      <a:pt x="128" y="87575"/>
                    </a:lnTo>
                    <a:cubicBezTo>
                      <a:pt x="4300" y="87377"/>
                      <a:pt x="11054" y="87179"/>
                      <a:pt x="14232" y="87179"/>
                    </a:cubicBezTo>
                    <a:cubicBezTo>
                      <a:pt x="17212" y="87179"/>
                      <a:pt x="23569" y="87377"/>
                      <a:pt x="28138" y="87575"/>
                    </a:cubicBezTo>
                    <a:lnTo>
                      <a:pt x="28138" y="83612"/>
                    </a:lnTo>
                    <a:cubicBezTo>
                      <a:pt x="19794" y="83612"/>
                      <a:pt x="18404" y="83612"/>
                      <a:pt x="18404" y="7806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1" name="Forma libre: forma 160">
                <a:extLst>
                  <a:ext uri="{FF2B5EF4-FFF2-40B4-BE49-F238E27FC236}">
                    <a16:creationId xmlns:a16="http://schemas.microsoft.com/office/drawing/2014/main" id="{4689B77D-08BE-949B-3FBC-BBB293D47B59}"/>
                  </a:ext>
                </a:extLst>
              </p:cNvPr>
              <p:cNvSpPr/>
              <p:nvPr/>
            </p:nvSpPr>
            <p:spPr>
              <a:xfrm>
                <a:off x="10678636" y="3719053"/>
                <a:ext cx="48868" cy="57857"/>
              </a:xfrm>
              <a:custGeom>
                <a:avLst/>
                <a:gdLst>
                  <a:gd name="connsiteX0" fmla="*/ 10659 w 48868"/>
                  <a:gd name="connsiteY0" fmla="*/ 24962 h 57857"/>
                  <a:gd name="connsiteX1" fmla="*/ 26353 w 48868"/>
                  <a:gd name="connsiteY1" fmla="*/ 2969 h 57857"/>
                  <a:gd name="connsiteX2" fmla="*/ 40655 w 48868"/>
                  <a:gd name="connsiteY2" fmla="*/ 24962 h 57857"/>
                  <a:gd name="connsiteX3" fmla="*/ 10659 w 48868"/>
                  <a:gd name="connsiteY3" fmla="*/ 27538 h 57857"/>
                  <a:gd name="connsiteX4" fmla="*/ 45820 w 48868"/>
                  <a:gd name="connsiteY4" fmla="*/ 27538 h 57857"/>
                  <a:gd name="connsiteX5" fmla="*/ 48999 w 48868"/>
                  <a:gd name="connsiteY5" fmla="*/ 24962 h 57857"/>
                  <a:gd name="connsiteX6" fmla="*/ 26353 w 48868"/>
                  <a:gd name="connsiteY6" fmla="*/ 195 h 57857"/>
                  <a:gd name="connsiteX7" fmla="*/ 131 w 48868"/>
                  <a:gd name="connsiteY7" fmla="*/ 28925 h 57857"/>
                  <a:gd name="connsiteX8" fmla="*/ 27942 w 48868"/>
                  <a:gd name="connsiteY8" fmla="*/ 58052 h 57857"/>
                  <a:gd name="connsiteX9" fmla="*/ 48999 w 48868"/>
                  <a:gd name="connsiteY9" fmla="*/ 41606 h 57857"/>
                  <a:gd name="connsiteX10" fmla="*/ 47410 w 48868"/>
                  <a:gd name="connsiteY10" fmla="*/ 40219 h 57857"/>
                  <a:gd name="connsiteX11" fmla="*/ 45622 w 48868"/>
                  <a:gd name="connsiteY11" fmla="*/ 42003 h 57857"/>
                  <a:gd name="connsiteX12" fmla="*/ 28736 w 48868"/>
                  <a:gd name="connsiteY12" fmla="*/ 54882 h 57857"/>
                  <a:gd name="connsiteX13" fmla="*/ 14434 w 48868"/>
                  <a:gd name="connsiteY13" fmla="*/ 46362 h 57857"/>
                  <a:gd name="connsiteX14" fmla="*/ 10659 w 48868"/>
                  <a:gd name="connsiteY14" fmla="*/ 27538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59" y="24962"/>
                    </a:moveTo>
                    <a:cubicBezTo>
                      <a:pt x="11454" y="6139"/>
                      <a:pt x="21982" y="2969"/>
                      <a:pt x="26353" y="2969"/>
                    </a:cubicBezTo>
                    <a:cubicBezTo>
                      <a:pt x="39464" y="2969"/>
                      <a:pt x="40655" y="20009"/>
                      <a:pt x="40655" y="24962"/>
                    </a:cubicBezTo>
                    <a:close/>
                    <a:moveTo>
                      <a:pt x="10659" y="27538"/>
                    </a:moveTo>
                    <a:lnTo>
                      <a:pt x="45820" y="27538"/>
                    </a:lnTo>
                    <a:cubicBezTo>
                      <a:pt x="48601" y="27538"/>
                      <a:pt x="48999" y="27538"/>
                      <a:pt x="48999" y="24962"/>
                    </a:cubicBezTo>
                    <a:cubicBezTo>
                      <a:pt x="48999" y="12480"/>
                      <a:pt x="42245" y="195"/>
                      <a:pt x="26353" y="195"/>
                    </a:cubicBezTo>
                    <a:cubicBezTo>
                      <a:pt x="11652" y="195"/>
                      <a:pt x="131" y="13272"/>
                      <a:pt x="131" y="28925"/>
                    </a:cubicBezTo>
                    <a:cubicBezTo>
                      <a:pt x="131" y="45767"/>
                      <a:pt x="13440" y="58052"/>
                      <a:pt x="27942" y="58052"/>
                    </a:cubicBezTo>
                    <a:cubicBezTo>
                      <a:pt x="43238" y="58052"/>
                      <a:pt x="48999" y="43984"/>
                      <a:pt x="48999" y="41606"/>
                    </a:cubicBezTo>
                    <a:cubicBezTo>
                      <a:pt x="48999" y="40418"/>
                      <a:pt x="48005" y="40219"/>
                      <a:pt x="47410" y="40219"/>
                    </a:cubicBezTo>
                    <a:cubicBezTo>
                      <a:pt x="46218" y="40219"/>
                      <a:pt x="46019" y="40814"/>
                      <a:pt x="45622" y="42003"/>
                    </a:cubicBezTo>
                    <a:cubicBezTo>
                      <a:pt x="41251" y="54882"/>
                      <a:pt x="29928" y="54882"/>
                      <a:pt x="28736" y="54882"/>
                    </a:cubicBezTo>
                    <a:cubicBezTo>
                      <a:pt x="22380" y="54882"/>
                      <a:pt x="17215" y="51117"/>
                      <a:pt x="14434" y="46362"/>
                    </a:cubicBezTo>
                    <a:cubicBezTo>
                      <a:pt x="10659" y="40418"/>
                      <a:pt x="10659" y="32096"/>
                      <a:pt x="10659" y="2753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62" name="Gráfico 27">
              <a:extLst>
                <a:ext uri="{FF2B5EF4-FFF2-40B4-BE49-F238E27FC236}">
                  <a16:creationId xmlns:a16="http://schemas.microsoft.com/office/drawing/2014/main" id="{EECC059C-C500-E904-DD41-240BE4DDD8CE}"/>
                </a:ext>
              </a:extLst>
            </p:cNvPr>
            <p:cNvGrpSpPr/>
            <p:nvPr/>
          </p:nvGrpSpPr>
          <p:grpSpPr>
            <a:xfrm>
              <a:off x="3016072" y="4243309"/>
              <a:ext cx="214193" cy="34443"/>
              <a:chOff x="10780495" y="3729357"/>
              <a:chExt cx="182362" cy="29324"/>
            </a:xfrm>
            <a:solidFill>
              <a:schemeClr val="tx1"/>
            </a:solidFill>
          </p:grpSpPr>
          <p:sp>
            <p:nvSpPr>
              <p:cNvPr id="163" name="Forma libre: forma 162">
                <a:extLst>
                  <a:ext uri="{FF2B5EF4-FFF2-40B4-BE49-F238E27FC236}">
                    <a16:creationId xmlns:a16="http://schemas.microsoft.com/office/drawing/2014/main" id="{74950D56-8452-6474-38A1-017EA235092F}"/>
                  </a:ext>
                </a:extLst>
              </p:cNvPr>
              <p:cNvSpPr/>
              <p:nvPr/>
            </p:nvSpPr>
            <p:spPr>
              <a:xfrm>
                <a:off x="10780495" y="3729357"/>
                <a:ext cx="84029" cy="29324"/>
              </a:xfrm>
              <a:custGeom>
                <a:avLst/>
                <a:gdLst>
                  <a:gd name="connsiteX0" fmla="*/ 79797 w 84029"/>
                  <a:gd name="connsiteY0" fmla="*/ 5148 h 29324"/>
                  <a:gd name="connsiteX1" fmla="*/ 84168 w 84029"/>
                  <a:gd name="connsiteY1" fmla="*/ 2573 h 29324"/>
                  <a:gd name="connsiteX2" fmla="*/ 79996 w 84029"/>
                  <a:gd name="connsiteY2" fmla="*/ 195 h 29324"/>
                  <a:gd name="connsiteX3" fmla="*/ 4310 w 84029"/>
                  <a:gd name="connsiteY3" fmla="*/ 195 h 29324"/>
                  <a:gd name="connsiteX4" fmla="*/ 138 w 84029"/>
                  <a:gd name="connsiteY4" fmla="*/ 2573 h 29324"/>
                  <a:gd name="connsiteX5" fmla="*/ 4310 w 84029"/>
                  <a:gd name="connsiteY5" fmla="*/ 5148 h 29324"/>
                  <a:gd name="connsiteX6" fmla="*/ 79996 w 84029"/>
                  <a:gd name="connsiteY6" fmla="*/ 29520 h 29324"/>
                  <a:gd name="connsiteX7" fmla="*/ 84168 w 84029"/>
                  <a:gd name="connsiteY7" fmla="*/ 27142 h 29324"/>
                  <a:gd name="connsiteX8" fmla="*/ 79797 w 84029"/>
                  <a:gd name="connsiteY8" fmla="*/ 24566 h 29324"/>
                  <a:gd name="connsiteX9" fmla="*/ 4310 w 84029"/>
                  <a:gd name="connsiteY9" fmla="*/ 24566 h 29324"/>
                  <a:gd name="connsiteX10" fmla="*/ 138 w 84029"/>
                  <a:gd name="connsiteY10" fmla="*/ 27142 h 29324"/>
                  <a:gd name="connsiteX11" fmla="*/ 4310 w 84029"/>
                  <a:gd name="connsiteY11" fmla="*/ 29520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97" y="5148"/>
                    </a:moveTo>
                    <a:cubicBezTo>
                      <a:pt x="81585" y="5148"/>
                      <a:pt x="84168" y="5148"/>
                      <a:pt x="84168" y="2573"/>
                    </a:cubicBezTo>
                    <a:cubicBezTo>
                      <a:pt x="84168" y="195"/>
                      <a:pt x="81585" y="195"/>
                      <a:pt x="79996" y="195"/>
                    </a:cubicBezTo>
                    <a:lnTo>
                      <a:pt x="4310" y="195"/>
                    </a:lnTo>
                    <a:cubicBezTo>
                      <a:pt x="2522" y="195"/>
                      <a:pt x="138" y="195"/>
                      <a:pt x="138" y="2573"/>
                    </a:cubicBezTo>
                    <a:cubicBezTo>
                      <a:pt x="138" y="5148"/>
                      <a:pt x="2522" y="5148"/>
                      <a:pt x="4310" y="5148"/>
                    </a:cubicBezTo>
                    <a:close/>
                    <a:moveTo>
                      <a:pt x="79996" y="29520"/>
                    </a:moveTo>
                    <a:cubicBezTo>
                      <a:pt x="81585" y="29520"/>
                      <a:pt x="84168" y="29520"/>
                      <a:pt x="84168" y="27142"/>
                    </a:cubicBezTo>
                    <a:cubicBezTo>
                      <a:pt x="84168" y="24566"/>
                      <a:pt x="81585" y="24566"/>
                      <a:pt x="79797" y="24566"/>
                    </a:cubicBezTo>
                    <a:lnTo>
                      <a:pt x="4310" y="24566"/>
                    </a:lnTo>
                    <a:cubicBezTo>
                      <a:pt x="2522" y="24566"/>
                      <a:pt x="138" y="24566"/>
                      <a:pt x="138" y="27142"/>
                    </a:cubicBezTo>
                    <a:cubicBezTo>
                      <a:pt x="138" y="29520"/>
                      <a:pt x="2522" y="29520"/>
                      <a:pt x="4310" y="295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4" name="Forma libre: forma 163">
                <a:extLst>
                  <a:ext uri="{FF2B5EF4-FFF2-40B4-BE49-F238E27FC236}">
                    <a16:creationId xmlns:a16="http://schemas.microsoft.com/office/drawing/2014/main" id="{2717F934-2636-F839-0343-E93162FCF24B}"/>
                  </a:ext>
                </a:extLst>
              </p:cNvPr>
              <p:cNvSpPr/>
              <p:nvPr/>
            </p:nvSpPr>
            <p:spPr>
              <a:xfrm>
                <a:off x="10878828" y="3729357"/>
                <a:ext cx="84029" cy="29324"/>
              </a:xfrm>
              <a:custGeom>
                <a:avLst/>
                <a:gdLst>
                  <a:gd name="connsiteX0" fmla="*/ 79805 w 84029"/>
                  <a:gd name="connsiteY0" fmla="*/ 5148 h 29324"/>
                  <a:gd name="connsiteX1" fmla="*/ 84175 w 84029"/>
                  <a:gd name="connsiteY1" fmla="*/ 2573 h 29324"/>
                  <a:gd name="connsiteX2" fmla="*/ 80004 w 84029"/>
                  <a:gd name="connsiteY2" fmla="*/ 195 h 29324"/>
                  <a:gd name="connsiteX3" fmla="*/ 4318 w 84029"/>
                  <a:gd name="connsiteY3" fmla="*/ 195 h 29324"/>
                  <a:gd name="connsiteX4" fmla="*/ 146 w 84029"/>
                  <a:gd name="connsiteY4" fmla="*/ 2573 h 29324"/>
                  <a:gd name="connsiteX5" fmla="*/ 4318 w 84029"/>
                  <a:gd name="connsiteY5" fmla="*/ 5148 h 29324"/>
                  <a:gd name="connsiteX6" fmla="*/ 80004 w 84029"/>
                  <a:gd name="connsiteY6" fmla="*/ 29520 h 29324"/>
                  <a:gd name="connsiteX7" fmla="*/ 84175 w 84029"/>
                  <a:gd name="connsiteY7" fmla="*/ 27142 h 29324"/>
                  <a:gd name="connsiteX8" fmla="*/ 79805 w 84029"/>
                  <a:gd name="connsiteY8" fmla="*/ 24566 h 29324"/>
                  <a:gd name="connsiteX9" fmla="*/ 4318 w 84029"/>
                  <a:gd name="connsiteY9" fmla="*/ 24566 h 29324"/>
                  <a:gd name="connsiteX10" fmla="*/ 146 w 84029"/>
                  <a:gd name="connsiteY10" fmla="*/ 27142 h 29324"/>
                  <a:gd name="connsiteX11" fmla="*/ 4318 w 84029"/>
                  <a:gd name="connsiteY11" fmla="*/ 29520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805" y="5148"/>
                    </a:moveTo>
                    <a:cubicBezTo>
                      <a:pt x="81593" y="5148"/>
                      <a:pt x="84175" y="5148"/>
                      <a:pt x="84175" y="2573"/>
                    </a:cubicBezTo>
                    <a:cubicBezTo>
                      <a:pt x="84175" y="195"/>
                      <a:pt x="81593" y="195"/>
                      <a:pt x="80004" y="195"/>
                    </a:cubicBezTo>
                    <a:lnTo>
                      <a:pt x="4318" y="195"/>
                    </a:lnTo>
                    <a:cubicBezTo>
                      <a:pt x="2530" y="195"/>
                      <a:pt x="146" y="195"/>
                      <a:pt x="146" y="2573"/>
                    </a:cubicBezTo>
                    <a:cubicBezTo>
                      <a:pt x="146" y="5148"/>
                      <a:pt x="2530" y="5148"/>
                      <a:pt x="4318" y="5148"/>
                    </a:cubicBezTo>
                    <a:close/>
                    <a:moveTo>
                      <a:pt x="80004" y="29520"/>
                    </a:moveTo>
                    <a:cubicBezTo>
                      <a:pt x="81593" y="29520"/>
                      <a:pt x="84175" y="29520"/>
                      <a:pt x="84175" y="27142"/>
                    </a:cubicBezTo>
                    <a:cubicBezTo>
                      <a:pt x="84175" y="24566"/>
                      <a:pt x="81593" y="24566"/>
                      <a:pt x="79805" y="24566"/>
                    </a:cubicBezTo>
                    <a:lnTo>
                      <a:pt x="4318" y="24566"/>
                    </a:lnTo>
                    <a:cubicBezTo>
                      <a:pt x="2530" y="24566"/>
                      <a:pt x="146" y="24566"/>
                      <a:pt x="146" y="27142"/>
                    </a:cubicBezTo>
                    <a:cubicBezTo>
                      <a:pt x="146" y="29520"/>
                      <a:pt x="2530" y="29520"/>
                      <a:pt x="4318" y="295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65" name="Forma libre: forma 164">
              <a:extLst>
                <a:ext uri="{FF2B5EF4-FFF2-40B4-BE49-F238E27FC236}">
                  <a16:creationId xmlns:a16="http://schemas.microsoft.com/office/drawing/2014/main" id="{21F3CB63-048B-E8E2-9AAA-C0C835A1D02B}"/>
                </a:ext>
              </a:extLst>
            </p:cNvPr>
            <p:cNvSpPr/>
            <p:nvPr/>
          </p:nvSpPr>
          <p:spPr>
            <a:xfrm>
              <a:off x="3294096" y="4198859"/>
              <a:ext cx="62531" cy="101933"/>
            </a:xfrm>
            <a:custGeom>
              <a:avLst/>
              <a:gdLst>
                <a:gd name="connsiteX0" fmla="*/ 53396 w 53238"/>
                <a:gd name="connsiteY0" fmla="*/ 43786 h 86785"/>
                <a:gd name="connsiteX1" fmla="*/ 48231 w 53238"/>
                <a:gd name="connsiteY1" fmla="*/ 14461 h 86785"/>
                <a:gd name="connsiteX2" fmla="*/ 26776 w 53238"/>
                <a:gd name="connsiteY2" fmla="*/ 195 h 86785"/>
                <a:gd name="connsiteX3" fmla="*/ 4726 w 53238"/>
                <a:gd name="connsiteY3" fmla="*/ 15254 h 86785"/>
                <a:gd name="connsiteX4" fmla="*/ 157 w 53238"/>
                <a:gd name="connsiteY4" fmla="*/ 43786 h 86785"/>
                <a:gd name="connsiteX5" fmla="*/ 5719 w 53238"/>
                <a:gd name="connsiteY5" fmla="*/ 74300 h 86785"/>
                <a:gd name="connsiteX6" fmla="*/ 26578 w 53238"/>
                <a:gd name="connsiteY6" fmla="*/ 86981 h 86785"/>
                <a:gd name="connsiteX7" fmla="*/ 48628 w 53238"/>
                <a:gd name="connsiteY7" fmla="*/ 72318 h 86785"/>
                <a:gd name="connsiteX8" fmla="*/ 53396 w 53238"/>
                <a:gd name="connsiteY8" fmla="*/ 43786 h 86785"/>
                <a:gd name="connsiteX9" fmla="*/ 26578 w 53238"/>
                <a:gd name="connsiteY9" fmla="*/ 84207 h 86785"/>
                <a:gd name="connsiteX10" fmla="*/ 12076 w 53238"/>
                <a:gd name="connsiteY10" fmla="*/ 68950 h 86785"/>
                <a:gd name="connsiteX11" fmla="*/ 10686 w 53238"/>
                <a:gd name="connsiteY11" fmla="*/ 42399 h 86785"/>
                <a:gd name="connsiteX12" fmla="*/ 11679 w 53238"/>
                <a:gd name="connsiteY12" fmla="*/ 19216 h 86785"/>
                <a:gd name="connsiteX13" fmla="*/ 26578 w 53238"/>
                <a:gd name="connsiteY13" fmla="*/ 2969 h 86785"/>
                <a:gd name="connsiteX14" fmla="*/ 41477 w 53238"/>
                <a:gd name="connsiteY14" fmla="*/ 17829 h 86785"/>
                <a:gd name="connsiteX15" fmla="*/ 42867 w 53238"/>
                <a:gd name="connsiteY15" fmla="*/ 42399 h 86785"/>
                <a:gd name="connsiteX16" fmla="*/ 41477 w 53238"/>
                <a:gd name="connsiteY16" fmla="*/ 68355 h 86785"/>
                <a:gd name="connsiteX17" fmla="*/ 26578 w 53238"/>
                <a:gd name="connsiteY17" fmla="*/ 84207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396" y="43786"/>
                  </a:moveTo>
                  <a:cubicBezTo>
                    <a:pt x="53396" y="33879"/>
                    <a:pt x="52601" y="23774"/>
                    <a:pt x="48231" y="14461"/>
                  </a:cubicBezTo>
                  <a:cubicBezTo>
                    <a:pt x="42470" y="2374"/>
                    <a:pt x="32140" y="195"/>
                    <a:pt x="26776" y="195"/>
                  </a:cubicBezTo>
                  <a:cubicBezTo>
                    <a:pt x="19228" y="195"/>
                    <a:pt x="9891" y="3563"/>
                    <a:pt x="4726" y="15254"/>
                  </a:cubicBezTo>
                  <a:cubicBezTo>
                    <a:pt x="753" y="23972"/>
                    <a:pt x="157" y="33879"/>
                    <a:pt x="157" y="43786"/>
                  </a:cubicBezTo>
                  <a:cubicBezTo>
                    <a:pt x="157" y="53297"/>
                    <a:pt x="555" y="64591"/>
                    <a:pt x="5719" y="74300"/>
                  </a:cubicBezTo>
                  <a:cubicBezTo>
                    <a:pt x="11282" y="84405"/>
                    <a:pt x="20420" y="86981"/>
                    <a:pt x="26578" y="86981"/>
                  </a:cubicBezTo>
                  <a:cubicBezTo>
                    <a:pt x="33531" y="86981"/>
                    <a:pt x="43066" y="84405"/>
                    <a:pt x="48628" y="72318"/>
                  </a:cubicBezTo>
                  <a:cubicBezTo>
                    <a:pt x="52601" y="63600"/>
                    <a:pt x="53396" y="53891"/>
                    <a:pt x="53396" y="43786"/>
                  </a:cubicBezTo>
                  <a:close/>
                  <a:moveTo>
                    <a:pt x="26578" y="84207"/>
                  </a:moveTo>
                  <a:cubicBezTo>
                    <a:pt x="21810" y="84207"/>
                    <a:pt x="14261" y="81036"/>
                    <a:pt x="12076" y="68950"/>
                  </a:cubicBezTo>
                  <a:cubicBezTo>
                    <a:pt x="10686" y="61420"/>
                    <a:pt x="10686" y="49730"/>
                    <a:pt x="10686" y="42399"/>
                  </a:cubicBezTo>
                  <a:cubicBezTo>
                    <a:pt x="10686" y="34275"/>
                    <a:pt x="10686" y="25953"/>
                    <a:pt x="11679" y="19216"/>
                  </a:cubicBezTo>
                  <a:cubicBezTo>
                    <a:pt x="14063" y="4158"/>
                    <a:pt x="23399" y="2969"/>
                    <a:pt x="26578" y="2969"/>
                  </a:cubicBezTo>
                  <a:cubicBezTo>
                    <a:pt x="30749" y="2969"/>
                    <a:pt x="39093" y="5347"/>
                    <a:pt x="41477" y="17829"/>
                  </a:cubicBezTo>
                  <a:cubicBezTo>
                    <a:pt x="42867" y="24764"/>
                    <a:pt x="42867" y="34473"/>
                    <a:pt x="42867" y="42399"/>
                  </a:cubicBezTo>
                  <a:cubicBezTo>
                    <a:pt x="42867" y="51910"/>
                    <a:pt x="42867" y="60430"/>
                    <a:pt x="41477" y="68355"/>
                  </a:cubicBezTo>
                  <a:cubicBezTo>
                    <a:pt x="39490" y="80442"/>
                    <a:pt x="32339" y="84207"/>
                    <a:pt x="26578" y="84207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orma libre: forma 165">
              <a:extLst>
                <a:ext uri="{FF2B5EF4-FFF2-40B4-BE49-F238E27FC236}">
                  <a16:creationId xmlns:a16="http://schemas.microsoft.com/office/drawing/2014/main" id="{9967D052-9A78-B507-7517-823E8E328EC7}"/>
                </a:ext>
              </a:extLst>
            </p:cNvPr>
            <p:cNvSpPr/>
            <p:nvPr/>
          </p:nvSpPr>
          <p:spPr>
            <a:xfrm flipV="1">
              <a:off x="2908617" y="3049101"/>
              <a:ext cx="1884564" cy="1988767"/>
            </a:xfrm>
            <a:custGeom>
              <a:avLst/>
              <a:gdLst>
                <a:gd name="connsiteX0" fmla="*/ 1604611 w 1604499"/>
                <a:gd name="connsiteY0" fmla="*/ 1693475 h 1693216"/>
                <a:gd name="connsiteX1" fmla="*/ 112 w 1604499"/>
                <a:gd name="connsiteY1" fmla="*/ 259 h 169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4499" h="1693216">
                  <a:moveTo>
                    <a:pt x="1604611" y="1693475"/>
                  </a:moveTo>
                  <a:cubicBezTo>
                    <a:pt x="1386096" y="809666"/>
                    <a:pt x="866824" y="261508"/>
                    <a:pt x="112" y="259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orma libre: forma 167">
              <a:extLst>
                <a:ext uri="{FF2B5EF4-FFF2-40B4-BE49-F238E27FC236}">
                  <a16:creationId xmlns:a16="http://schemas.microsoft.com/office/drawing/2014/main" id="{7FA3F573-40A8-599D-010D-4D6D86D04F45}"/>
                </a:ext>
              </a:extLst>
            </p:cNvPr>
            <p:cNvSpPr/>
            <p:nvPr/>
          </p:nvSpPr>
          <p:spPr>
            <a:xfrm>
              <a:off x="4157080" y="3662801"/>
              <a:ext cx="743723" cy="201599"/>
            </a:xfrm>
            <a:custGeom>
              <a:avLst/>
              <a:gdLst>
                <a:gd name="connsiteX0" fmla="*/ 0 w 633198"/>
                <a:gd name="connsiteY0" fmla="*/ 171640 h 171639"/>
                <a:gd name="connsiteX1" fmla="*/ 633198 w 633198"/>
                <a:gd name="connsiteY1" fmla="*/ 171640 h 171639"/>
                <a:gd name="connsiteX2" fmla="*/ 633198 w 633198"/>
                <a:gd name="connsiteY2" fmla="*/ 0 h 171639"/>
                <a:gd name="connsiteX3" fmla="*/ 0 w 633198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198" h="171639">
                  <a:moveTo>
                    <a:pt x="0" y="171640"/>
                  </a:moveTo>
                  <a:lnTo>
                    <a:pt x="633198" y="171640"/>
                  </a:lnTo>
                  <a:lnTo>
                    <a:pt x="6331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9" name="Gráfico 27">
              <a:extLst>
                <a:ext uri="{FF2B5EF4-FFF2-40B4-BE49-F238E27FC236}">
                  <a16:creationId xmlns:a16="http://schemas.microsoft.com/office/drawing/2014/main" id="{154BE37E-D73E-1249-F5EF-A402F702DDEC}"/>
                </a:ext>
              </a:extLst>
            </p:cNvPr>
            <p:cNvGrpSpPr/>
            <p:nvPr/>
          </p:nvGrpSpPr>
          <p:grpSpPr>
            <a:xfrm>
              <a:off x="4210758" y="3748691"/>
              <a:ext cx="306495" cy="67956"/>
              <a:chOff x="11797639" y="3308244"/>
              <a:chExt cx="260947" cy="57857"/>
            </a:xfrm>
            <a:solidFill>
              <a:schemeClr val="accent2"/>
            </a:solidFill>
          </p:grpSpPr>
          <p:sp>
            <p:nvSpPr>
              <p:cNvPr id="170" name="Forma libre: forma 169">
                <a:extLst>
                  <a:ext uri="{FF2B5EF4-FFF2-40B4-BE49-F238E27FC236}">
                    <a16:creationId xmlns:a16="http://schemas.microsoft.com/office/drawing/2014/main" id="{032F3197-909C-E670-E3B3-38C413CBC4B0}"/>
                  </a:ext>
                </a:extLst>
              </p:cNvPr>
              <p:cNvSpPr/>
              <p:nvPr/>
            </p:nvSpPr>
            <p:spPr>
              <a:xfrm>
                <a:off x="11797639" y="3308244"/>
                <a:ext cx="48868" cy="57857"/>
              </a:xfrm>
              <a:custGeom>
                <a:avLst/>
                <a:gdLst>
                  <a:gd name="connsiteX0" fmla="*/ 10747 w 48868"/>
                  <a:gd name="connsiteY0" fmla="*/ 24930 h 57857"/>
                  <a:gd name="connsiteX1" fmla="*/ 26441 w 48868"/>
                  <a:gd name="connsiteY1" fmla="*/ 2936 h 57857"/>
                  <a:gd name="connsiteX2" fmla="*/ 40743 w 48868"/>
                  <a:gd name="connsiteY2" fmla="*/ 24930 h 57857"/>
                  <a:gd name="connsiteX3" fmla="*/ 10747 w 48868"/>
                  <a:gd name="connsiteY3" fmla="*/ 27506 h 57857"/>
                  <a:gd name="connsiteX4" fmla="*/ 45908 w 48868"/>
                  <a:gd name="connsiteY4" fmla="*/ 27506 h 57857"/>
                  <a:gd name="connsiteX5" fmla="*/ 49087 w 48868"/>
                  <a:gd name="connsiteY5" fmla="*/ 24930 h 57857"/>
                  <a:gd name="connsiteX6" fmla="*/ 26441 w 48868"/>
                  <a:gd name="connsiteY6" fmla="*/ 162 h 57857"/>
                  <a:gd name="connsiteX7" fmla="*/ 219 w 48868"/>
                  <a:gd name="connsiteY7" fmla="*/ 28893 h 57857"/>
                  <a:gd name="connsiteX8" fmla="*/ 28030 w 48868"/>
                  <a:gd name="connsiteY8" fmla="*/ 58020 h 57857"/>
                  <a:gd name="connsiteX9" fmla="*/ 49087 w 48868"/>
                  <a:gd name="connsiteY9" fmla="*/ 41574 h 57857"/>
                  <a:gd name="connsiteX10" fmla="*/ 47498 w 48868"/>
                  <a:gd name="connsiteY10" fmla="*/ 40187 h 57857"/>
                  <a:gd name="connsiteX11" fmla="*/ 45710 w 48868"/>
                  <a:gd name="connsiteY11" fmla="*/ 41970 h 57857"/>
                  <a:gd name="connsiteX12" fmla="*/ 28824 w 48868"/>
                  <a:gd name="connsiteY12" fmla="*/ 54849 h 57857"/>
                  <a:gd name="connsiteX13" fmla="*/ 14522 w 48868"/>
                  <a:gd name="connsiteY13" fmla="*/ 46329 h 57857"/>
                  <a:gd name="connsiteX14" fmla="*/ 10747 w 48868"/>
                  <a:gd name="connsiteY14" fmla="*/ 27506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747" y="24930"/>
                    </a:moveTo>
                    <a:cubicBezTo>
                      <a:pt x="11542" y="6107"/>
                      <a:pt x="22070" y="2936"/>
                      <a:pt x="26441" y="2936"/>
                    </a:cubicBezTo>
                    <a:cubicBezTo>
                      <a:pt x="39552" y="2936"/>
                      <a:pt x="40743" y="19977"/>
                      <a:pt x="40743" y="24930"/>
                    </a:cubicBezTo>
                    <a:close/>
                    <a:moveTo>
                      <a:pt x="10747" y="27506"/>
                    </a:moveTo>
                    <a:lnTo>
                      <a:pt x="45908" y="27506"/>
                    </a:lnTo>
                    <a:cubicBezTo>
                      <a:pt x="48689" y="27506"/>
                      <a:pt x="49087" y="27506"/>
                      <a:pt x="49087" y="24930"/>
                    </a:cubicBezTo>
                    <a:cubicBezTo>
                      <a:pt x="49087" y="12447"/>
                      <a:pt x="42333" y="162"/>
                      <a:pt x="26441" y="162"/>
                    </a:cubicBezTo>
                    <a:cubicBezTo>
                      <a:pt x="11740" y="162"/>
                      <a:pt x="219" y="13240"/>
                      <a:pt x="219" y="28893"/>
                    </a:cubicBezTo>
                    <a:cubicBezTo>
                      <a:pt x="219" y="45735"/>
                      <a:pt x="13528" y="58020"/>
                      <a:pt x="28030" y="58020"/>
                    </a:cubicBezTo>
                    <a:cubicBezTo>
                      <a:pt x="43326" y="58020"/>
                      <a:pt x="49087" y="43952"/>
                      <a:pt x="49087" y="41574"/>
                    </a:cubicBezTo>
                    <a:cubicBezTo>
                      <a:pt x="49087" y="40385"/>
                      <a:pt x="48094" y="40187"/>
                      <a:pt x="47498" y="40187"/>
                    </a:cubicBezTo>
                    <a:cubicBezTo>
                      <a:pt x="46306" y="40187"/>
                      <a:pt x="46107" y="40781"/>
                      <a:pt x="45710" y="41970"/>
                    </a:cubicBezTo>
                    <a:cubicBezTo>
                      <a:pt x="41339" y="54849"/>
                      <a:pt x="30016" y="54849"/>
                      <a:pt x="28824" y="54849"/>
                    </a:cubicBezTo>
                    <a:cubicBezTo>
                      <a:pt x="22468" y="54849"/>
                      <a:pt x="17303" y="51085"/>
                      <a:pt x="14522" y="46329"/>
                    </a:cubicBezTo>
                    <a:cubicBezTo>
                      <a:pt x="10747" y="40385"/>
                      <a:pt x="10747" y="32063"/>
                      <a:pt x="10747" y="2750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1" name="Forma libre: forma 170">
                <a:extLst>
                  <a:ext uri="{FF2B5EF4-FFF2-40B4-BE49-F238E27FC236}">
                    <a16:creationId xmlns:a16="http://schemas.microsoft.com/office/drawing/2014/main" id="{227B6D09-D8AD-5667-6258-4B82641AED62}"/>
                  </a:ext>
                </a:extLst>
              </p:cNvPr>
              <p:cNvSpPr/>
              <p:nvPr/>
            </p:nvSpPr>
            <p:spPr>
              <a:xfrm>
                <a:off x="11853822" y="3309037"/>
                <a:ext cx="42511" cy="55677"/>
              </a:xfrm>
              <a:custGeom>
                <a:avLst/>
                <a:gdLst>
                  <a:gd name="connsiteX0" fmla="*/ 17704 w 42511"/>
                  <a:gd name="connsiteY0" fmla="*/ 14032 h 55677"/>
                  <a:gd name="connsiteX1" fmla="*/ 17704 w 42511"/>
                  <a:gd name="connsiteY1" fmla="*/ 162 h 55677"/>
                  <a:gd name="connsiteX2" fmla="*/ 223 w 42511"/>
                  <a:gd name="connsiteY2" fmla="*/ 1549 h 55677"/>
                  <a:gd name="connsiteX3" fmla="*/ 223 w 42511"/>
                  <a:gd name="connsiteY3" fmla="*/ 5512 h 55677"/>
                  <a:gd name="connsiteX4" fmla="*/ 9957 w 42511"/>
                  <a:gd name="connsiteY4" fmla="*/ 12447 h 55677"/>
                  <a:gd name="connsiteX5" fmla="*/ 9957 w 42511"/>
                  <a:gd name="connsiteY5" fmla="*/ 46329 h 55677"/>
                  <a:gd name="connsiteX6" fmla="*/ 223 w 42511"/>
                  <a:gd name="connsiteY6" fmla="*/ 51877 h 55677"/>
                  <a:gd name="connsiteX7" fmla="*/ 223 w 42511"/>
                  <a:gd name="connsiteY7" fmla="*/ 55840 h 55677"/>
                  <a:gd name="connsiteX8" fmla="*/ 14526 w 42511"/>
                  <a:gd name="connsiteY8" fmla="*/ 55444 h 55677"/>
                  <a:gd name="connsiteX9" fmla="*/ 30617 w 42511"/>
                  <a:gd name="connsiteY9" fmla="*/ 55840 h 55677"/>
                  <a:gd name="connsiteX10" fmla="*/ 30617 w 42511"/>
                  <a:gd name="connsiteY10" fmla="*/ 51877 h 55677"/>
                  <a:gd name="connsiteX11" fmla="*/ 28034 w 42511"/>
                  <a:gd name="connsiteY11" fmla="*/ 51877 h 55677"/>
                  <a:gd name="connsiteX12" fmla="*/ 18300 w 42511"/>
                  <a:gd name="connsiteY12" fmla="*/ 45933 h 55677"/>
                  <a:gd name="connsiteX13" fmla="*/ 18300 w 42511"/>
                  <a:gd name="connsiteY13" fmla="*/ 26515 h 55677"/>
                  <a:gd name="connsiteX14" fmla="*/ 33199 w 42511"/>
                  <a:gd name="connsiteY14" fmla="*/ 2936 h 55677"/>
                  <a:gd name="connsiteX15" fmla="*/ 34590 w 42511"/>
                  <a:gd name="connsiteY15" fmla="*/ 3135 h 55677"/>
                  <a:gd name="connsiteX16" fmla="*/ 31809 w 42511"/>
                  <a:gd name="connsiteY16" fmla="*/ 7890 h 55677"/>
                  <a:gd name="connsiteX17" fmla="*/ 37172 w 42511"/>
                  <a:gd name="connsiteY17" fmla="*/ 13438 h 55677"/>
                  <a:gd name="connsiteX18" fmla="*/ 42734 w 42511"/>
                  <a:gd name="connsiteY18" fmla="*/ 7890 h 55677"/>
                  <a:gd name="connsiteX19" fmla="*/ 33199 w 42511"/>
                  <a:gd name="connsiteY19" fmla="*/ 162 h 55677"/>
                  <a:gd name="connsiteX20" fmla="*/ 17704 w 42511"/>
                  <a:gd name="connsiteY20" fmla="*/ 14032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704" y="14032"/>
                    </a:moveTo>
                    <a:lnTo>
                      <a:pt x="17704" y="162"/>
                    </a:lnTo>
                    <a:lnTo>
                      <a:pt x="223" y="1549"/>
                    </a:lnTo>
                    <a:lnTo>
                      <a:pt x="223" y="5512"/>
                    </a:lnTo>
                    <a:cubicBezTo>
                      <a:pt x="8964" y="5512"/>
                      <a:pt x="9957" y="6305"/>
                      <a:pt x="9957" y="12447"/>
                    </a:cubicBezTo>
                    <a:lnTo>
                      <a:pt x="9957" y="46329"/>
                    </a:lnTo>
                    <a:cubicBezTo>
                      <a:pt x="9957" y="51877"/>
                      <a:pt x="8566" y="51877"/>
                      <a:pt x="223" y="51877"/>
                    </a:cubicBezTo>
                    <a:lnTo>
                      <a:pt x="223" y="55840"/>
                    </a:lnTo>
                    <a:cubicBezTo>
                      <a:pt x="5189" y="55642"/>
                      <a:pt x="11149" y="55444"/>
                      <a:pt x="14526" y="55444"/>
                    </a:cubicBezTo>
                    <a:cubicBezTo>
                      <a:pt x="19691" y="55444"/>
                      <a:pt x="25650" y="55444"/>
                      <a:pt x="30617" y="55840"/>
                    </a:cubicBezTo>
                    <a:lnTo>
                      <a:pt x="30617" y="51877"/>
                    </a:lnTo>
                    <a:lnTo>
                      <a:pt x="28034" y="51877"/>
                    </a:lnTo>
                    <a:cubicBezTo>
                      <a:pt x="18698" y="51877"/>
                      <a:pt x="18300" y="50490"/>
                      <a:pt x="18300" y="45933"/>
                    </a:cubicBezTo>
                    <a:lnTo>
                      <a:pt x="18300" y="26515"/>
                    </a:lnTo>
                    <a:cubicBezTo>
                      <a:pt x="18300" y="14032"/>
                      <a:pt x="23664" y="2936"/>
                      <a:pt x="33199" y="2936"/>
                    </a:cubicBezTo>
                    <a:cubicBezTo>
                      <a:pt x="34192" y="2936"/>
                      <a:pt x="34391" y="2936"/>
                      <a:pt x="34590" y="3135"/>
                    </a:cubicBezTo>
                    <a:cubicBezTo>
                      <a:pt x="34391" y="3135"/>
                      <a:pt x="31809" y="4720"/>
                      <a:pt x="31809" y="7890"/>
                    </a:cubicBezTo>
                    <a:cubicBezTo>
                      <a:pt x="31809" y="11456"/>
                      <a:pt x="34391" y="13438"/>
                      <a:pt x="37172" y="13438"/>
                    </a:cubicBezTo>
                    <a:cubicBezTo>
                      <a:pt x="39556" y="13438"/>
                      <a:pt x="42734" y="11853"/>
                      <a:pt x="42734" y="7890"/>
                    </a:cubicBezTo>
                    <a:cubicBezTo>
                      <a:pt x="42734" y="3729"/>
                      <a:pt x="38761" y="162"/>
                      <a:pt x="33199" y="162"/>
                    </a:cubicBezTo>
                    <a:cubicBezTo>
                      <a:pt x="24061" y="162"/>
                      <a:pt x="19492" y="8484"/>
                      <a:pt x="17704" y="1403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2" name="Forma libre: forma 171">
                <a:extLst>
                  <a:ext uri="{FF2B5EF4-FFF2-40B4-BE49-F238E27FC236}">
                    <a16:creationId xmlns:a16="http://schemas.microsoft.com/office/drawing/2014/main" id="{6E1EAF85-81CE-C30A-7A46-CAA5A9D4F20A}"/>
                  </a:ext>
                </a:extLst>
              </p:cNvPr>
              <p:cNvSpPr/>
              <p:nvPr/>
            </p:nvSpPr>
            <p:spPr>
              <a:xfrm>
                <a:off x="11903342" y="3309037"/>
                <a:ext cx="42511" cy="55677"/>
              </a:xfrm>
              <a:custGeom>
                <a:avLst/>
                <a:gdLst>
                  <a:gd name="connsiteX0" fmla="*/ 17708 w 42511"/>
                  <a:gd name="connsiteY0" fmla="*/ 14032 h 55677"/>
                  <a:gd name="connsiteX1" fmla="*/ 17708 w 42511"/>
                  <a:gd name="connsiteY1" fmla="*/ 162 h 55677"/>
                  <a:gd name="connsiteX2" fmla="*/ 227 w 42511"/>
                  <a:gd name="connsiteY2" fmla="*/ 1549 h 55677"/>
                  <a:gd name="connsiteX3" fmla="*/ 227 w 42511"/>
                  <a:gd name="connsiteY3" fmla="*/ 5512 h 55677"/>
                  <a:gd name="connsiteX4" fmla="*/ 9961 w 42511"/>
                  <a:gd name="connsiteY4" fmla="*/ 12447 h 55677"/>
                  <a:gd name="connsiteX5" fmla="*/ 9961 w 42511"/>
                  <a:gd name="connsiteY5" fmla="*/ 46329 h 55677"/>
                  <a:gd name="connsiteX6" fmla="*/ 227 w 42511"/>
                  <a:gd name="connsiteY6" fmla="*/ 51877 h 55677"/>
                  <a:gd name="connsiteX7" fmla="*/ 227 w 42511"/>
                  <a:gd name="connsiteY7" fmla="*/ 55840 h 55677"/>
                  <a:gd name="connsiteX8" fmla="*/ 14530 w 42511"/>
                  <a:gd name="connsiteY8" fmla="*/ 55444 h 55677"/>
                  <a:gd name="connsiteX9" fmla="*/ 30621 w 42511"/>
                  <a:gd name="connsiteY9" fmla="*/ 55840 h 55677"/>
                  <a:gd name="connsiteX10" fmla="*/ 30621 w 42511"/>
                  <a:gd name="connsiteY10" fmla="*/ 51877 h 55677"/>
                  <a:gd name="connsiteX11" fmla="*/ 28038 w 42511"/>
                  <a:gd name="connsiteY11" fmla="*/ 51877 h 55677"/>
                  <a:gd name="connsiteX12" fmla="*/ 18304 w 42511"/>
                  <a:gd name="connsiteY12" fmla="*/ 45933 h 55677"/>
                  <a:gd name="connsiteX13" fmla="*/ 18304 w 42511"/>
                  <a:gd name="connsiteY13" fmla="*/ 26515 h 55677"/>
                  <a:gd name="connsiteX14" fmla="*/ 33203 w 42511"/>
                  <a:gd name="connsiteY14" fmla="*/ 2936 h 55677"/>
                  <a:gd name="connsiteX15" fmla="*/ 34594 w 42511"/>
                  <a:gd name="connsiteY15" fmla="*/ 3135 h 55677"/>
                  <a:gd name="connsiteX16" fmla="*/ 31812 w 42511"/>
                  <a:gd name="connsiteY16" fmla="*/ 7890 h 55677"/>
                  <a:gd name="connsiteX17" fmla="*/ 37176 w 42511"/>
                  <a:gd name="connsiteY17" fmla="*/ 13438 h 55677"/>
                  <a:gd name="connsiteX18" fmla="*/ 42738 w 42511"/>
                  <a:gd name="connsiteY18" fmla="*/ 7890 h 55677"/>
                  <a:gd name="connsiteX19" fmla="*/ 33203 w 42511"/>
                  <a:gd name="connsiteY19" fmla="*/ 162 h 55677"/>
                  <a:gd name="connsiteX20" fmla="*/ 17708 w 42511"/>
                  <a:gd name="connsiteY20" fmla="*/ 14032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708" y="14032"/>
                    </a:moveTo>
                    <a:lnTo>
                      <a:pt x="17708" y="162"/>
                    </a:lnTo>
                    <a:lnTo>
                      <a:pt x="227" y="1549"/>
                    </a:lnTo>
                    <a:lnTo>
                      <a:pt x="227" y="5512"/>
                    </a:lnTo>
                    <a:cubicBezTo>
                      <a:pt x="8968" y="5512"/>
                      <a:pt x="9961" y="6305"/>
                      <a:pt x="9961" y="12447"/>
                    </a:cubicBezTo>
                    <a:lnTo>
                      <a:pt x="9961" y="46329"/>
                    </a:lnTo>
                    <a:cubicBezTo>
                      <a:pt x="9961" y="51877"/>
                      <a:pt x="8570" y="51877"/>
                      <a:pt x="227" y="51877"/>
                    </a:cubicBezTo>
                    <a:lnTo>
                      <a:pt x="227" y="55840"/>
                    </a:lnTo>
                    <a:cubicBezTo>
                      <a:pt x="5193" y="55642"/>
                      <a:pt x="11153" y="55444"/>
                      <a:pt x="14530" y="55444"/>
                    </a:cubicBezTo>
                    <a:cubicBezTo>
                      <a:pt x="19695" y="55444"/>
                      <a:pt x="25654" y="55444"/>
                      <a:pt x="30621" y="55840"/>
                    </a:cubicBezTo>
                    <a:lnTo>
                      <a:pt x="30621" y="51877"/>
                    </a:lnTo>
                    <a:lnTo>
                      <a:pt x="28038" y="51877"/>
                    </a:lnTo>
                    <a:cubicBezTo>
                      <a:pt x="18702" y="51877"/>
                      <a:pt x="18304" y="50490"/>
                      <a:pt x="18304" y="45933"/>
                    </a:cubicBezTo>
                    <a:lnTo>
                      <a:pt x="18304" y="26515"/>
                    </a:lnTo>
                    <a:cubicBezTo>
                      <a:pt x="18304" y="14032"/>
                      <a:pt x="23668" y="2936"/>
                      <a:pt x="33203" y="2936"/>
                    </a:cubicBezTo>
                    <a:cubicBezTo>
                      <a:pt x="34196" y="2936"/>
                      <a:pt x="34395" y="2936"/>
                      <a:pt x="34594" y="3135"/>
                    </a:cubicBezTo>
                    <a:cubicBezTo>
                      <a:pt x="34395" y="3135"/>
                      <a:pt x="31812" y="4720"/>
                      <a:pt x="31812" y="7890"/>
                    </a:cubicBezTo>
                    <a:cubicBezTo>
                      <a:pt x="31812" y="11456"/>
                      <a:pt x="34395" y="13438"/>
                      <a:pt x="37176" y="13438"/>
                    </a:cubicBezTo>
                    <a:cubicBezTo>
                      <a:pt x="39560" y="13438"/>
                      <a:pt x="42738" y="11853"/>
                      <a:pt x="42738" y="7890"/>
                    </a:cubicBezTo>
                    <a:cubicBezTo>
                      <a:pt x="42738" y="3729"/>
                      <a:pt x="38765" y="162"/>
                      <a:pt x="33203" y="162"/>
                    </a:cubicBezTo>
                    <a:cubicBezTo>
                      <a:pt x="24065" y="162"/>
                      <a:pt x="19496" y="8484"/>
                      <a:pt x="17708" y="1403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3" name="Forma libre: forma 172">
                <a:extLst>
                  <a:ext uri="{FF2B5EF4-FFF2-40B4-BE49-F238E27FC236}">
                    <a16:creationId xmlns:a16="http://schemas.microsoft.com/office/drawing/2014/main" id="{C456FC07-0703-85F8-2805-25FE2219861D}"/>
                  </a:ext>
                </a:extLst>
              </p:cNvPr>
              <p:cNvSpPr/>
              <p:nvPr/>
            </p:nvSpPr>
            <p:spPr>
              <a:xfrm>
                <a:off x="11952863" y="3308244"/>
                <a:ext cx="56019" cy="57857"/>
              </a:xfrm>
              <a:custGeom>
                <a:avLst/>
                <a:gdLst>
                  <a:gd name="connsiteX0" fmla="*/ 56250 w 56019"/>
                  <a:gd name="connsiteY0" fmla="*/ 29685 h 57857"/>
                  <a:gd name="connsiteX1" fmla="*/ 28241 w 56019"/>
                  <a:gd name="connsiteY1" fmla="*/ 162 h 57857"/>
                  <a:gd name="connsiteX2" fmla="*/ 231 w 56019"/>
                  <a:gd name="connsiteY2" fmla="*/ 29685 h 57857"/>
                  <a:gd name="connsiteX3" fmla="*/ 28042 w 56019"/>
                  <a:gd name="connsiteY3" fmla="*/ 58020 h 57857"/>
                  <a:gd name="connsiteX4" fmla="*/ 56250 w 56019"/>
                  <a:gd name="connsiteY4" fmla="*/ 29685 h 57857"/>
                  <a:gd name="connsiteX5" fmla="*/ 28241 w 56019"/>
                  <a:gd name="connsiteY5" fmla="*/ 54849 h 57857"/>
                  <a:gd name="connsiteX6" fmla="*/ 13739 w 56019"/>
                  <a:gd name="connsiteY6" fmla="*/ 46329 h 57857"/>
                  <a:gd name="connsiteX7" fmla="*/ 10759 w 56019"/>
                  <a:gd name="connsiteY7" fmla="*/ 28695 h 57857"/>
                  <a:gd name="connsiteX8" fmla="*/ 13739 w 56019"/>
                  <a:gd name="connsiteY8" fmla="*/ 11456 h 57857"/>
                  <a:gd name="connsiteX9" fmla="*/ 28042 w 56019"/>
                  <a:gd name="connsiteY9" fmla="*/ 2936 h 57857"/>
                  <a:gd name="connsiteX10" fmla="*/ 42345 w 56019"/>
                  <a:gd name="connsiteY10" fmla="*/ 11060 h 57857"/>
                  <a:gd name="connsiteX11" fmla="*/ 45722 w 56019"/>
                  <a:gd name="connsiteY11" fmla="*/ 28695 h 57857"/>
                  <a:gd name="connsiteX12" fmla="*/ 42941 w 56019"/>
                  <a:gd name="connsiteY12" fmla="*/ 45537 h 57857"/>
                  <a:gd name="connsiteX13" fmla="*/ 28241 w 56019"/>
                  <a:gd name="connsiteY13" fmla="*/ 54849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250" y="29685"/>
                    </a:moveTo>
                    <a:cubicBezTo>
                      <a:pt x="56250" y="13438"/>
                      <a:pt x="43537" y="162"/>
                      <a:pt x="28241" y="162"/>
                    </a:cubicBezTo>
                    <a:cubicBezTo>
                      <a:pt x="12547" y="162"/>
                      <a:pt x="231" y="13834"/>
                      <a:pt x="231" y="29685"/>
                    </a:cubicBezTo>
                    <a:cubicBezTo>
                      <a:pt x="231" y="45933"/>
                      <a:pt x="13342" y="58020"/>
                      <a:pt x="28042" y="58020"/>
                    </a:cubicBezTo>
                    <a:cubicBezTo>
                      <a:pt x="43338" y="58020"/>
                      <a:pt x="56250" y="45735"/>
                      <a:pt x="56250" y="29685"/>
                    </a:cubicBezTo>
                    <a:close/>
                    <a:moveTo>
                      <a:pt x="28241" y="54849"/>
                    </a:moveTo>
                    <a:cubicBezTo>
                      <a:pt x="22877" y="54849"/>
                      <a:pt x="17315" y="52274"/>
                      <a:pt x="13739" y="46329"/>
                    </a:cubicBezTo>
                    <a:cubicBezTo>
                      <a:pt x="10759" y="40781"/>
                      <a:pt x="10759" y="33252"/>
                      <a:pt x="10759" y="28695"/>
                    </a:cubicBezTo>
                    <a:cubicBezTo>
                      <a:pt x="10759" y="23741"/>
                      <a:pt x="10759" y="17004"/>
                      <a:pt x="13739" y="11456"/>
                    </a:cubicBezTo>
                    <a:cubicBezTo>
                      <a:pt x="17116" y="5512"/>
                      <a:pt x="23076" y="2936"/>
                      <a:pt x="28042" y="2936"/>
                    </a:cubicBezTo>
                    <a:cubicBezTo>
                      <a:pt x="33604" y="2936"/>
                      <a:pt x="39166" y="5710"/>
                      <a:pt x="42345" y="11060"/>
                    </a:cubicBezTo>
                    <a:cubicBezTo>
                      <a:pt x="45722" y="16608"/>
                      <a:pt x="45722" y="23939"/>
                      <a:pt x="45722" y="28695"/>
                    </a:cubicBezTo>
                    <a:cubicBezTo>
                      <a:pt x="45722" y="33252"/>
                      <a:pt x="45722" y="39989"/>
                      <a:pt x="42941" y="45537"/>
                    </a:cubicBezTo>
                    <a:cubicBezTo>
                      <a:pt x="40160" y="51283"/>
                      <a:pt x="34597" y="54849"/>
                      <a:pt x="28241" y="5484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4" name="Forma libre: forma 173">
                <a:extLst>
                  <a:ext uri="{FF2B5EF4-FFF2-40B4-BE49-F238E27FC236}">
                    <a16:creationId xmlns:a16="http://schemas.microsoft.com/office/drawing/2014/main" id="{B6C5F9D3-D662-5864-D6AF-E8B27C9251D6}"/>
                  </a:ext>
                </a:extLst>
              </p:cNvPr>
              <p:cNvSpPr/>
              <p:nvPr/>
            </p:nvSpPr>
            <p:spPr>
              <a:xfrm>
                <a:off x="12016075" y="3309037"/>
                <a:ext cx="42511" cy="55677"/>
              </a:xfrm>
              <a:custGeom>
                <a:avLst/>
                <a:gdLst>
                  <a:gd name="connsiteX0" fmla="*/ 17717 w 42511"/>
                  <a:gd name="connsiteY0" fmla="*/ 14032 h 55677"/>
                  <a:gd name="connsiteX1" fmla="*/ 17717 w 42511"/>
                  <a:gd name="connsiteY1" fmla="*/ 162 h 55677"/>
                  <a:gd name="connsiteX2" fmla="*/ 236 w 42511"/>
                  <a:gd name="connsiteY2" fmla="*/ 1549 h 55677"/>
                  <a:gd name="connsiteX3" fmla="*/ 236 w 42511"/>
                  <a:gd name="connsiteY3" fmla="*/ 5512 h 55677"/>
                  <a:gd name="connsiteX4" fmla="*/ 9970 w 42511"/>
                  <a:gd name="connsiteY4" fmla="*/ 12447 h 55677"/>
                  <a:gd name="connsiteX5" fmla="*/ 9970 w 42511"/>
                  <a:gd name="connsiteY5" fmla="*/ 46329 h 55677"/>
                  <a:gd name="connsiteX6" fmla="*/ 236 w 42511"/>
                  <a:gd name="connsiteY6" fmla="*/ 51877 h 55677"/>
                  <a:gd name="connsiteX7" fmla="*/ 236 w 42511"/>
                  <a:gd name="connsiteY7" fmla="*/ 55840 h 55677"/>
                  <a:gd name="connsiteX8" fmla="*/ 14539 w 42511"/>
                  <a:gd name="connsiteY8" fmla="*/ 55444 h 55677"/>
                  <a:gd name="connsiteX9" fmla="*/ 30629 w 42511"/>
                  <a:gd name="connsiteY9" fmla="*/ 55840 h 55677"/>
                  <a:gd name="connsiteX10" fmla="*/ 30629 w 42511"/>
                  <a:gd name="connsiteY10" fmla="*/ 51877 h 55677"/>
                  <a:gd name="connsiteX11" fmla="*/ 28047 w 42511"/>
                  <a:gd name="connsiteY11" fmla="*/ 51877 h 55677"/>
                  <a:gd name="connsiteX12" fmla="*/ 18313 w 42511"/>
                  <a:gd name="connsiteY12" fmla="*/ 45933 h 55677"/>
                  <a:gd name="connsiteX13" fmla="*/ 18313 w 42511"/>
                  <a:gd name="connsiteY13" fmla="*/ 26515 h 55677"/>
                  <a:gd name="connsiteX14" fmla="*/ 33212 w 42511"/>
                  <a:gd name="connsiteY14" fmla="*/ 2936 h 55677"/>
                  <a:gd name="connsiteX15" fmla="*/ 34602 w 42511"/>
                  <a:gd name="connsiteY15" fmla="*/ 3135 h 55677"/>
                  <a:gd name="connsiteX16" fmla="*/ 31821 w 42511"/>
                  <a:gd name="connsiteY16" fmla="*/ 7890 h 55677"/>
                  <a:gd name="connsiteX17" fmla="*/ 37185 w 42511"/>
                  <a:gd name="connsiteY17" fmla="*/ 13438 h 55677"/>
                  <a:gd name="connsiteX18" fmla="*/ 42747 w 42511"/>
                  <a:gd name="connsiteY18" fmla="*/ 7890 h 55677"/>
                  <a:gd name="connsiteX19" fmla="*/ 33212 w 42511"/>
                  <a:gd name="connsiteY19" fmla="*/ 162 h 55677"/>
                  <a:gd name="connsiteX20" fmla="*/ 17717 w 42511"/>
                  <a:gd name="connsiteY20" fmla="*/ 14032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717" y="14032"/>
                    </a:moveTo>
                    <a:lnTo>
                      <a:pt x="17717" y="162"/>
                    </a:lnTo>
                    <a:lnTo>
                      <a:pt x="236" y="1549"/>
                    </a:lnTo>
                    <a:lnTo>
                      <a:pt x="236" y="5512"/>
                    </a:lnTo>
                    <a:cubicBezTo>
                      <a:pt x="8977" y="5512"/>
                      <a:pt x="9970" y="6305"/>
                      <a:pt x="9970" y="12447"/>
                    </a:cubicBezTo>
                    <a:lnTo>
                      <a:pt x="9970" y="46329"/>
                    </a:lnTo>
                    <a:cubicBezTo>
                      <a:pt x="9970" y="51877"/>
                      <a:pt x="8579" y="51877"/>
                      <a:pt x="236" y="51877"/>
                    </a:cubicBezTo>
                    <a:lnTo>
                      <a:pt x="236" y="55840"/>
                    </a:lnTo>
                    <a:cubicBezTo>
                      <a:pt x="5202" y="55642"/>
                      <a:pt x="11162" y="55444"/>
                      <a:pt x="14539" y="55444"/>
                    </a:cubicBezTo>
                    <a:cubicBezTo>
                      <a:pt x="19704" y="55444"/>
                      <a:pt x="25663" y="55444"/>
                      <a:pt x="30629" y="55840"/>
                    </a:cubicBezTo>
                    <a:lnTo>
                      <a:pt x="30629" y="51877"/>
                    </a:lnTo>
                    <a:lnTo>
                      <a:pt x="28047" y="51877"/>
                    </a:lnTo>
                    <a:cubicBezTo>
                      <a:pt x="18710" y="51877"/>
                      <a:pt x="18313" y="50490"/>
                      <a:pt x="18313" y="45933"/>
                    </a:cubicBezTo>
                    <a:lnTo>
                      <a:pt x="18313" y="26515"/>
                    </a:lnTo>
                    <a:cubicBezTo>
                      <a:pt x="18313" y="14032"/>
                      <a:pt x="23677" y="2936"/>
                      <a:pt x="33212" y="2936"/>
                    </a:cubicBezTo>
                    <a:cubicBezTo>
                      <a:pt x="34205" y="2936"/>
                      <a:pt x="34404" y="2936"/>
                      <a:pt x="34602" y="3135"/>
                    </a:cubicBezTo>
                    <a:cubicBezTo>
                      <a:pt x="34404" y="3135"/>
                      <a:pt x="31821" y="4720"/>
                      <a:pt x="31821" y="7890"/>
                    </a:cubicBezTo>
                    <a:cubicBezTo>
                      <a:pt x="31821" y="11456"/>
                      <a:pt x="34404" y="13438"/>
                      <a:pt x="37185" y="13438"/>
                    </a:cubicBezTo>
                    <a:cubicBezTo>
                      <a:pt x="39569" y="13438"/>
                      <a:pt x="42747" y="11853"/>
                      <a:pt x="42747" y="7890"/>
                    </a:cubicBezTo>
                    <a:cubicBezTo>
                      <a:pt x="42747" y="3729"/>
                      <a:pt x="38774" y="162"/>
                      <a:pt x="33212" y="162"/>
                    </a:cubicBezTo>
                    <a:cubicBezTo>
                      <a:pt x="24074" y="162"/>
                      <a:pt x="19505" y="8484"/>
                      <a:pt x="17717" y="1403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75" name="Gráfico 27">
              <a:extLst>
                <a:ext uri="{FF2B5EF4-FFF2-40B4-BE49-F238E27FC236}">
                  <a16:creationId xmlns:a16="http://schemas.microsoft.com/office/drawing/2014/main" id="{E61F8D9F-ABFE-5B15-09F2-E22C2A96D38B}"/>
                </a:ext>
              </a:extLst>
            </p:cNvPr>
            <p:cNvGrpSpPr/>
            <p:nvPr/>
          </p:nvGrpSpPr>
          <p:grpSpPr>
            <a:xfrm>
              <a:off x="4583569" y="3709128"/>
              <a:ext cx="135514" cy="105890"/>
              <a:chOff x="12115046" y="3274560"/>
              <a:chExt cx="115375" cy="90154"/>
            </a:xfrm>
            <a:solidFill>
              <a:schemeClr val="accent2"/>
            </a:solidFill>
          </p:grpSpPr>
          <p:sp>
            <p:nvSpPr>
              <p:cNvPr id="176" name="Forma libre: forma 175">
                <a:extLst>
                  <a:ext uri="{FF2B5EF4-FFF2-40B4-BE49-F238E27FC236}">
                    <a16:creationId xmlns:a16="http://schemas.microsoft.com/office/drawing/2014/main" id="{2D19FE92-C5A9-F8AE-022F-F166C5D61F8C}"/>
                  </a:ext>
                </a:extLst>
              </p:cNvPr>
              <p:cNvSpPr/>
              <p:nvPr/>
            </p:nvSpPr>
            <p:spPr>
              <a:xfrm>
                <a:off x="12115046" y="3274560"/>
                <a:ext cx="13309" cy="90154"/>
              </a:xfrm>
              <a:custGeom>
                <a:avLst/>
                <a:gdLst>
                  <a:gd name="connsiteX0" fmla="*/ 8586 w 13309"/>
                  <a:gd name="connsiteY0" fmla="*/ 63964 h 90154"/>
                  <a:gd name="connsiteX1" fmla="*/ 13553 w 13309"/>
                  <a:gd name="connsiteY1" fmla="*/ 6503 h 90154"/>
                  <a:gd name="connsiteX2" fmla="*/ 6799 w 13309"/>
                  <a:gd name="connsiteY2" fmla="*/ 162 h 90154"/>
                  <a:gd name="connsiteX3" fmla="*/ 243 w 13309"/>
                  <a:gd name="connsiteY3" fmla="*/ 6503 h 90154"/>
                  <a:gd name="connsiteX4" fmla="*/ 5209 w 13309"/>
                  <a:gd name="connsiteY4" fmla="*/ 63766 h 90154"/>
                  <a:gd name="connsiteX5" fmla="*/ 6799 w 13309"/>
                  <a:gd name="connsiteY5" fmla="*/ 66738 h 90154"/>
                  <a:gd name="connsiteX6" fmla="*/ 8586 w 13309"/>
                  <a:gd name="connsiteY6" fmla="*/ 63964 h 90154"/>
                  <a:gd name="connsiteX7" fmla="*/ 13553 w 13309"/>
                  <a:gd name="connsiteY7" fmla="*/ 83580 h 90154"/>
                  <a:gd name="connsiteX8" fmla="*/ 6799 w 13309"/>
                  <a:gd name="connsiteY8" fmla="*/ 77041 h 90154"/>
                  <a:gd name="connsiteX9" fmla="*/ 243 w 13309"/>
                  <a:gd name="connsiteY9" fmla="*/ 83580 h 90154"/>
                  <a:gd name="connsiteX10" fmla="*/ 6799 w 13309"/>
                  <a:gd name="connsiteY10" fmla="*/ 90317 h 90154"/>
                  <a:gd name="connsiteX11" fmla="*/ 13553 w 13309"/>
                  <a:gd name="connsiteY11" fmla="*/ 83580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09" h="90154">
                    <a:moveTo>
                      <a:pt x="8586" y="63964"/>
                    </a:moveTo>
                    <a:lnTo>
                      <a:pt x="13553" y="6503"/>
                    </a:lnTo>
                    <a:cubicBezTo>
                      <a:pt x="13553" y="2342"/>
                      <a:pt x="10176" y="162"/>
                      <a:pt x="6799" y="162"/>
                    </a:cubicBezTo>
                    <a:cubicBezTo>
                      <a:pt x="3620" y="162"/>
                      <a:pt x="243" y="2342"/>
                      <a:pt x="243" y="6503"/>
                    </a:cubicBezTo>
                    <a:lnTo>
                      <a:pt x="5209" y="63766"/>
                    </a:lnTo>
                    <a:cubicBezTo>
                      <a:pt x="5209" y="65747"/>
                      <a:pt x="5408" y="66738"/>
                      <a:pt x="6799" y="66738"/>
                    </a:cubicBezTo>
                    <a:cubicBezTo>
                      <a:pt x="8189" y="66738"/>
                      <a:pt x="8586" y="66143"/>
                      <a:pt x="8586" y="63964"/>
                    </a:cubicBezTo>
                    <a:close/>
                    <a:moveTo>
                      <a:pt x="13553" y="83580"/>
                    </a:moveTo>
                    <a:cubicBezTo>
                      <a:pt x="13553" y="80013"/>
                      <a:pt x="10573" y="77041"/>
                      <a:pt x="6799" y="77041"/>
                    </a:cubicBezTo>
                    <a:cubicBezTo>
                      <a:pt x="3223" y="77041"/>
                      <a:pt x="243" y="80013"/>
                      <a:pt x="243" y="83580"/>
                    </a:cubicBezTo>
                    <a:cubicBezTo>
                      <a:pt x="243" y="87345"/>
                      <a:pt x="3223" y="90317"/>
                      <a:pt x="6799" y="90317"/>
                    </a:cubicBezTo>
                    <a:cubicBezTo>
                      <a:pt x="10573" y="90317"/>
                      <a:pt x="13553" y="87345"/>
                      <a:pt x="13553" y="8358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7" name="Forma libre: forma 176">
                <a:extLst>
                  <a:ext uri="{FF2B5EF4-FFF2-40B4-BE49-F238E27FC236}">
                    <a16:creationId xmlns:a16="http://schemas.microsoft.com/office/drawing/2014/main" id="{E65136C0-96FC-DE29-D91F-AD9C4852C9A5}"/>
                  </a:ext>
                </a:extLst>
              </p:cNvPr>
              <p:cNvSpPr/>
              <p:nvPr/>
            </p:nvSpPr>
            <p:spPr>
              <a:xfrm>
                <a:off x="12146392" y="3318547"/>
                <a:ext cx="84029" cy="29324"/>
              </a:xfrm>
              <a:custGeom>
                <a:avLst/>
                <a:gdLst>
                  <a:gd name="connsiteX0" fmla="*/ 79905 w 84029"/>
                  <a:gd name="connsiteY0" fmla="*/ 5116 h 29324"/>
                  <a:gd name="connsiteX1" fmla="*/ 84275 w 84029"/>
                  <a:gd name="connsiteY1" fmla="*/ 2540 h 29324"/>
                  <a:gd name="connsiteX2" fmla="*/ 80103 w 84029"/>
                  <a:gd name="connsiteY2" fmla="*/ 162 h 29324"/>
                  <a:gd name="connsiteX3" fmla="*/ 4418 w 84029"/>
                  <a:gd name="connsiteY3" fmla="*/ 162 h 29324"/>
                  <a:gd name="connsiteX4" fmla="*/ 246 w 84029"/>
                  <a:gd name="connsiteY4" fmla="*/ 2540 h 29324"/>
                  <a:gd name="connsiteX5" fmla="*/ 4418 w 84029"/>
                  <a:gd name="connsiteY5" fmla="*/ 5116 h 29324"/>
                  <a:gd name="connsiteX6" fmla="*/ 80103 w 84029"/>
                  <a:gd name="connsiteY6" fmla="*/ 29487 h 29324"/>
                  <a:gd name="connsiteX7" fmla="*/ 84275 w 84029"/>
                  <a:gd name="connsiteY7" fmla="*/ 27110 h 29324"/>
                  <a:gd name="connsiteX8" fmla="*/ 79905 w 84029"/>
                  <a:gd name="connsiteY8" fmla="*/ 24534 h 29324"/>
                  <a:gd name="connsiteX9" fmla="*/ 4418 w 84029"/>
                  <a:gd name="connsiteY9" fmla="*/ 24534 h 29324"/>
                  <a:gd name="connsiteX10" fmla="*/ 246 w 84029"/>
                  <a:gd name="connsiteY10" fmla="*/ 27110 h 29324"/>
                  <a:gd name="connsiteX11" fmla="*/ 4418 w 84029"/>
                  <a:gd name="connsiteY11" fmla="*/ 29487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905" y="5116"/>
                    </a:moveTo>
                    <a:cubicBezTo>
                      <a:pt x="81693" y="5116"/>
                      <a:pt x="84275" y="5116"/>
                      <a:pt x="84275" y="2540"/>
                    </a:cubicBezTo>
                    <a:cubicBezTo>
                      <a:pt x="84275" y="162"/>
                      <a:pt x="81693" y="162"/>
                      <a:pt x="80103" y="162"/>
                    </a:cubicBezTo>
                    <a:lnTo>
                      <a:pt x="4418" y="162"/>
                    </a:lnTo>
                    <a:cubicBezTo>
                      <a:pt x="2630" y="162"/>
                      <a:pt x="246" y="162"/>
                      <a:pt x="246" y="2540"/>
                    </a:cubicBezTo>
                    <a:cubicBezTo>
                      <a:pt x="246" y="5116"/>
                      <a:pt x="2630" y="5116"/>
                      <a:pt x="4418" y="5116"/>
                    </a:cubicBezTo>
                    <a:close/>
                    <a:moveTo>
                      <a:pt x="80103" y="29487"/>
                    </a:moveTo>
                    <a:cubicBezTo>
                      <a:pt x="81693" y="29487"/>
                      <a:pt x="84275" y="29487"/>
                      <a:pt x="84275" y="27110"/>
                    </a:cubicBezTo>
                    <a:cubicBezTo>
                      <a:pt x="84275" y="24534"/>
                      <a:pt x="81693" y="24534"/>
                      <a:pt x="79905" y="24534"/>
                    </a:cubicBezTo>
                    <a:lnTo>
                      <a:pt x="4418" y="24534"/>
                    </a:lnTo>
                    <a:cubicBezTo>
                      <a:pt x="2630" y="24534"/>
                      <a:pt x="246" y="24534"/>
                      <a:pt x="246" y="27110"/>
                    </a:cubicBezTo>
                    <a:cubicBezTo>
                      <a:pt x="246" y="29487"/>
                      <a:pt x="2630" y="29487"/>
                      <a:pt x="4418" y="2948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78" name="Forma libre: forma 177">
              <a:extLst>
                <a:ext uri="{FF2B5EF4-FFF2-40B4-BE49-F238E27FC236}">
                  <a16:creationId xmlns:a16="http://schemas.microsoft.com/office/drawing/2014/main" id="{F6A26DAD-A8C2-F1E1-CD3E-F9B204B17064}"/>
                </a:ext>
              </a:extLst>
            </p:cNvPr>
            <p:cNvSpPr/>
            <p:nvPr/>
          </p:nvSpPr>
          <p:spPr>
            <a:xfrm>
              <a:off x="4782913" y="3716342"/>
              <a:ext cx="62531" cy="101933"/>
            </a:xfrm>
            <a:custGeom>
              <a:avLst/>
              <a:gdLst>
                <a:gd name="connsiteX0" fmla="*/ 53495 w 53238"/>
                <a:gd name="connsiteY0" fmla="*/ 43754 h 86785"/>
                <a:gd name="connsiteX1" fmla="*/ 48330 w 53238"/>
                <a:gd name="connsiteY1" fmla="*/ 14429 h 86785"/>
                <a:gd name="connsiteX2" fmla="*/ 26876 w 53238"/>
                <a:gd name="connsiteY2" fmla="*/ 162 h 86785"/>
                <a:gd name="connsiteX3" fmla="*/ 4826 w 53238"/>
                <a:gd name="connsiteY3" fmla="*/ 15221 h 86785"/>
                <a:gd name="connsiteX4" fmla="*/ 257 w 53238"/>
                <a:gd name="connsiteY4" fmla="*/ 43754 h 86785"/>
                <a:gd name="connsiteX5" fmla="*/ 5819 w 53238"/>
                <a:gd name="connsiteY5" fmla="*/ 74267 h 86785"/>
                <a:gd name="connsiteX6" fmla="*/ 26677 w 53238"/>
                <a:gd name="connsiteY6" fmla="*/ 86948 h 86785"/>
                <a:gd name="connsiteX7" fmla="*/ 48728 w 53238"/>
                <a:gd name="connsiteY7" fmla="*/ 72286 h 86785"/>
                <a:gd name="connsiteX8" fmla="*/ 53495 w 53238"/>
                <a:gd name="connsiteY8" fmla="*/ 43754 h 86785"/>
                <a:gd name="connsiteX9" fmla="*/ 26677 w 53238"/>
                <a:gd name="connsiteY9" fmla="*/ 84174 h 86785"/>
                <a:gd name="connsiteX10" fmla="*/ 12176 w 53238"/>
                <a:gd name="connsiteY10" fmla="*/ 68917 h 86785"/>
                <a:gd name="connsiteX11" fmla="*/ 10785 w 53238"/>
                <a:gd name="connsiteY11" fmla="*/ 42367 h 86785"/>
                <a:gd name="connsiteX12" fmla="*/ 11779 w 53238"/>
                <a:gd name="connsiteY12" fmla="*/ 19184 h 86785"/>
                <a:gd name="connsiteX13" fmla="*/ 26677 w 53238"/>
                <a:gd name="connsiteY13" fmla="*/ 2936 h 86785"/>
                <a:gd name="connsiteX14" fmla="*/ 41576 w 53238"/>
                <a:gd name="connsiteY14" fmla="*/ 17797 h 86785"/>
                <a:gd name="connsiteX15" fmla="*/ 42967 w 53238"/>
                <a:gd name="connsiteY15" fmla="*/ 42367 h 86785"/>
                <a:gd name="connsiteX16" fmla="*/ 41576 w 53238"/>
                <a:gd name="connsiteY16" fmla="*/ 68323 h 86785"/>
                <a:gd name="connsiteX17" fmla="*/ 26677 w 53238"/>
                <a:gd name="connsiteY17" fmla="*/ 84174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495" y="43754"/>
                  </a:moveTo>
                  <a:cubicBezTo>
                    <a:pt x="53495" y="33846"/>
                    <a:pt x="52701" y="23741"/>
                    <a:pt x="48330" y="14429"/>
                  </a:cubicBezTo>
                  <a:cubicBezTo>
                    <a:pt x="42570" y="2342"/>
                    <a:pt x="32240" y="162"/>
                    <a:pt x="26876" y="162"/>
                  </a:cubicBezTo>
                  <a:cubicBezTo>
                    <a:pt x="19327" y="162"/>
                    <a:pt x="9991" y="3531"/>
                    <a:pt x="4826" y="15221"/>
                  </a:cubicBezTo>
                  <a:cubicBezTo>
                    <a:pt x="853" y="23939"/>
                    <a:pt x="257" y="33846"/>
                    <a:pt x="257" y="43754"/>
                  </a:cubicBezTo>
                  <a:cubicBezTo>
                    <a:pt x="257" y="53264"/>
                    <a:pt x="654" y="64558"/>
                    <a:pt x="5819" y="74267"/>
                  </a:cubicBezTo>
                  <a:cubicBezTo>
                    <a:pt x="11381" y="84372"/>
                    <a:pt x="20519" y="86948"/>
                    <a:pt x="26677" y="86948"/>
                  </a:cubicBezTo>
                  <a:cubicBezTo>
                    <a:pt x="33630" y="86948"/>
                    <a:pt x="43165" y="84372"/>
                    <a:pt x="48728" y="72286"/>
                  </a:cubicBezTo>
                  <a:cubicBezTo>
                    <a:pt x="52701" y="63568"/>
                    <a:pt x="53495" y="53859"/>
                    <a:pt x="53495" y="43754"/>
                  </a:cubicBezTo>
                  <a:close/>
                  <a:moveTo>
                    <a:pt x="26677" y="84174"/>
                  </a:moveTo>
                  <a:cubicBezTo>
                    <a:pt x="21910" y="84174"/>
                    <a:pt x="14361" y="81004"/>
                    <a:pt x="12176" y="68917"/>
                  </a:cubicBezTo>
                  <a:cubicBezTo>
                    <a:pt x="10785" y="61388"/>
                    <a:pt x="10785" y="49698"/>
                    <a:pt x="10785" y="42367"/>
                  </a:cubicBezTo>
                  <a:cubicBezTo>
                    <a:pt x="10785" y="34243"/>
                    <a:pt x="10785" y="25921"/>
                    <a:pt x="11779" y="19184"/>
                  </a:cubicBezTo>
                  <a:cubicBezTo>
                    <a:pt x="14162" y="4125"/>
                    <a:pt x="23499" y="2936"/>
                    <a:pt x="26677" y="2936"/>
                  </a:cubicBezTo>
                  <a:cubicBezTo>
                    <a:pt x="30849" y="2936"/>
                    <a:pt x="39192" y="5314"/>
                    <a:pt x="41576" y="17797"/>
                  </a:cubicBezTo>
                  <a:cubicBezTo>
                    <a:pt x="42967" y="24732"/>
                    <a:pt x="42967" y="34441"/>
                    <a:pt x="42967" y="42367"/>
                  </a:cubicBezTo>
                  <a:cubicBezTo>
                    <a:pt x="42967" y="51877"/>
                    <a:pt x="42967" y="60397"/>
                    <a:pt x="41576" y="68323"/>
                  </a:cubicBezTo>
                  <a:cubicBezTo>
                    <a:pt x="39590" y="80410"/>
                    <a:pt x="32438" y="84174"/>
                    <a:pt x="26677" y="84174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orma libre: forma 178">
              <a:extLst>
                <a:ext uri="{FF2B5EF4-FFF2-40B4-BE49-F238E27FC236}">
                  <a16:creationId xmlns:a16="http://schemas.microsoft.com/office/drawing/2014/main" id="{0E3E52F0-9D7E-ECB9-D4E9-02C5FCF8A01E}"/>
                </a:ext>
              </a:extLst>
            </p:cNvPr>
            <p:cNvSpPr/>
            <p:nvPr/>
          </p:nvSpPr>
          <p:spPr>
            <a:xfrm flipV="1">
              <a:off x="2905350" y="4342131"/>
              <a:ext cx="4191680" cy="1122889"/>
            </a:xfrm>
            <a:custGeom>
              <a:avLst/>
              <a:gdLst>
                <a:gd name="connsiteX0" fmla="*/ 3568866 w 3568754"/>
                <a:gd name="connsiteY0" fmla="*/ 956391 h 956016"/>
                <a:gd name="connsiteX1" fmla="*/ 112 w 3568754"/>
                <a:gd name="connsiteY1" fmla="*/ 212568 h 95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8754" h="956016">
                  <a:moveTo>
                    <a:pt x="3568866" y="956391"/>
                  </a:moveTo>
                  <a:cubicBezTo>
                    <a:pt x="2500375" y="13486"/>
                    <a:pt x="1349445" y="-226661"/>
                    <a:pt x="112" y="212568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orma libre: forma 180">
              <a:extLst>
                <a:ext uri="{FF2B5EF4-FFF2-40B4-BE49-F238E27FC236}">
                  <a16:creationId xmlns:a16="http://schemas.microsoft.com/office/drawing/2014/main" id="{985D2C3F-281F-4C1A-879C-7DEA77254E23}"/>
                </a:ext>
              </a:extLst>
            </p:cNvPr>
            <p:cNvSpPr/>
            <p:nvPr/>
          </p:nvSpPr>
          <p:spPr>
            <a:xfrm>
              <a:off x="5754714" y="4922319"/>
              <a:ext cx="743664" cy="201599"/>
            </a:xfrm>
            <a:custGeom>
              <a:avLst/>
              <a:gdLst>
                <a:gd name="connsiteX0" fmla="*/ 0 w 633148"/>
                <a:gd name="connsiteY0" fmla="*/ 171640 h 171639"/>
                <a:gd name="connsiteX1" fmla="*/ 633149 w 633148"/>
                <a:gd name="connsiteY1" fmla="*/ 171640 h 171639"/>
                <a:gd name="connsiteX2" fmla="*/ 633149 w 633148"/>
                <a:gd name="connsiteY2" fmla="*/ 0 h 171639"/>
                <a:gd name="connsiteX3" fmla="*/ 0 w 633148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148" h="171639">
                  <a:moveTo>
                    <a:pt x="0" y="171640"/>
                  </a:moveTo>
                  <a:lnTo>
                    <a:pt x="633149" y="171640"/>
                  </a:lnTo>
                  <a:lnTo>
                    <a:pt x="6331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82" name="Gráfico 27">
              <a:extLst>
                <a:ext uri="{FF2B5EF4-FFF2-40B4-BE49-F238E27FC236}">
                  <a16:creationId xmlns:a16="http://schemas.microsoft.com/office/drawing/2014/main" id="{A1365C0F-CA49-4FCE-8591-F9A3DC810058}"/>
                </a:ext>
              </a:extLst>
            </p:cNvPr>
            <p:cNvGrpSpPr/>
            <p:nvPr/>
          </p:nvGrpSpPr>
          <p:grpSpPr>
            <a:xfrm>
              <a:off x="5808347" y="5008205"/>
              <a:ext cx="306495" cy="67956"/>
              <a:chOff x="13157810" y="4380581"/>
              <a:chExt cx="260947" cy="57857"/>
            </a:xfrm>
            <a:solidFill>
              <a:schemeClr val="accent2"/>
            </a:solidFill>
          </p:grpSpPr>
          <p:sp>
            <p:nvSpPr>
              <p:cNvPr id="183" name="Forma libre: forma 182">
                <a:extLst>
                  <a:ext uri="{FF2B5EF4-FFF2-40B4-BE49-F238E27FC236}">
                    <a16:creationId xmlns:a16="http://schemas.microsoft.com/office/drawing/2014/main" id="{634A5186-D49A-32B1-562F-718C2FF9AD29}"/>
                  </a:ext>
                </a:extLst>
              </p:cNvPr>
              <p:cNvSpPr/>
              <p:nvPr/>
            </p:nvSpPr>
            <p:spPr>
              <a:xfrm>
                <a:off x="13157810" y="4380581"/>
                <a:ext cx="48868" cy="57857"/>
              </a:xfrm>
              <a:custGeom>
                <a:avLst/>
                <a:gdLst>
                  <a:gd name="connsiteX0" fmla="*/ 10854 w 48868"/>
                  <a:gd name="connsiteY0" fmla="*/ 25015 h 57857"/>
                  <a:gd name="connsiteX1" fmla="*/ 26548 w 48868"/>
                  <a:gd name="connsiteY1" fmla="*/ 3021 h 57857"/>
                  <a:gd name="connsiteX2" fmla="*/ 40850 w 48868"/>
                  <a:gd name="connsiteY2" fmla="*/ 25015 h 57857"/>
                  <a:gd name="connsiteX3" fmla="*/ 10854 w 48868"/>
                  <a:gd name="connsiteY3" fmla="*/ 27590 h 57857"/>
                  <a:gd name="connsiteX4" fmla="*/ 46015 w 48868"/>
                  <a:gd name="connsiteY4" fmla="*/ 27590 h 57857"/>
                  <a:gd name="connsiteX5" fmla="*/ 49194 w 48868"/>
                  <a:gd name="connsiteY5" fmla="*/ 25015 h 57857"/>
                  <a:gd name="connsiteX6" fmla="*/ 26548 w 48868"/>
                  <a:gd name="connsiteY6" fmla="*/ 247 h 57857"/>
                  <a:gd name="connsiteX7" fmla="*/ 326 w 48868"/>
                  <a:gd name="connsiteY7" fmla="*/ 28977 h 57857"/>
                  <a:gd name="connsiteX8" fmla="*/ 28137 w 48868"/>
                  <a:gd name="connsiteY8" fmla="*/ 58104 h 57857"/>
                  <a:gd name="connsiteX9" fmla="*/ 49194 w 48868"/>
                  <a:gd name="connsiteY9" fmla="*/ 41659 h 57857"/>
                  <a:gd name="connsiteX10" fmla="*/ 47605 w 48868"/>
                  <a:gd name="connsiteY10" fmla="*/ 40272 h 57857"/>
                  <a:gd name="connsiteX11" fmla="*/ 45817 w 48868"/>
                  <a:gd name="connsiteY11" fmla="*/ 42055 h 57857"/>
                  <a:gd name="connsiteX12" fmla="*/ 28931 w 48868"/>
                  <a:gd name="connsiteY12" fmla="*/ 54934 h 57857"/>
                  <a:gd name="connsiteX13" fmla="*/ 14629 w 48868"/>
                  <a:gd name="connsiteY13" fmla="*/ 46414 h 57857"/>
                  <a:gd name="connsiteX14" fmla="*/ 10854 w 48868"/>
                  <a:gd name="connsiteY14" fmla="*/ 27590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54" y="25015"/>
                    </a:moveTo>
                    <a:cubicBezTo>
                      <a:pt x="11649" y="6191"/>
                      <a:pt x="22177" y="3021"/>
                      <a:pt x="26548" y="3021"/>
                    </a:cubicBezTo>
                    <a:cubicBezTo>
                      <a:pt x="39659" y="3021"/>
                      <a:pt x="40850" y="20061"/>
                      <a:pt x="40850" y="25015"/>
                    </a:cubicBezTo>
                    <a:close/>
                    <a:moveTo>
                      <a:pt x="10854" y="27590"/>
                    </a:moveTo>
                    <a:lnTo>
                      <a:pt x="46015" y="27590"/>
                    </a:lnTo>
                    <a:cubicBezTo>
                      <a:pt x="48796" y="27590"/>
                      <a:pt x="49194" y="27590"/>
                      <a:pt x="49194" y="25015"/>
                    </a:cubicBezTo>
                    <a:cubicBezTo>
                      <a:pt x="49194" y="12532"/>
                      <a:pt x="42440" y="247"/>
                      <a:pt x="26548" y="247"/>
                    </a:cubicBezTo>
                    <a:cubicBezTo>
                      <a:pt x="11847" y="247"/>
                      <a:pt x="326" y="13324"/>
                      <a:pt x="326" y="28977"/>
                    </a:cubicBezTo>
                    <a:cubicBezTo>
                      <a:pt x="326" y="45819"/>
                      <a:pt x="13635" y="58104"/>
                      <a:pt x="28137" y="58104"/>
                    </a:cubicBezTo>
                    <a:cubicBezTo>
                      <a:pt x="43433" y="58104"/>
                      <a:pt x="49194" y="44036"/>
                      <a:pt x="49194" y="41659"/>
                    </a:cubicBezTo>
                    <a:cubicBezTo>
                      <a:pt x="49194" y="40470"/>
                      <a:pt x="48200" y="40272"/>
                      <a:pt x="47605" y="40272"/>
                    </a:cubicBezTo>
                    <a:cubicBezTo>
                      <a:pt x="46413" y="40272"/>
                      <a:pt x="46214" y="40866"/>
                      <a:pt x="45817" y="42055"/>
                    </a:cubicBezTo>
                    <a:cubicBezTo>
                      <a:pt x="41446" y="54934"/>
                      <a:pt x="30123" y="54934"/>
                      <a:pt x="28931" y="54934"/>
                    </a:cubicBezTo>
                    <a:cubicBezTo>
                      <a:pt x="22575" y="54934"/>
                      <a:pt x="17410" y="51169"/>
                      <a:pt x="14629" y="46414"/>
                    </a:cubicBezTo>
                    <a:cubicBezTo>
                      <a:pt x="10854" y="40470"/>
                      <a:pt x="10854" y="32148"/>
                      <a:pt x="10854" y="2759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4" name="Forma libre: forma 183">
                <a:extLst>
                  <a:ext uri="{FF2B5EF4-FFF2-40B4-BE49-F238E27FC236}">
                    <a16:creationId xmlns:a16="http://schemas.microsoft.com/office/drawing/2014/main" id="{6BBF7521-D008-1FD6-007A-0BB4937531F7}"/>
                  </a:ext>
                </a:extLst>
              </p:cNvPr>
              <p:cNvSpPr/>
              <p:nvPr/>
            </p:nvSpPr>
            <p:spPr>
              <a:xfrm>
                <a:off x="13213993" y="4381373"/>
                <a:ext cx="42511" cy="55677"/>
              </a:xfrm>
              <a:custGeom>
                <a:avLst/>
                <a:gdLst>
                  <a:gd name="connsiteX0" fmla="*/ 17811 w 42511"/>
                  <a:gd name="connsiteY0" fmla="*/ 14117 h 55677"/>
                  <a:gd name="connsiteX1" fmla="*/ 17811 w 42511"/>
                  <a:gd name="connsiteY1" fmla="*/ 247 h 55677"/>
                  <a:gd name="connsiteX2" fmla="*/ 330 w 42511"/>
                  <a:gd name="connsiteY2" fmla="*/ 1634 h 55677"/>
                  <a:gd name="connsiteX3" fmla="*/ 330 w 42511"/>
                  <a:gd name="connsiteY3" fmla="*/ 5597 h 55677"/>
                  <a:gd name="connsiteX4" fmla="*/ 10064 w 42511"/>
                  <a:gd name="connsiteY4" fmla="*/ 12532 h 55677"/>
                  <a:gd name="connsiteX5" fmla="*/ 10064 w 42511"/>
                  <a:gd name="connsiteY5" fmla="*/ 46414 h 55677"/>
                  <a:gd name="connsiteX6" fmla="*/ 330 w 42511"/>
                  <a:gd name="connsiteY6" fmla="*/ 51962 h 55677"/>
                  <a:gd name="connsiteX7" fmla="*/ 330 w 42511"/>
                  <a:gd name="connsiteY7" fmla="*/ 55925 h 55677"/>
                  <a:gd name="connsiteX8" fmla="*/ 14633 w 42511"/>
                  <a:gd name="connsiteY8" fmla="*/ 55528 h 55677"/>
                  <a:gd name="connsiteX9" fmla="*/ 30724 w 42511"/>
                  <a:gd name="connsiteY9" fmla="*/ 55925 h 55677"/>
                  <a:gd name="connsiteX10" fmla="*/ 30724 w 42511"/>
                  <a:gd name="connsiteY10" fmla="*/ 51962 h 55677"/>
                  <a:gd name="connsiteX11" fmla="*/ 28141 w 42511"/>
                  <a:gd name="connsiteY11" fmla="*/ 51962 h 55677"/>
                  <a:gd name="connsiteX12" fmla="*/ 18407 w 42511"/>
                  <a:gd name="connsiteY12" fmla="*/ 46018 h 55677"/>
                  <a:gd name="connsiteX13" fmla="*/ 18407 w 42511"/>
                  <a:gd name="connsiteY13" fmla="*/ 26600 h 55677"/>
                  <a:gd name="connsiteX14" fmla="*/ 33306 w 42511"/>
                  <a:gd name="connsiteY14" fmla="*/ 3021 h 55677"/>
                  <a:gd name="connsiteX15" fmla="*/ 34697 w 42511"/>
                  <a:gd name="connsiteY15" fmla="*/ 3219 h 55677"/>
                  <a:gd name="connsiteX16" fmla="*/ 31916 w 42511"/>
                  <a:gd name="connsiteY16" fmla="*/ 7975 h 55677"/>
                  <a:gd name="connsiteX17" fmla="*/ 37279 w 42511"/>
                  <a:gd name="connsiteY17" fmla="*/ 13522 h 55677"/>
                  <a:gd name="connsiteX18" fmla="*/ 42841 w 42511"/>
                  <a:gd name="connsiteY18" fmla="*/ 7975 h 55677"/>
                  <a:gd name="connsiteX19" fmla="*/ 33306 w 42511"/>
                  <a:gd name="connsiteY19" fmla="*/ 247 h 55677"/>
                  <a:gd name="connsiteX20" fmla="*/ 17811 w 42511"/>
                  <a:gd name="connsiteY20" fmla="*/ 14117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811" y="14117"/>
                    </a:moveTo>
                    <a:lnTo>
                      <a:pt x="17811" y="247"/>
                    </a:lnTo>
                    <a:lnTo>
                      <a:pt x="330" y="1634"/>
                    </a:lnTo>
                    <a:lnTo>
                      <a:pt x="330" y="5597"/>
                    </a:lnTo>
                    <a:cubicBezTo>
                      <a:pt x="9071" y="5597"/>
                      <a:pt x="10064" y="6389"/>
                      <a:pt x="10064" y="12532"/>
                    </a:cubicBezTo>
                    <a:lnTo>
                      <a:pt x="10064" y="46414"/>
                    </a:lnTo>
                    <a:cubicBezTo>
                      <a:pt x="10064" y="51962"/>
                      <a:pt x="8673" y="51962"/>
                      <a:pt x="330" y="51962"/>
                    </a:cubicBezTo>
                    <a:lnTo>
                      <a:pt x="330" y="55925"/>
                    </a:lnTo>
                    <a:cubicBezTo>
                      <a:pt x="5296" y="55727"/>
                      <a:pt x="11256" y="55528"/>
                      <a:pt x="14633" y="55528"/>
                    </a:cubicBezTo>
                    <a:cubicBezTo>
                      <a:pt x="19798" y="55528"/>
                      <a:pt x="25757" y="55528"/>
                      <a:pt x="30724" y="55925"/>
                    </a:cubicBezTo>
                    <a:lnTo>
                      <a:pt x="30724" y="51962"/>
                    </a:lnTo>
                    <a:lnTo>
                      <a:pt x="28141" y="51962"/>
                    </a:lnTo>
                    <a:cubicBezTo>
                      <a:pt x="18805" y="51962"/>
                      <a:pt x="18407" y="50575"/>
                      <a:pt x="18407" y="46018"/>
                    </a:cubicBezTo>
                    <a:lnTo>
                      <a:pt x="18407" y="26600"/>
                    </a:lnTo>
                    <a:cubicBezTo>
                      <a:pt x="18407" y="14117"/>
                      <a:pt x="23771" y="3021"/>
                      <a:pt x="33306" y="3021"/>
                    </a:cubicBezTo>
                    <a:cubicBezTo>
                      <a:pt x="34299" y="3021"/>
                      <a:pt x="34498" y="3021"/>
                      <a:pt x="34697" y="3219"/>
                    </a:cubicBezTo>
                    <a:cubicBezTo>
                      <a:pt x="34498" y="3219"/>
                      <a:pt x="31916" y="4804"/>
                      <a:pt x="31916" y="7975"/>
                    </a:cubicBezTo>
                    <a:cubicBezTo>
                      <a:pt x="31916" y="11541"/>
                      <a:pt x="34498" y="13522"/>
                      <a:pt x="37279" y="13522"/>
                    </a:cubicBezTo>
                    <a:cubicBezTo>
                      <a:pt x="39663" y="13522"/>
                      <a:pt x="42841" y="11937"/>
                      <a:pt x="42841" y="7975"/>
                    </a:cubicBezTo>
                    <a:cubicBezTo>
                      <a:pt x="42841" y="3814"/>
                      <a:pt x="38868" y="247"/>
                      <a:pt x="33306" y="247"/>
                    </a:cubicBezTo>
                    <a:cubicBezTo>
                      <a:pt x="24168" y="247"/>
                      <a:pt x="19599" y="8569"/>
                      <a:pt x="17811" y="1411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5" name="Forma libre: forma 184">
                <a:extLst>
                  <a:ext uri="{FF2B5EF4-FFF2-40B4-BE49-F238E27FC236}">
                    <a16:creationId xmlns:a16="http://schemas.microsoft.com/office/drawing/2014/main" id="{388EC520-33A4-94EA-AF36-063157BC9FA4}"/>
                  </a:ext>
                </a:extLst>
              </p:cNvPr>
              <p:cNvSpPr/>
              <p:nvPr/>
            </p:nvSpPr>
            <p:spPr>
              <a:xfrm>
                <a:off x="13263514" y="4381373"/>
                <a:ext cx="42511" cy="55677"/>
              </a:xfrm>
              <a:custGeom>
                <a:avLst/>
                <a:gdLst>
                  <a:gd name="connsiteX0" fmla="*/ 17815 w 42511"/>
                  <a:gd name="connsiteY0" fmla="*/ 14117 h 55677"/>
                  <a:gd name="connsiteX1" fmla="*/ 17815 w 42511"/>
                  <a:gd name="connsiteY1" fmla="*/ 247 h 55677"/>
                  <a:gd name="connsiteX2" fmla="*/ 334 w 42511"/>
                  <a:gd name="connsiteY2" fmla="*/ 1634 h 55677"/>
                  <a:gd name="connsiteX3" fmla="*/ 334 w 42511"/>
                  <a:gd name="connsiteY3" fmla="*/ 5597 h 55677"/>
                  <a:gd name="connsiteX4" fmla="*/ 10068 w 42511"/>
                  <a:gd name="connsiteY4" fmla="*/ 12532 h 55677"/>
                  <a:gd name="connsiteX5" fmla="*/ 10068 w 42511"/>
                  <a:gd name="connsiteY5" fmla="*/ 46414 h 55677"/>
                  <a:gd name="connsiteX6" fmla="*/ 334 w 42511"/>
                  <a:gd name="connsiteY6" fmla="*/ 51962 h 55677"/>
                  <a:gd name="connsiteX7" fmla="*/ 334 w 42511"/>
                  <a:gd name="connsiteY7" fmla="*/ 55925 h 55677"/>
                  <a:gd name="connsiteX8" fmla="*/ 14637 w 42511"/>
                  <a:gd name="connsiteY8" fmla="*/ 55528 h 55677"/>
                  <a:gd name="connsiteX9" fmla="*/ 30728 w 42511"/>
                  <a:gd name="connsiteY9" fmla="*/ 55925 h 55677"/>
                  <a:gd name="connsiteX10" fmla="*/ 30728 w 42511"/>
                  <a:gd name="connsiteY10" fmla="*/ 51962 h 55677"/>
                  <a:gd name="connsiteX11" fmla="*/ 28145 w 42511"/>
                  <a:gd name="connsiteY11" fmla="*/ 51962 h 55677"/>
                  <a:gd name="connsiteX12" fmla="*/ 18411 w 42511"/>
                  <a:gd name="connsiteY12" fmla="*/ 46018 h 55677"/>
                  <a:gd name="connsiteX13" fmla="*/ 18411 w 42511"/>
                  <a:gd name="connsiteY13" fmla="*/ 26600 h 55677"/>
                  <a:gd name="connsiteX14" fmla="*/ 33310 w 42511"/>
                  <a:gd name="connsiteY14" fmla="*/ 3021 h 55677"/>
                  <a:gd name="connsiteX15" fmla="*/ 34701 w 42511"/>
                  <a:gd name="connsiteY15" fmla="*/ 3219 h 55677"/>
                  <a:gd name="connsiteX16" fmla="*/ 31919 w 42511"/>
                  <a:gd name="connsiteY16" fmla="*/ 7975 h 55677"/>
                  <a:gd name="connsiteX17" fmla="*/ 37283 w 42511"/>
                  <a:gd name="connsiteY17" fmla="*/ 13522 h 55677"/>
                  <a:gd name="connsiteX18" fmla="*/ 42845 w 42511"/>
                  <a:gd name="connsiteY18" fmla="*/ 7975 h 55677"/>
                  <a:gd name="connsiteX19" fmla="*/ 33310 w 42511"/>
                  <a:gd name="connsiteY19" fmla="*/ 247 h 55677"/>
                  <a:gd name="connsiteX20" fmla="*/ 17815 w 42511"/>
                  <a:gd name="connsiteY20" fmla="*/ 14117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815" y="14117"/>
                    </a:moveTo>
                    <a:lnTo>
                      <a:pt x="17815" y="247"/>
                    </a:lnTo>
                    <a:lnTo>
                      <a:pt x="334" y="1634"/>
                    </a:lnTo>
                    <a:lnTo>
                      <a:pt x="334" y="5597"/>
                    </a:lnTo>
                    <a:cubicBezTo>
                      <a:pt x="9075" y="5597"/>
                      <a:pt x="10068" y="6389"/>
                      <a:pt x="10068" y="12532"/>
                    </a:cubicBezTo>
                    <a:lnTo>
                      <a:pt x="10068" y="46414"/>
                    </a:lnTo>
                    <a:cubicBezTo>
                      <a:pt x="10068" y="51962"/>
                      <a:pt x="8677" y="51962"/>
                      <a:pt x="334" y="51962"/>
                    </a:cubicBezTo>
                    <a:lnTo>
                      <a:pt x="334" y="55925"/>
                    </a:lnTo>
                    <a:cubicBezTo>
                      <a:pt x="5300" y="55727"/>
                      <a:pt x="11260" y="55528"/>
                      <a:pt x="14637" y="55528"/>
                    </a:cubicBezTo>
                    <a:cubicBezTo>
                      <a:pt x="19802" y="55528"/>
                      <a:pt x="25761" y="55528"/>
                      <a:pt x="30728" y="55925"/>
                    </a:cubicBezTo>
                    <a:lnTo>
                      <a:pt x="30728" y="51962"/>
                    </a:lnTo>
                    <a:lnTo>
                      <a:pt x="28145" y="51962"/>
                    </a:lnTo>
                    <a:cubicBezTo>
                      <a:pt x="18809" y="51962"/>
                      <a:pt x="18411" y="50575"/>
                      <a:pt x="18411" y="46018"/>
                    </a:cubicBezTo>
                    <a:lnTo>
                      <a:pt x="18411" y="26600"/>
                    </a:lnTo>
                    <a:cubicBezTo>
                      <a:pt x="18411" y="14117"/>
                      <a:pt x="23775" y="3021"/>
                      <a:pt x="33310" y="3021"/>
                    </a:cubicBezTo>
                    <a:cubicBezTo>
                      <a:pt x="34303" y="3021"/>
                      <a:pt x="34502" y="3021"/>
                      <a:pt x="34701" y="3219"/>
                    </a:cubicBezTo>
                    <a:cubicBezTo>
                      <a:pt x="34502" y="3219"/>
                      <a:pt x="31919" y="4804"/>
                      <a:pt x="31919" y="7975"/>
                    </a:cubicBezTo>
                    <a:cubicBezTo>
                      <a:pt x="31919" y="11541"/>
                      <a:pt x="34502" y="13522"/>
                      <a:pt x="37283" y="13522"/>
                    </a:cubicBezTo>
                    <a:cubicBezTo>
                      <a:pt x="39667" y="13522"/>
                      <a:pt x="42845" y="11937"/>
                      <a:pt x="42845" y="7975"/>
                    </a:cubicBezTo>
                    <a:cubicBezTo>
                      <a:pt x="42845" y="3814"/>
                      <a:pt x="38872" y="247"/>
                      <a:pt x="33310" y="247"/>
                    </a:cubicBezTo>
                    <a:cubicBezTo>
                      <a:pt x="24172" y="247"/>
                      <a:pt x="19603" y="8569"/>
                      <a:pt x="17815" y="1411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6" name="Forma libre: forma 185">
                <a:extLst>
                  <a:ext uri="{FF2B5EF4-FFF2-40B4-BE49-F238E27FC236}">
                    <a16:creationId xmlns:a16="http://schemas.microsoft.com/office/drawing/2014/main" id="{934B1D46-0CD6-BF87-E03C-A7C0FDA87A8A}"/>
                  </a:ext>
                </a:extLst>
              </p:cNvPr>
              <p:cNvSpPr/>
              <p:nvPr/>
            </p:nvSpPr>
            <p:spPr>
              <a:xfrm>
                <a:off x="13313034" y="4380581"/>
                <a:ext cx="56019" cy="57857"/>
              </a:xfrm>
              <a:custGeom>
                <a:avLst/>
                <a:gdLst>
                  <a:gd name="connsiteX0" fmla="*/ 56357 w 56019"/>
                  <a:gd name="connsiteY0" fmla="*/ 29770 h 57857"/>
                  <a:gd name="connsiteX1" fmla="*/ 28348 w 56019"/>
                  <a:gd name="connsiteY1" fmla="*/ 247 h 57857"/>
                  <a:gd name="connsiteX2" fmla="*/ 338 w 56019"/>
                  <a:gd name="connsiteY2" fmla="*/ 29770 h 57857"/>
                  <a:gd name="connsiteX3" fmla="*/ 28149 w 56019"/>
                  <a:gd name="connsiteY3" fmla="*/ 58104 h 57857"/>
                  <a:gd name="connsiteX4" fmla="*/ 56357 w 56019"/>
                  <a:gd name="connsiteY4" fmla="*/ 29770 h 57857"/>
                  <a:gd name="connsiteX5" fmla="*/ 28348 w 56019"/>
                  <a:gd name="connsiteY5" fmla="*/ 54934 h 57857"/>
                  <a:gd name="connsiteX6" fmla="*/ 13846 w 56019"/>
                  <a:gd name="connsiteY6" fmla="*/ 46414 h 57857"/>
                  <a:gd name="connsiteX7" fmla="*/ 10866 w 56019"/>
                  <a:gd name="connsiteY7" fmla="*/ 28779 h 57857"/>
                  <a:gd name="connsiteX8" fmla="*/ 13846 w 56019"/>
                  <a:gd name="connsiteY8" fmla="*/ 11541 h 57857"/>
                  <a:gd name="connsiteX9" fmla="*/ 28149 w 56019"/>
                  <a:gd name="connsiteY9" fmla="*/ 3021 h 57857"/>
                  <a:gd name="connsiteX10" fmla="*/ 42452 w 56019"/>
                  <a:gd name="connsiteY10" fmla="*/ 11145 h 57857"/>
                  <a:gd name="connsiteX11" fmla="*/ 45829 w 56019"/>
                  <a:gd name="connsiteY11" fmla="*/ 28779 h 57857"/>
                  <a:gd name="connsiteX12" fmla="*/ 43048 w 56019"/>
                  <a:gd name="connsiteY12" fmla="*/ 45621 h 57857"/>
                  <a:gd name="connsiteX13" fmla="*/ 28348 w 56019"/>
                  <a:gd name="connsiteY13" fmla="*/ 5493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357" y="29770"/>
                    </a:moveTo>
                    <a:cubicBezTo>
                      <a:pt x="56357" y="13522"/>
                      <a:pt x="43644" y="247"/>
                      <a:pt x="28348" y="247"/>
                    </a:cubicBezTo>
                    <a:cubicBezTo>
                      <a:pt x="12654" y="247"/>
                      <a:pt x="338" y="13919"/>
                      <a:pt x="338" y="29770"/>
                    </a:cubicBezTo>
                    <a:cubicBezTo>
                      <a:pt x="338" y="46018"/>
                      <a:pt x="13449" y="58104"/>
                      <a:pt x="28149" y="58104"/>
                    </a:cubicBezTo>
                    <a:cubicBezTo>
                      <a:pt x="43445" y="58104"/>
                      <a:pt x="56357" y="45819"/>
                      <a:pt x="56357" y="29770"/>
                    </a:cubicBezTo>
                    <a:close/>
                    <a:moveTo>
                      <a:pt x="28348" y="54934"/>
                    </a:moveTo>
                    <a:cubicBezTo>
                      <a:pt x="22984" y="54934"/>
                      <a:pt x="17422" y="52358"/>
                      <a:pt x="13846" y="46414"/>
                    </a:cubicBezTo>
                    <a:cubicBezTo>
                      <a:pt x="10866" y="40866"/>
                      <a:pt x="10866" y="33337"/>
                      <a:pt x="10866" y="28779"/>
                    </a:cubicBezTo>
                    <a:cubicBezTo>
                      <a:pt x="10866" y="23826"/>
                      <a:pt x="10866" y="17089"/>
                      <a:pt x="13846" y="11541"/>
                    </a:cubicBezTo>
                    <a:cubicBezTo>
                      <a:pt x="17223" y="5597"/>
                      <a:pt x="23183" y="3021"/>
                      <a:pt x="28149" y="3021"/>
                    </a:cubicBezTo>
                    <a:cubicBezTo>
                      <a:pt x="33711" y="3021"/>
                      <a:pt x="39273" y="5795"/>
                      <a:pt x="42452" y="11145"/>
                    </a:cubicBezTo>
                    <a:cubicBezTo>
                      <a:pt x="45829" y="16693"/>
                      <a:pt x="45829" y="24024"/>
                      <a:pt x="45829" y="28779"/>
                    </a:cubicBezTo>
                    <a:cubicBezTo>
                      <a:pt x="45829" y="33337"/>
                      <a:pt x="45829" y="40073"/>
                      <a:pt x="43048" y="45621"/>
                    </a:cubicBezTo>
                    <a:cubicBezTo>
                      <a:pt x="40267" y="51367"/>
                      <a:pt x="34704" y="54934"/>
                      <a:pt x="28348" y="5493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7" name="Forma libre: forma 186">
                <a:extLst>
                  <a:ext uri="{FF2B5EF4-FFF2-40B4-BE49-F238E27FC236}">
                    <a16:creationId xmlns:a16="http://schemas.microsoft.com/office/drawing/2014/main" id="{D380928C-776D-EDD9-8F47-5944F7DC7796}"/>
                  </a:ext>
                </a:extLst>
              </p:cNvPr>
              <p:cNvSpPr/>
              <p:nvPr/>
            </p:nvSpPr>
            <p:spPr>
              <a:xfrm>
                <a:off x="13376247" y="4381373"/>
                <a:ext cx="42511" cy="55677"/>
              </a:xfrm>
              <a:custGeom>
                <a:avLst/>
                <a:gdLst>
                  <a:gd name="connsiteX0" fmla="*/ 17824 w 42511"/>
                  <a:gd name="connsiteY0" fmla="*/ 14117 h 55677"/>
                  <a:gd name="connsiteX1" fmla="*/ 17824 w 42511"/>
                  <a:gd name="connsiteY1" fmla="*/ 247 h 55677"/>
                  <a:gd name="connsiteX2" fmla="*/ 343 w 42511"/>
                  <a:gd name="connsiteY2" fmla="*/ 1634 h 55677"/>
                  <a:gd name="connsiteX3" fmla="*/ 343 w 42511"/>
                  <a:gd name="connsiteY3" fmla="*/ 5597 h 55677"/>
                  <a:gd name="connsiteX4" fmla="*/ 10077 w 42511"/>
                  <a:gd name="connsiteY4" fmla="*/ 12532 h 55677"/>
                  <a:gd name="connsiteX5" fmla="*/ 10077 w 42511"/>
                  <a:gd name="connsiteY5" fmla="*/ 46414 h 55677"/>
                  <a:gd name="connsiteX6" fmla="*/ 343 w 42511"/>
                  <a:gd name="connsiteY6" fmla="*/ 51962 h 55677"/>
                  <a:gd name="connsiteX7" fmla="*/ 343 w 42511"/>
                  <a:gd name="connsiteY7" fmla="*/ 55925 h 55677"/>
                  <a:gd name="connsiteX8" fmla="*/ 14646 w 42511"/>
                  <a:gd name="connsiteY8" fmla="*/ 55528 h 55677"/>
                  <a:gd name="connsiteX9" fmla="*/ 30736 w 42511"/>
                  <a:gd name="connsiteY9" fmla="*/ 55925 h 55677"/>
                  <a:gd name="connsiteX10" fmla="*/ 30736 w 42511"/>
                  <a:gd name="connsiteY10" fmla="*/ 51962 h 55677"/>
                  <a:gd name="connsiteX11" fmla="*/ 28154 w 42511"/>
                  <a:gd name="connsiteY11" fmla="*/ 51962 h 55677"/>
                  <a:gd name="connsiteX12" fmla="*/ 18420 w 42511"/>
                  <a:gd name="connsiteY12" fmla="*/ 46018 h 55677"/>
                  <a:gd name="connsiteX13" fmla="*/ 18420 w 42511"/>
                  <a:gd name="connsiteY13" fmla="*/ 26600 h 55677"/>
                  <a:gd name="connsiteX14" fmla="*/ 33319 w 42511"/>
                  <a:gd name="connsiteY14" fmla="*/ 3021 h 55677"/>
                  <a:gd name="connsiteX15" fmla="*/ 34709 w 42511"/>
                  <a:gd name="connsiteY15" fmla="*/ 3219 h 55677"/>
                  <a:gd name="connsiteX16" fmla="*/ 31928 w 42511"/>
                  <a:gd name="connsiteY16" fmla="*/ 7975 h 55677"/>
                  <a:gd name="connsiteX17" fmla="*/ 37292 w 42511"/>
                  <a:gd name="connsiteY17" fmla="*/ 13522 h 55677"/>
                  <a:gd name="connsiteX18" fmla="*/ 42854 w 42511"/>
                  <a:gd name="connsiteY18" fmla="*/ 7975 h 55677"/>
                  <a:gd name="connsiteX19" fmla="*/ 33319 w 42511"/>
                  <a:gd name="connsiteY19" fmla="*/ 247 h 55677"/>
                  <a:gd name="connsiteX20" fmla="*/ 17824 w 42511"/>
                  <a:gd name="connsiteY20" fmla="*/ 14117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824" y="14117"/>
                    </a:moveTo>
                    <a:lnTo>
                      <a:pt x="17824" y="247"/>
                    </a:lnTo>
                    <a:lnTo>
                      <a:pt x="343" y="1634"/>
                    </a:lnTo>
                    <a:lnTo>
                      <a:pt x="343" y="5597"/>
                    </a:lnTo>
                    <a:cubicBezTo>
                      <a:pt x="9084" y="5597"/>
                      <a:pt x="10077" y="6389"/>
                      <a:pt x="10077" y="12532"/>
                    </a:cubicBezTo>
                    <a:lnTo>
                      <a:pt x="10077" y="46414"/>
                    </a:lnTo>
                    <a:cubicBezTo>
                      <a:pt x="10077" y="51962"/>
                      <a:pt x="8686" y="51962"/>
                      <a:pt x="343" y="51962"/>
                    </a:cubicBezTo>
                    <a:lnTo>
                      <a:pt x="343" y="55925"/>
                    </a:lnTo>
                    <a:cubicBezTo>
                      <a:pt x="5309" y="55727"/>
                      <a:pt x="11269" y="55528"/>
                      <a:pt x="14646" y="55528"/>
                    </a:cubicBezTo>
                    <a:cubicBezTo>
                      <a:pt x="19811" y="55528"/>
                      <a:pt x="25770" y="55528"/>
                      <a:pt x="30736" y="55925"/>
                    </a:cubicBezTo>
                    <a:lnTo>
                      <a:pt x="30736" y="51962"/>
                    </a:lnTo>
                    <a:lnTo>
                      <a:pt x="28154" y="51962"/>
                    </a:lnTo>
                    <a:cubicBezTo>
                      <a:pt x="18817" y="51962"/>
                      <a:pt x="18420" y="50575"/>
                      <a:pt x="18420" y="46018"/>
                    </a:cubicBezTo>
                    <a:lnTo>
                      <a:pt x="18420" y="26600"/>
                    </a:lnTo>
                    <a:cubicBezTo>
                      <a:pt x="18420" y="14117"/>
                      <a:pt x="23784" y="3021"/>
                      <a:pt x="33319" y="3021"/>
                    </a:cubicBezTo>
                    <a:cubicBezTo>
                      <a:pt x="34312" y="3021"/>
                      <a:pt x="34511" y="3021"/>
                      <a:pt x="34709" y="3219"/>
                    </a:cubicBezTo>
                    <a:cubicBezTo>
                      <a:pt x="34511" y="3219"/>
                      <a:pt x="31928" y="4804"/>
                      <a:pt x="31928" y="7975"/>
                    </a:cubicBezTo>
                    <a:cubicBezTo>
                      <a:pt x="31928" y="11541"/>
                      <a:pt x="34511" y="13522"/>
                      <a:pt x="37292" y="13522"/>
                    </a:cubicBezTo>
                    <a:cubicBezTo>
                      <a:pt x="39676" y="13522"/>
                      <a:pt x="42854" y="11937"/>
                      <a:pt x="42854" y="7975"/>
                    </a:cubicBezTo>
                    <a:cubicBezTo>
                      <a:pt x="42854" y="3814"/>
                      <a:pt x="38881" y="247"/>
                      <a:pt x="33319" y="247"/>
                    </a:cubicBezTo>
                    <a:cubicBezTo>
                      <a:pt x="24181" y="247"/>
                      <a:pt x="19612" y="8569"/>
                      <a:pt x="17824" y="1411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88" name="Gráfico 27">
              <a:extLst>
                <a:ext uri="{FF2B5EF4-FFF2-40B4-BE49-F238E27FC236}">
                  <a16:creationId xmlns:a16="http://schemas.microsoft.com/office/drawing/2014/main" id="{C40BA4B0-9377-B88A-D250-911D1B235254}"/>
                </a:ext>
              </a:extLst>
            </p:cNvPr>
            <p:cNvGrpSpPr/>
            <p:nvPr/>
          </p:nvGrpSpPr>
          <p:grpSpPr>
            <a:xfrm>
              <a:off x="6181157" y="4968641"/>
              <a:ext cx="135514" cy="105890"/>
              <a:chOff x="13475217" y="4346897"/>
              <a:chExt cx="115375" cy="90154"/>
            </a:xfrm>
            <a:solidFill>
              <a:schemeClr val="accent2"/>
            </a:solidFill>
          </p:grpSpPr>
          <p:sp>
            <p:nvSpPr>
              <p:cNvPr id="189" name="Forma libre: forma 188">
                <a:extLst>
                  <a:ext uri="{FF2B5EF4-FFF2-40B4-BE49-F238E27FC236}">
                    <a16:creationId xmlns:a16="http://schemas.microsoft.com/office/drawing/2014/main" id="{504230AD-0DE3-8C87-349E-572DBCE612DB}"/>
                  </a:ext>
                </a:extLst>
              </p:cNvPr>
              <p:cNvSpPr/>
              <p:nvPr/>
            </p:nvSpPr>
            <p:spPr>
              <a:xfrm>
                <a:off x="13475217" y="4346897"/>
                <a:ext cx="13309" cy="90154"/>
              </a:xfrm>
              <a:custGeom>
                <a:avLst/>
                <a:gdLst>
                  <a:gd name="connsiteX0" fmla="*/ 8693 w 13309"/>
                  <a:gd name="connsiteY0" fmla="*/ 64049 h 90154"/>
                  <a:gd name="connsiteX1" fmla="*/ 13660 w 13309"/>
                  <a:gd name="connsiteY1" fmla="*/ 6588 h 90154"/>
                  <a:gd name="connsiteX2" fmla="*/ 6906 w 13309"/>
                  <a:gd name="connsiteY2" fmla="*/ 247 h 90154"/>
                  <a:gd name="connsiteX3" fmla="*/ 350 w 13309"/>
                  <a:gd name="connsiteY3" fmla="*/ 6588 h 90154"/>
                  <a:gd name="connsiteX4" fmla="*/ 5316 w 13309"/>
                  <a:gd name="connsiteY4" fmla="*/ 63850 h 90154"/>
                  <a:gd name="connsiteX5" fmla="*/ 6906 w 13309"/>
                  <a:gd name="connsiteY5" fmla="*/ 66822 h 90154"/>
                  <a:gd name="connsiteX6" fmla="*/ 8693 w 13309"/>
                  <a:gd name="connsiteY6" fmla="*/ 64049 h 90154"/>
                  <a:gd name="connsiteX7" fmla="*/ 13660 w 13309"/>
                  <a:gd name="connsiteY7" fmla="*/ 83664 h 90154"/>
                  <a:gd name="connsiteX8" fmla="*/ 6906 w 13309"/>
                  <a:gd name="connsiteY8" fmla="*/ 77126 h 90154"/>
                  <a:gd name="connsiteX9" fmla="*/ 350 w 13309"/>
                  <a:gd name="connsiteY9" fmla="*/ 83664 h 90154"/>
                  <a:gd name="connsiteX10" fmla="*/ 6906 w 13309"/>
                  <a:gd name="connsiteY10" fmla="*/ 90401 h 90154"/>
                  <a:gd name="connsiteX11" fmla="*/ 13660 w 13309"/>
                  <a:gd name="connsiteY11" fmla="*/ 83664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09" h="90154">
                    <a:moveTo>
                      <a:pt x="8693" y="64049"/>
                    </a:moveTo>
                    <a:lnTo>
                      <a:pt x="13660" y="6588"/>
                    </a:lnTo>
                    <a:cubicBezTo>
                      <a:pt x="13660" y="2427"/>
                      <a:pt x="10283" y="247"/>
                      <a:pt x="6906" y="247"/>
                    </a:cubicBezTo>
                    <a:cubicBezTo>
                      <a:pt x="3727" y="247"/>
                      <a:pt x="350" y="2427"/>
                      <a:pt x="350" y="6588"/>
                    </a:cubicBezTo>
                    <a:lnTo>
                      <a:pt x="5316" y="63850"/>
                    </a:lnTo>
                    <a:cubicBezTo>
                      <a:pt x="5316" y="65832"/>
                      <a:pt x="5515" y="66822"/>
                      <a:pt x="6906" y="66822"/>
                    </a:cubicBezTo>
                    <a:cubicBezTo>
                      <a:pt x="8296" y="66822"/>
                      <a:pt x="8693" y="66228"/>
                      <a:pt x="8693" y="64049"/>
                    </a:cubicBezTo>
                    <a:close/>
                    <a:moveTo>
                      <a:pt x="13660" y="83664"/>
                    </a:moveTo>
                    <a:cubicBezTo>
                      <a:pt x="13660" y="80098"/>
                      <a:pt x="10680" y="77126"/>
                      <a:pt x="6906" y="77126"/>
                    </a:cubicBezTo>
                    <a:cubicBezTo>
                      <a:pt x="3330" y="77126"/>
                      <a:pt x="350" y="80098"/>
                      <a:pt x="350" y="83664"/>
                    </a:cubicBezTo>
                    <a:cubicBezTo>
                      <a:pt x="350" y="87429"/>
                      <a:pt x="3330" y="90401"/>
                      <a:pt x="6906" y="90401"/>
                    </a:cubicBezTo>
                    <a:cubicBezTo>
                      <a:pt x="10680" y="90401"/>
                      <a:pt x="13660" y="87429"/>
                      <a:pt x="13660" y="8366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0" name="Forma libre: forma 189">
                <a:extLst>
                  <a:ext uri="{FF2B5EF4-FFF2-40B4-BE49-F238E27FC236}">
                    <a16:creationId xmlns:a16="http://schemas.microsoft.com/office/drawing/2014/main" id="{A59217F8-DC69-9C4B-48FE-2392465FEB17}"/>
                  </a:ext>
                </a:extLst>
              </p:cNvPr>
              <p:cNvSpPr/>
              <p:nvPr/>
            </p:nvSpPr>
            <p:spPr>
              <a:xfrm>
                <a:off x="13506563" y="4390884"/>
                <a:ext cx="84029" cy="29324"/>
              </a:xfrm>
              <a:custGeom>
                <a:avLst/>
                <a:gdLst>
                  <a:gd name="connsiteX0" fmla="*/ 80012 w 84029"/>
                  <a:gd name="connsiteY0" fmla="*/ 5201 h 29324"/>
                  <a:gd name="connsiteX1" fmla="*/ 84382 w 84029"/>
                  <a:gd name="connsiteY1" fmla="*/ 2625 h 29324"/>
                  <a:gd name="connsiteX2" fmla="*/ 80210 w 84029"/>
                  <a:gd name="connsiteY2" fmla="*/ 247 h 29324"/>
                  <a:gd name="connsiteX3" fmla="*/ 4525 w 84029"/>
                  <a:gd name="connsiteY3" fmla="*/ 247 h 29324"/>
                  <a:gd name="connsiteX4" fmla="*/ 353 w 84029"/>
                  <a:gd name="connsiteY4" fmla="*/ 2625 h 29324"/>
                  <a:gd name="connsiteX5" fmla="*/ 4525 w 84029"/>
                  <a:gd name="connsiteY5" fmla="*/ 5201 h 29324"/>
                  <a:gd name="connsiteX6" fmla="*/ 80210 w 84029"/>
                  <a:gd name="connsiteY6" fmla="*/ 29572 h 29324"/>
                  <a:gd name="connsiteX7" fmla="*/ 84382 w 84029"/>
                  <a:gd name="connsiteY7" fmla="*/ 27194 h 29324"/>
                  <a:gd name="connsiteX8" fmla="*/ 80012 w 84029"/>
                  <a:gd name="connsiteY8" fmla="*/ 24618 h 29324"/>
                  <a:gd name="connsiteX9" fmla="*/ 4525 w 84029"/>
                  <a:gd name="connsiteY9" fmla="*/ 24618 h 29324"/>
                  <a:gd name="connsiteX10" fmla="*/ 353 w 84029"/>
                  <a:gd name="connsiteY10" fmla="*/ 27194 h 29324"/>
                  <a:gd name="connsiteX11" fmla="*/ 4525 w 84029"/>
                  <a:gd name="connsiteY11" fmla="*/ 29572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80012" y="5201"/>
                    </a:moveTo>
                    <a:cubicBezTo>
                      <a:pt x="81800" y="5201"/>
                      <a:pt x="84382" y="5201"/>
                      <a:pt x="84382" y="2625"/>
                    </a:cubicBezTo>
                    <a:cubicBezTo>
                      <a:pt x="84382" y="247"/>
                      <a:pt x="81800" y="247"/>
                      <a:pt x="80210" y="247"/>
                    </a:cubicBezTo>
                    <a:lnTo>
                      <a:pt x="4525" y="247"/>
                    </a:lnTo>
                    <a:cubicBezTo>
                      <a:pt x="2737" y="247"/>
                      <a:pt x="353" y="247"/>
                      <a:pt x="353" y="2625"/>
                    </a:cubicBezTo>
                    <a:cubicBezTo>
                      <a:pt x="353" y="5201"/>
                      <a:pt x="2737" y="5201"/>
                      <a:pt x="4525" y="5201"/>
                    </a:cubicBezTo>
                    <a:close/>
                    <a:moveTo>
                      <a:pt x="80210" y="29572"/>
                    </a:moveTo>
                    <a:cubicBezTo>
                      <a:pt x="81800" y="29572"/>
                      <a:pt x="84382" y="29572"/>
                      <a:pt x="84382" y="27194"/>
                    </a:cubicBezTo>
                    <a:cubicBezTo>
                      <a:pt x="84382" y="24618"/>
                      <a:pt x="81800" y="24618"/>
                      <a:pt x="80012" y="24618"/>
                    </a:cubicBezTo>
                    <a:lnTo>
                      <a:pt x="4525" y="24618"/>
                    </a:lnTo>
                    <a:cubicBezTo>
                      <a:pt x="2737" y="24618"/>
                      <a:pt x="353" y="24618"/>
                      <a:pt x="353" y="27194"/>
                    </a:cubicBezTo>
                    <a:cubicBezTo>
                      <a:pt x="353" y="29572"/>
                      <a:pt x="2737" y="29572"/>
                      <a:pt x="4525" y="2957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91" name="Forma libre: forma 190">
              <a:extLst>
                <a:ext uri="{FF2B5EF4-FFF2-40B4-BE49-F238E27FC236}">
                  <a16:creationId xmlns:a16="http://schemas.microsoft.com/office/drawing/2014/main" id="{B5AC7F34-4B0B-105B-2627-AA461F65BE39}"/>
                </a:ext>
              </a:extLst>
            </p:cNvPr>
            <p:cNvSpPr/>
            <p:nvPr/>
          </p:nvSpPr>
          <p:spPr>
            <a:xfrm>
              <a:off x="6380502" y="4975855"/>
              <a:ext cx="62531" cy="101933"/>
            </a:xfrm>
            <a:custGeom>
              <a:avLst/>
              <a:gdLst>
                <a:gd name="connsiteX0" fmla="*/ 53602 w 53238"/>
                <a:gd name="connsiteY0" fmla="*/ 43838 h 86785"/>
                <a:gd name="connsiteX1" fmla="*/ 48437 w 53238"/>
                <a:gd name="connsiteY1" fmla="*/ 14513 h 86785"/>
                <a:gd name="connsiteX2" fmla="*/ 26983 w 53238"/>
                <a:gd name="connsiteY2" fmla="*/ 247 h 86785"/>
                <a:gd name="connsiteX3" fmla="*/ 4933 w 53238"/>
                <a:gd name="connsiteY3" fmla="*/ 15306 h 86785"/>
                <a:gd name="connsiteX4" fmla="*/ 364 w 53238"/>
                <a:gd name="connsiteY4" fmla="*/ 43838 h 86785"/>
                <a:gd name="connsiteX5" fmla="*/ 5926 w 53238"/>
                <a:gd name="connsiteY5" fmla="*/ 74352 h 86785"/>
                <a:gd name="connsiteX6" fmla="*/ 26784 w 53238"/>
                <a:gd name="connsiteY6" fmla="*/ 87033 h 86785"/>
                <a:gd name="connsiteX7" fmla="*/ 48835 w 53238"/>
                <a:gd name="connsiteY7" fmla="*/ 72370 h 86785"/>
                <a:gd name="connsiteX8" fmla="*/ 53602 w 53238"/>
                <a:gd name="connsiteY8" fmla="*/ 43838 h 86785"/>
                <a:gd name="connsiteX9" fmla="*/ 26784 w 53238"/>
                <a:gd name="connsiteY9" fmla="*/ 84259 h 86785"/>
                <a:gd name="connsiteX10" fmla="*/ 12283 w 53238"/>
                <a:gd name="connsiteY10" fmla="*/ 69002 h 86785"/>
                <a:gd name="connsiteX11" fmla="*/ 10892 w 53238"/>
                <a:gd name="connsiteY11" fmla="*/ 42451 h 86785"/>
                <a:gd name="connsiteX12" fmla="*/ 11886 w 53238"/>
                <a:gd name="connsiteY12" fmla="*/ 19269 h 86785"/>
                <a:gd name="connsiteX13" fmla="*/ 26784 w 53238"/>
                <a:gd name="connsiteY13" fmla="*/ 3021 h 86785"/>
                <a:gd name="connsiteX14" fmla="*/ 41683 w 53238"/>
                <a:gd name="connsiteY14" fmla="*/ 17882 h 86785"/>
                <a:gd name="connsiteX15" fmla="*/ 43074 w 53238"/>
                <a:gd name="connsiteY15" fmla="*/ 42451 h 86785"/>
                <a:gd name="connsiteX16" fmla="*/ 41683 w 53238"/>
                <a:gd name="connsiteY16" fmla="*/ 68408 h 86785"/>
                <a:gd name="connsiteX17" fmla="*/ 26784 w 53238"/>
                <a:gd name="connsiteY17" fmla="*/ 84259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602" y="43838"/>
                  </a:moveTo>
                  <a:cubicBezTo>
                    <a:pt x="53602" y="33931"/>
                    <a:pt x="52808" y="23826"/>
                    <a:pt x="48437" y="14513"/>
                  </a:cubicBezTo>
                  <a:cubicBezTo>
                    <a:pt x="42676" y="2427"/>
                    <a:pt x="32347" y="247"/>
                    <a:pt x="26983" y="247"/>
                  </a:cubicBezTo>
                  <a:cubicBezTo>
                    <a:pt x="19434" y="247"/>
                    <a:pt x="10098" y="3615"/>
                    <a:pt x="4933" y="15306"/>
                  </a:cubicBezTo>
                  <a:cubicBezTo>
                    <a:pt x="960" y="24024"/>
                    <a:pt x="364" y="33931"/>
                    <a:pt x="364" y="43838"/>
                  </a:cubicBezTo>
                  <a:cubicBezTo>
                    <a:pt x="364" y="53349"/>
                    <a:pt x="761" y="64643"/>
                    <a:pt x="5926" y="74352"/>
                  </a:cubicBezTo>
                  <a:cubicBezTo>
                    <a:pt x="11488" y="84457"/>
                    <a:pt x="20626" y="87033"/>
                    <a:pt x="26784" y="87033"/>
                  </a:cubicBezTo>
                  <a:cubicBezTo>
                    <a:pt x="33737" y="87033"/>
                    <a:pt x="43272" y="84457"/>
                    <a:pt x="48835" y="72370"/>
                  </a:cubicBezTo>
                  <a:cubicBezTo>
                    <a:pt x="52808" y="63652"/>
                    <a:pt x="53602" y="53943"/>
                    <a:pt x="53602" y="43838"/>
                  </a:cubicBezTo>
                  <a:close/>
                  <a:moveTo>
                    <a:pt x="26784" y="84259"/>
                  </a:moveTo>
                  <a:cubicBezTo>
                    <a:pt x="22017" y="84259"/>
                    <a:pt x="14468" y="81089"/>
                    <a:pt x="12283" y="69002"/>
                  </a:cubicBezTo>
                  <a:cubicBezTo>
                    <a:pt x="10892" y="61473"/>
                    <a:pt x="10892" y="49782"/>
                    <a:pt x="10892" y="42451"/>
                  </a:cubicBezTo>
                  <a:cubicBezTo>
                    <a:pt x="10892" y="34327"/>
                    <a:pt x="10892" y="26005"/>
                    <a:pt x="11886" y="19269"/>
                  </a:cubicBezTo>
                  <a:cubicBezTo>
                    <a:pt x="14269" y="4210"/>
                    <a:pt x="23606" y="3021"/>
                    <a:pt x="26784" y="3021"/>
                  </a:cubicBezTo>
                  <a:cubicBezTo>
                    <a:pt x="30956" y="3021"/>
                    <a:pt x="39299" y="5399"/>
                    <a:pt x="41683" y="17882"/>
                  </a:cubicBezTo>
                  <a:cubicBezTo>
                    <a:pt x="43074" y="24817"/>
                    <a:pt x="43074" y="34525"/>
                    <a:pt x="43074" y="42451"/>
                  </a:cubicBezTo>
                  <a:cubicBezTo>
                    <a:pt x="43074" y="51962"/>
                    <a:pt x="43074" y="60482"/>
                    <a:pt x="41683" y="68408"/>
                  </a:cubicBezTo>
                  <a:cubicBezTo>
                    <a:pt x="39697" y="80494"/>
                    <a:pt x="32545" y="84259"/>
                    <a:pt x="26784" y="84259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2" name="Forma libre: forma 191">
              <a:extLst>
                <a:ext uri="{FF2B5EF4-FFF2-40B4-BE49-F238E27FC236}">
                  <a16:creationId xmlns:a16="http://schemas.microsoft.com/office/drawing/2014/main" id="{F9F1755E-CDEF-7234-DC6E-62E61ABE79D4}"/>
                </a:ext>
              </a:extLst>
            </p:cNvPr>
            <p:cNvSpPr/>
            <p:nvPr/>
          </p:nvSpPr>
          <p:spPr>
            <a:xfrm flipV="1">
              <a:off x="2522386" y="5374741"/>
              <a:ext cx="178796" cy="306898"/>
            </a:xfrm>
            <a:custGeom>
              <a:avLst/>
              <a:gdLst>
                <a:gd name="connsiteX0" fmla="*/ 134168 w 152225"/>
                <a:gd name="connsiteY0" fmla="*/ 261749 h 261290"/>
                <a:gd name="connsiteX1" fmla="*/ 13935 w 152225"/>
                <a:gd name="connsiteY1" fmla="*/ 244610 h 26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225" h="261290">
                  <a:moveTo>
                    <a:pt x="134168" y="261749"/>
                  </a:moveTo>
                  <a:cubicBezTo>
                    <a:pt x="226193" y="-80837"/>
                    <a:pt x="-65326" y="-86534"/>
                    <a:pt x="13935" y="244610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3" name="Forma libre: forma 192">
              <a:extLst>
                <a:ext uri="{FF2B5EF4-FFF2-40B4-BE49-F238E27FC236}">
                  <a16:creationId xmlns:a16="http://schemas.microsoft.com/office/drawing/2014/main" id="{0393FBDE-7CE8-92D8-1E16-461F8D6C0ED3}"/>
                </a:ext>
              </a:extLst>
            </p:cNvPr>
            <p:cNvSpPr/>
            <p:nvPr/>
          </p:nvSpPr>
          <p:spPr>
            <a:xfrm rot="17033395" flipV="1">
              <a:off x="2520185" y="5371365"/>
              <a:ext cx="30862" cy="71078"/>
            </a:xfrm>
            <a:custGeom>
              <a:avLst/>
              <a:gdLst>
                <a:gd name="connsiteX0" fmla="*/ 108 w 26276"/>
                <a:gd name="connsiteY0" fmla="*/ 60785 h 60515"/>
                <a:gd name="connsiteX1" fmla="*/ 26385 w 26276"/>
                <a:gd name="connsiteY1" fmla="*/ 30526 h 60515"/>
                <a:gd name="connsiteX2" fmla="*/ 122 w 26276"/>
                <a:gd name="connsiteY2" fmla="*/ 269 h 6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76" h="60515">
                  <a:moveTo>
                    <a:pt x="108" y="60785"/>
                  </a:moveTo>
                  <a:cubicBezTo>
                    <a:pt x="4916" y="42631"/>
                    <a:pt x="15638" y="34050"/>
                    <a:pt x="26385" y="30526"/>
                  </a:cubicBezTo>
                  <a:cubicBezTo>
                    <a:pt x="15596" y="26997"/>
                    <a:pt x="4878" y="18435"/>
                    <a:pt x="122" y="269"/>
                  </a:cubicBez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4" name="Forma libre: forma 193">
              <a:extLst>
                <a:ext uri="{FF2B5EF4-FFF2-40B4-BE49-F238E27FC236}">
                  <a16:creationId xmlns:a16="http://schemas.microsoft.com/office/drawing/2014/main" id="{139E4320-E598-5ED2-81D2-FC41AA19B8FD}"/>
                </a:ext>
              </a:extLst>
            </p:cNvPr>
            <p:cNvSpPr/>
            <p:nvPr/>
          </p:nvSpPr>
          <p:spPr>
            <a:xfrm>
              <a:off x="2106458" y="5697179"/>
              <a:ext cx="1017995" cy="379286"/>
            </a:xfrm>
            <a:custGeom>
              <a:avLst/>
              <a:gdLst>
                <a:gd name="connsiteX0" fmla="*/ 0 w 866711"/>
                <a:gd name="connsiteY0" fmla="*/ 322921 h 322920"/>
                <a:gd name="connsiteX1" fmla="*/ 866712 w 866711"/>
                <a:gd name="connsiteY1" fmla="*/ 322921 h 322920"/>
                <a:gd name="connsiteX2" fmla="*/ 866712 w 866711"/>
                <a:gd name="connsiteY2" fmla="*/ 0 h 322920"/>
                <a:gd name="connsiteX3" fmla="*/ 0 w 866711"/>
                <a:gd name="connsiteY3" fmla="*/ 0 h 32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11" h="322920">
                  <a:moveTo>
                    <a:pt x="0" y="322921"/>
                  </a:moveTo>
                  <a:lnTo>
                    <a:pt x="866712" y="322921"/>
                  </a:lnTo>
                  <a:lnTo>
                    <a:pt x="8667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95" name="Gráfico 27">
              <a:extLst>
                <a:ext uri="{FF2B5EF4-FFF2-40B4-BE49-F238E27FC236}">
                  <a16:creationId xmlns:a16="http://schemas.microsoft.com/office/drawing/2014/main" id="{0A2B12A5-1944-90DA-5EC6-D0805BCCFD5A}"/>
                </a:ext>
              </a:extLst>
            </p:cNvPr>
            <p:cNvGrpSpPr/>
            <p:nvPr/>
          </p:nvGrpSpPr>
          <p:grpSpPr>
            <a:xfrm>
              <a:off x="2156480" y="5770454"/>
              <a:ext cx="306495" cy="67956"/>
              <a:chOff x="10048647" y="5029552"/>
              <a:chExt cx="260947" cy="57857"/>
            </a:xfrm>
            <a:solidFill>
              <a:schemeClr val="accent2"/>
            </a:solidFill>
          </p:grpSpPr>
          <p:sp>
            <p:nvSpPr>
              <p:cNvPr id="196" name="Forma libre: forma 195">
                <a:extLst>
                  <a:ext uri="{FF2B5EF4-FFF2-40B4-BE49-F238E27FC236}">
                    <a16:creationId xmlns:a16="http://schemas.microsoft.com/office/drawing/2014/main" id="{3C5B8E9C-1F5C-1DC0-183F-D7F0FAF77342}"/>
                  </a:ext>
                </a:extLst>
              </p:cNvPr>
              <p:cNvSpPr/>
              <p:nvPr/>
            </p:nvSpPr>
            <p:spPr>
              <a:xfrm>
                <a:off x="10048647" y="5029552"/>
                <a:ext cx="48868" cy="57857"/>
              </a:xfrm>
              <a:custGeom>
                <a:avLst/>
                <a:gdLst>
                  <a:gd name="connsiteX0" fmla="*/ 10610 w 48868"/>
                  <a:gd name="connsiteY0" fmla="*/ 25066 h 57857"/>
                  <a:gd name="connsiteX1" fmla="*/ 26303 w 48868"/>
                  <a:gd name="connsiteY1" fmla="*/ 3072 h 57857"/>
                  <a:gd name="connsiteX2" fmla="*/ 40606 w 48868"/>
                  <a:gd name="connsiteY2" fmla="*/ 25066 h 57857"/>
                  <a:gd name="connsiteX3" fmla="*/ 10610 w 48868"/>
                  <a:gd name="connsiteY3" fmla="*/ 27642 h 57857"/>
                  <a:gd name="connsiteX4" fmla="*/ 45771 w 48868"/>
                  <a:gd name="connsiteY4" fmla="*/ 27642 h 57857"/>
                  <a:gd name="connsiteX5" fmla="*/ 48949 w 48868"/>
                  <a:gd name="connsiteY5" fmla="*/ 25066 h 57857"/>
                  <a:gd name="connsiteX6" fmla="*/ 26303 w 48868"/>
                  <a:gd name="connsiteY6" fmla="*/ 298 h 57857"/>
                  <a:gd name="connsiteX7" fmla="*/ 81 w 48868"/>
                  <a:gd name="connsiteY7" fmla="*/ 29029 h 57857"/>
                  <a:gd name="connsiteX8" fmla="*/ 27892 w 48868"/>
                  <a:gd name="connsiteY8" fmla="*/ 58155 h 57857"/>
                  <a:gd name="connsiteX9" fmla="*/ 48949 w 48868"/>
                  <a:gd name="connsiteY9" fmla="*/ 41710 h 57857"/>
                  <a:gd name="connsiteX10" fmla="*/ 47360 w 48868"/>
                  <a:gd name="connsiteY10" fmla="*/ 40323 h 57857"/>
                  <a:gd name="connsiteX11" fmla="*/ 45572 w 48868"/>
                  <a:gd name="connsiteY11" fmla="*/ 42106 h 57857"/>
                  <a:gd name="connsiteX12" fmla="*/ 28687 w 48868"/>
                  <a:gd name="connsiteY12" fmla="*/ 54985 h 57857"/>
                  <a:gd name="connsiteX13" fmla="*/ 14384 w 48868"/>
                  <a:gd name="connsiteY13" fmla="*/ 46465 h 57857"/>
                  <a:gd name="connsiteX14" fmla="*/ 10610 w 48868"/>
                  <a:gd name="connsiteY14" fmla="*/ 27642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10" y="25066"/>
                    </a:moveTo>
                    <a:cubicBezTo>
                      <a:pt x="11404" y="6242"/>
                      <a:pt x="21933" y="3072"/>
                      <a:pt x="26303" y="3072"/>
                    </a:cubicBezTo>
                    <a:cubicBezTo>
                      <a:pt x="39414" y="3072"/>
                      <a:pt x="40606" y="20112"/>
                      <a:pt x="40606" y="25066"/>
                    </a:cubicBezTo>
                    <a:close/>
                    <a:moveTo>
                      <a:pt x="10610" y="27642"/>
                    </a:moveTo>
                    <a:lnTo>
                      <a:pt x="45771" y="27642"/>
                    </a:lnTo>
                    <a:cubicBezTo>
                      <a:pt x="48552" y="27642"/>
                      <a:pt x="48949" y="27642"/>
                      <a:pt x="48949" y="25066"/>
                    </a:cubicBezTo>
                    <a:cubicBezTo>
                      <a:pt x="48949" y="12583"/>
                      <a:pt x="42195" y="298"/>
                      <a:pt x="26303" y="298"/>
                    </a:cubicBezTo>
                    <a:cubicBezTo>
                      <a:pt x="11603" y="298"/>
                      <a:pt x="81" y="13375"/>
                      <a:pt x="81" y="29029"/>
                    </a:cubicBezTo>
                    <a:cubicBezTo>
                      <a:pt x="81" y="45871"/>
                      <a:pt x="13391" y="58155"/>
                      <a:pt x="27892" y="58155"/>
                    </a:cubicBezTo>
                    <a:cubicBezTo>
                      <a:pt x="43188" y="58155"/>
                      <a:pt x="48949" y="44087"/>
                      <a:pt x="48949" y="41710"/>
                    </a:cubicBezTo>
                    <a:cubicBezTo>
                      <a:pt x="48949" y="40521"/>
                      <a:pt x="47956" y="40323"/>
                      <a:pt x="47360" y="40323"/>
                    </a:cubicBezTo>
                    <a:cubicBezTo>
                      <a:pt x="46168" y="40323"/>
                      <a:pt x="45969" y="40917"/>
                      <a:pt x="45572" y="42106"/>
                    </a:cubicBezTo>
                    <a:cubicBezTo>
                      <a:pt x="41202" y="54985"/>
                      <a:pt x="29879" y="54985"/>
                      <a:pt x="28687" y="54985"/>
                    </a:cubicBezTo>
                    <a:cubicBezTo>
                      <a:pt x="22330" y="54985"/>
                      <a:pt x="17165" y="51220"/>
                      <a:pt x="14384" y="46465"/>
                    </a:cubicBezTo>
                    <a:cubicBezTo>
                      <a:pt x="10610" y="40521"/>
                      <a:pt x="10610" y="32199"/>
                      <a:pt x="10610" y="2764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7" name="Forma libre: forma 196">
                <a:extLst>
                  <a:ext uri="{FF2B5EF4-FFF2-40B4-BE49-F238E27FC236}">
                    <a16:creationId xmlns:a16="http://schemas.microsoft.com/office/drawing/2014/main" id="{E4E8D238-5F6C-B080-D1E2-5A3F7F60520A}"/>
                  </a:ext>
                </a:extLst>
              </p:cNvPr>
              <p:cNvSpPr/>
              <p:nvPr/>
            </p:nvSpPr>
            <p:spPr>
              <a:xfrm>
                <a:off x="10104831" y="5030345"/>
                <a:ext cx="42511" cy="55677"/>
              </a:xfrm>
              <a:custGeom>
                <a:avLst/>
                <a:gdLst>
                  <a:gd name="connsiteX0" fmla="*/ 17567 w 42511"/>
                  <a:gd name="connsiteY0" fmla="*/ 14168 h 55677"/>
                  <a:gd name="connsiteX1" fmla="*/ 17567 w 42511"/>
                  <a:gd name="connsiteY1" fmla="*/ 298 h 55677"/>
                  <a:gd name="connsiteX2" fmla="*/ 86 w 42511"/>
                  <a:gd name="connsiteY2" fmla="*/ 1685 h 55677"/>
                  <a:gd name="connsiteX3" fmla="*/ 86 w 42511"/>
                  <a:gd name="connsiteY3" fmla="*/ 5648 h 55677"/>
                  <a:gd name="connsiteX4" fmla="*/ 9819 w 42511"/>
                  <a:gd name="connsiteY4" fmla="*/ 12583 h 55677"/>
                  <a:gd name="connsiteX5" fmla="*/ 9819 w 42511"/>
                  <a:gd name="connsiteY5" fmla="*/ 46465 h 55677"/>
                  <a:gd name="connsiteX6" fmla="*/ 86 w 42511"/>
                  <a:gd name="connsiteY6" fmla="*/ 52013 h 55677"/>
                  <a:gd name="connsiteX7" fmla="*/ 86 w 42511"/>
                  <a:gd name="connsiteY7" fmla="*/ 55976 h 55677"/>
                  <a:gd name="connsiteX8" fmla="*/ 14388 w 42511"/>
                  <a:gd name="connsiteY8" fmla="*/ 55580 h 55677"/>
                  <a:gd name="connsiteX9" fmla="*/ 30479 w 42511"/>
                  <a:gd name="connsiteY9" fmla="*/ 55976 h 55677"/>
                  <a:gd name="connsiteX10" fmla="*/ 30479 w 42511"/>
                  <a:gd name="connsiteY10" fmla="*/ 52013 h 55677"/>
                  <a:gd name="connsiteX11" fmla="*/ 27897 w 42511"/>
                  <a:gd name="connsiteY11" fmla="*/ 52013 h 55677"/>
                  <a:gd name="connsiteX12" fmla="*/ 18163 w 42511"/>
                  <a:gd name="connsiteY12" fmla="*/ 46069 h 55677"/>
                  <a:gd name="connsiteX13" fmla="*/ 18163 w 42511"/>
                  <a:gd name="connsiteY13" fmla="*/ 26651 h 55677"/>
                  <a:gd name="connsiteX14" fmla="*/ 33062 w 42511"/>
                  <a:gd name="connsiteY14" fmla="*/ 3072 h 55677"/>
                  <a:gd name="connsiteX15" fmla="*/ 34452 w 42511"/>
                  <a:gd name="connsiteY15" fmla="*/ 3270 h 55677"/>
                  <a:gd name="connsiteX16" fmla="*/ 31671 w 42511"/>
                  <a:gd name="connsiteY16" fmla="*/ 8026 h 55677"/>
                  <a:gd name="connsiteX17" fmla="*/ 37035 w 42511"/>
                  <a:gd name="connsiteY17" fmla="*/ 13574 h 55677"/>
                  <a:gd name="connsiteX18" fmla="*/ 42597 w 42511"/>
                  <a:gd name="connsiteY18" fmla="*/ 8026 h 55677"/>
                  <a:gd name="connsiteX19" fmla="*/ 33062 w 42511"/>
                  <a:gd name="connsiteY19" fmla="*/ 298 h 55677"/>
                  <a:gd name="connsiteX20" fmla="*/ 17567 w 42511"/>
                  <a:gd name="connsiteY20" fmla="*/ 14168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67" y="14168"/>
                    </a:moveTo>
                    <a:lnTo>
                      <a:pt x="17567" y="298"/>
                    </a:lnTo>
                    <a:lnTo>
                      <a:pt x="86" y="1685"/>
                    </a:lnTo>
                    <a:lnTo>
                      <a:pt x="86" y="5648"/>
                    </a:lnTo>
                    <a:cubicBezTo>
                      <a:pt x="8826" y="5648"/>
                      <a:pt x="9819" y="6441"/>
                      <a:pt x="9819" y="12583"/>
                    </a:cubicBezTo>
                    <a:lnTo>
                      <a:pt x="9819" y="46465"/>
                    </a:lnTo>
                    <a:cubicBezTo>
                      <a:pt x="9819" y="52013"/>
                      <a:pt x="8429" y="52013"/>
                      <a:pt x="86" y="52013"/>
                    </a:cubicBezTo>
                    <a:lnTo>
                      <a:pt x="86" y="55976"/>
                    </a:lnTo>
                    <a:cubicBezTo>
                      <a:pt x="5052" y="55778"/>
                      <a:pt x="11011" y="55580"/>
                      <a:pt x="14388" y="55580"/>
                    </a:cubicBezTo>
                    <a:cubicBezTo>
                      <a:pt x="19553" y="55580"/>
                      <a:pt x="25513" y="55580"/>
                      <a:pt x="30479" y="55976"/>
                    </a:cubicBezTo>
                    <a:lnTo>
                      <a:pt x="30479" y="52013"/>
                    </a:lnTo>
                    <a:lnTo>
                      <a:pt x="27897" y="52013"/>
                    </a:lnTo>
                    <a:cubicBezTo>
                      <a:pt x="18560" y="52013"/>
                      <a:pt x="18163" y="50626"/>
                      <a:pt x="18163" y="46069"/>
                    </a:cubicBezTo>
                    <a:lnTo>
                      <a:pt x="18163" y="26651"/>
                    </a:lnTo>
                    <a:cubicBezTo>
                      <a:pt x="18163" y="14168"/>
                      <a:pt x="23526" y="3072"/>
                      <a:pt x="33062" y="3072"/>
                    </a:cubicBezTo>
                    <a:cubicBezTo>
                      <a:pt x="34055" y="3072"/>
                      <a:pt x="34253" y="3072"/>
                      <a:pt x="34452" y="3270"/>
                    </a:cubicBezTo>
                    <a:cubicBezTo>
                      <a:pt x="34253" y="3270"/>
                      <a:pt x="31671" y="4855"/>
                      <a:pt x="31671" y="8026"/>
                    </a:cubicBezTo>
                    <a:cubicBezTo>
                      <a:pt x="31671" y="11592"/>
                      <a:pt x="34253" y="13574"/>
                      <a:pt x="37035" y="13574"/>
                    </a:cubicBezTo>
                    <a:cubicBezTo>
                      <a:pt x="39418" y="13574"/>
                      <a:pt x="42597" y="11989"/>
                      <a:pt x="42597" y="8026"/>
                    </a:cubicBezTo>
                    <a:cubicBezTo>
                      <a:pt x="42597" y="3865"/>
                      <a:pt x="38624" y="298"/>
                      <a:pt x="33062" y="298"/>
                    </a:cubicBezTo>
                    <a:cubicBezTo>
                      <a:pt x="23924" y="298"/>
                      <a:pt x="19355" y="8620"/>
                      <a:pt x="17567" y="1416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8" name="Forma libre: forma 197">
                <a:extLst>
                  <a:ext uri="{FF2B5EF4-FFF2-40B4-BE49-F238E27FC236}">
                    <a16:creationId xmlns:a16="http://schemas.microsoft.com/office/drawing/2014/main" id="{95343737-4384-045E-95F7-11B643DFAEAF}"/>
                  </a:ext>
                </a:extLst>
              </p:cNvPr>
              <p:cNvSpPr/>
              <p:nvPr/>
            </p:nvSpPr>
            <p:spPr>
              <a:xfrm>
                <a:off x="10154351" y="5030345"/>
                <a:ext cx="42511" cy="55677"/>
              </a:xfrm>
              <a:custGeom>
                <a:avLst/>
                <a:gdLst>
                  <a:gd name="connsiteX0" fmla="*/ 17571 w 42511"/>
                  <a:gd name="connsiteY0" fmla="*/ 14168 h 55677"/>
                  <a:gd name="connsiteX1" fmla="*/ 17571 w 42511"/>
                  <a:gd name="connsiteY1" fmla="*/ 298 h 55677"/>
                  <a:gd name="connsiteX2" fmla="*/ 90 w 42511"/>
                  <a:gd name="connsiteY2" fmla="*/ 1685 h 55677"/>
                  <a:gd name="connsiteX3" fmla="*/ 90 w 42511"/>
                  <a:gd name="connsiteY3" fmla="*/ 5648 h 55677"/>
                  <a:gd name="connsiteX4" fmla="*/ 9823 w 42511"/>
                  <a:gd name="connsiteY4" fmla="*/ 12583 h 55677"/>
                  <a:gd name="connsiteX5" fmla="*/ 9823 w 42511"/>
                  <a:gd name="connsiteY5" fmla="*/ 46465 h 55677"/>
                  <a:gd name="connsiteX6" fmla="*/ 90 w 42511"/>
                  <a:gd name="connsiteY6" fmla="*/ 52013 h 55677"/>
                  <a:gd name="connsiteX7" fmla="*/ 90 w 42511"/>
                  <a:gd name="connsiteY7" fmla="*/ 55976 h 55677"/>
                  <a:gd name="connsiteX8" fmla="*/ 14392 w 42511"/>
                  <a:gd name="connsiteY8" fmla="*/ 55580 h 55677"/>
                  <a:gd name="connsiteX9" fmla="*/ 30483 w 42511"/>
                  <a:gd name="connsiteY9" fmla="*/ 55976 h 55677"/>
                  <a:gd name="connsiteX10" fmla="*/ 30483 w 42511"/>
                  <a:gd name="connsiteY10" fmla="*/ 52013 h 55677"/>
                  <a:gd name="connsiteX11" fmla="*/ 27901 w 42511"/>
                  <a:gd name="connsiteY11" fmla="*/ 52013 h 55677"/>
                  <a:gd name="connsiteX12" fmla="*/ 18167 w 42511"/>
                  <a:gd name="connsiteY12" fmla="*/ 46069 h 55677"/>
                  <a:gd name="connsiteX13" fmla="*/ 18167 w 42511"/>
                  <a:gd name="connsiteY13" fmla="*/ 26651 h 55677"/>
                  <a:gd name="connsiteX14" fmla="*/ 33065 w 42511"/>
                  <a:gd name="connsiteY14" fmla="*/ 3072 h 55677"/>
                  <a:gd name="connsiteX15" fmla="*/ 34456 w 42511"/>
                  <a:gd name="connsiteY15" fmla="*/ 3270 h 55677"/>
                  <a:gd name="connsiteX16" fmla="*/ 31675 w 42511"/>
                  <a:gd name="connsiteY16" fmla="*/ 8026 h 55677"/>
                  <a:gd name="connsiteX17" fmla="*/ 37038 w 42511"/>
                  <a:gd name="connsiteY17" fmla="*/ 13574 h 55677"/>
                  <a:gd name="connsiteX18" fmla="*/ 42601 w 42511"/>
                  <a:gd name="connsiteY18" fmla="*/ 8026 h 55677"/>
                  <a:gd name="connsiteX19" fmla="*/ 33065 w 42511"/>
                  <a:gd name="connsiteY19" fmla="*/ 298 h 55677"/>
                  <a:gd name="connsiteX20" fmla="*/ 17571 w 42511"/>
                  <a:gd name="connsiteY20" fmla="*/ 14168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71" y="14168"/>
                    </a:moveTo>
                    <a:lnTo>
                      <a:pt x="17571" y="298"/>
                    </a:lnTo>
                    <a:lnTo>
                      <a:pt x="90" y="1685"/>
                    </a:lnTo>
                    <a:lnTo>
                      <a:pt x="90" y="5648"/>
                    </a:lnTo>
                    <a:cubicBezTo>
                      <a:pt x="8830" y="5648"/>
                      <a:pt x="9823" y="6441"/>
                      <a:pt x="9823" y="12583"/>
                    </a:cubicBezTo>
                    <a:lnTo>
                      <a:pt x="9823" y="46465"/>
                    </a:lnTo>
                    <a:cubicBezTo>
                      <a:pt x="9823" y="52013"/>
                      <a:pt x="8433" y="52013"/>
                      <a:pt x="90" y="52013"/>
                    </a:cubicBezTo>
                    <a:lnTo>
                      <a:pt x="90" y="55976"/>
                    </a:lnTo>
                    <a:cubicBezTo>
                      <a:pt x="5056" y="55778"/>
                      <a:pt x="11015" y="55580"/>
                      <a:pt x="14392" y="55580"/>
                    </a:cubicBezTo>
                    <a:cubicBezTo>
                      <a:pt x="19557" y="55580"/>
                      <a:pt x="25517" y="55580"/>
                      <a:pt x="30483" y="55976"/>
                    </a:cubicBezTo>
                    <a:lnTo>
                      <a:pt x="30483" y="52013"/>
                    </a:lnTo>
                    <a:lnTo>
                      <a:pt x="27901" y="52013"/>
                    </a:lnTo>
                    <a:cubicBezTo>
                      <a:pt x="18564" y="52013"/>
                      <a:pt x="18167" y="50626"/>
                      <a:pt x="18167" y="46069"/>
                    </a:cubicBezTo>
                    <a:lnTo>
                      <a:pt x="18167" y="26651"/>
                    </a:lnTo>
                    <a:cubicBezTo>
                      <a:pt x="18167" y="14168"/>
                      <a:pt x="23530" y="3072"/>
                      <a:pt x="33065" y="3072"/>
                    </a:cubicBezTo>
                    <a:cubicBezTo>
                      <a:pt x="34059" y="3072"/>
                      <a:pt x="34257" y="3072"/>
                      <a:pt x="34456" y="3270"/>
                    </a:cubicBezTo>
                    <a:cubicBezTo>
                      <a:pt x="34257" y="3270"/>
                      <a:pt x="31675" y="4855"/>
                      <a:pt x="31675" y="8026"/>
                    </a:cubicBezTo>
                    <a:cubicBezTo>
                      <a:pt x="31675" y="11592"/>
                      <a:pt x="34257" y="13574"/>
                      <a:pt x="37038" y="13574"/>
                    </a:cubicBezTo>
                    <a:cubicBezTo>
                      <a:pt x="39422" y="13574"/>
                      <a:pt x="42601" y="11989"/>
                      <a:pt x="42601" y="8026"/>
                    </a:cubicBezTo>
                    <a:cubicBezTo>
                      <a:pt x="42601" y="3865"/>
                      <a:pt x="38628" y="298"/>
                      <a:pt x="33065" y="298"/>
                    </a:cubicBezTo>
                    <a:cubicBezTo>
                      <a:pt x="23928" y="298"/>
                      <a:pt x="19359" y="8620"/>
                      <a:pt x="17571" y="1416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9" name="Forma libre: forma 198">
                <a:extLst>
                  <a:ext uri="{FF2B5EF4-FFF2-40B4-BE49-F238E27FC236}">
                    <a16:creationId xmlns:a16="http://schemas.microsoft.com/office/drawing/2014/main" id="{7E0D33F2-9173-F800-66A4-81892FDBDF0A}"/>
                  </a:ext>
                </a:extLst>
              </p:cNvPr>
              <p:cNvSpPr/>
              <p:nvPr/>
            </p:nvSpPr>
            <p:spPr>
              <a:xfrm>
                <a:off x="10203872" y="5029552"/>
                <a:ext cx="56019" cy="57857"/>
              </a:xfrm>
              <a:custGeom>
                <a:avLst/>
                <a:gdLst>
                  <a:gd name="connsiteX0" fmla="*/ 56113 w 56019"/>
                  <a:gd name="connsiteY0" fmla="*/ 29821 h 57857"/>
                  <a:gd name="connsiteX1" fmla="*/ 28103 w 56019"/>
                  <a:gd name="connsiteY1" fmla="*/ 298 h 57857"/>
                  <a:gd name="connsiteX2" fmla="*/ 93 w 56019"/>
                  <a:gd name="connsiteY2" fmla="*/ 29821 h 57857"/>
                  <a:gd name="connsiteX3" fmla="*/ 27904 w 56019"/>
                  <a:gd name="connsiteY3" fmla="*/ 58155 h 57857"/>
                  <a:gd name="connsiteX4" fmla="*/ 56113 w 56019"/>
                  <a:gd name="connsiteY4" fmla="*/ 29821 h 57857"/>
                  <a:gd name="connsiteX5" fmla="*/ 28103 w 56019"/>
                  <a:gd name="connsiteY5" fmla="*/ 54985 h 57857"/>
                  <a:gd name="connsiteX6" fmla="*/ 13602 w 56019"/>
                  <a:gd name="connsiteY6" fmla="*/ 46465 h 57857"/>
                  <a:gd name="connsiteX7" fmla="*/ 10622 w 56019"/>
                  <a:gd name="connsiteY7" fmla="*/ 28831 h 57857"/>
                  <a:gd name="connsiteX8" fmla="*/ 13602 w 56019"/>
                  <a:gd name="connsiteY8" fmla="*/ 11592 h 57857"/>
                  <a:gd name="connsiteX9" fmla="*/ 27904 w 56019"/>
                  <a:gd name="connsiteY9" fmla="*/ 3072 h 57857"/>
                  <a:gd name="connsiteX10" fmla="*/ 42207 w 56019"/>
                  <a:gd name="connsiteY10" fmla="*/ 11196 h 57857"/>
                  <a:gd name="connsiteX11" fmla="*/ 45584 w 56019"/>
                  <a:gd name="connsiteY11" fmla="*/ 28831 h 57857"/>
                  <a:gd name="connsiteX12" fmla="*/ 42803 w 56019"/>
                  <a:gd name="connsiteY12" fmla="*/ 45673 h 57857"/>
                  <a:gd name="connsiteX13" fmla="*/ 28103 w 56019"/>
                  <a:gd name="connsiteY13" fmla="*/ 54985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113" y="29821"/>
                    </a:moveTo>
                    <a:cubicBezTo>
                      <a:pt x="56113" y="13574"/>
                      <a:pt x="43399" y="298"/>
                      <a:pt x="28103" y="298"/>
                    </a:cubicBezTo>
                    <a:cubicBezTo>
                      <a:pt x="12410" y="298"/>
                      <a:pt x="93" y="13970"/>
                      <a:pt x="93" y="29821"/>
                    </a:cubicBezTo>
                    <a:cubicBezTo>
                      <a:pt x="93" y="46069"/>
                      <a:pt x="13204" y="58155"/>
                      <a:pt x="27904" y="58155"/>
                    </a:cubicBezTo>
                    <a:cubicBezTo>
                      <a:pt x="43201" y="58155"/>
                      <a:pt x="56113" y="45871"/>
                      <a:pt x="56113" y="29821"/>
                    </a:cubicBezTo>
                    <a:close/>
                    <a:moveTo>
                      <a:pt x="28103" y="54985"/>
                    </a:moveTo>
                    <a:cubicBezTo>
                      <a:pt x="22740" y="54985"/>
                      <a:pt x="17177" y="52409"/>
                      <a:pt x="13602" y="46465"/>
                    </a:cubicBezTo>
                    <a:cubicBezTo>
                      <a:pt x="10622" y="40917"/>
                      <a:pt x="10622" y="33388"/>
                      <a:pt x="10622" y="28831"/>
                    </a:cubicBezTo>
                    <a:cubicBezTo>
                      <a:pt x="10622" y="23877"/>
                      <a:pt x="10622" y="17140"/>
                      <a:pt x="13602" y="11592"/>
                    </a:cubicBezTo>
                    <a:cubicBezTo>
                      <a:pt x="16979" y="5648"/>
                      <a:pt x="22938" y="3072"/>
                      <a:pt x="27904" y="3072"/>
                    </a:cubicBezTo>
                    <a:cubicBezTo>
                      <a:pt x="33467" y="3072"/>
                      <a:pt x="39029" y="5846"/>
                      <a:pt x="42207" y="11196"/>
                    </a:cubicBezTo>
                    <a:cubicBezTo>
                      <a:pt x="45584" y="16744"/>
                      <a:pt x="45584" y="24075"/>
                      <a:pt x="45584" y="28831"/>
                    </a:cubicBezTo>
                    <a:cubicBezTo>
                      <a:pt x="45584" y="33388"/>
                      <a:pt x="45584" y="40125"/>
                      <a:pt x="42803" y="45673"/>
                    </a:cubicBezTo>
                    <a:cubicBezTo>
                      <a:pt x="40022" y="51419"/>
                      <a:pt x="34460" y="54985"/>
                      <a:pt x="28103" y="5498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0" name="Forma libre: forma 199">
                <a:extLst>
                  <a:ext uri="{FF2B5EF4-FFF2-40B4-BE49-F238E27FC236}">
                    <a16:creationId xmlns:a16="http://schemas.microsoft.com/office/drawing/2014/main" id="{FC34AD3C-B2BB-54F3-989F-FEB0C3BE3AFE}"/>
                  </a:ext>
                </a:extLst>
              </p:cNvPr>
              <p:cNvSpPr/>
              <p:nvPr/>
            </p:nvSpPr>
            <p:spPr>
              <a:xfrm>
                <a:off x="10267084" y="5030345"/>
                <a:ext cx="42511" cy="55677"/>
              </a:xfrm>
              <a:custGeom>
                <a:avLst/>
                <a:gdLst>
                  <a:gd name="connsiteX0" fmla="*/ 17580 w 42511"/>
                  <a:gd name="connsiteY0" fmla="*/ 14168 h 55677"/>
                  <a:gd name="connsiteX1" fmla="*/ 17580 w 42511"/>
                  <a:gd name="connsiteY1" fmla="*/ 298 h 55677"/>
                  <a:gd name="connsiteX2" fmla="*/ 98 w 42511"/>
                  <a:gd name="connsiteY2" fmla="*/ 1685 h 55677"/>
                  <a:gd name="connsiteX3" fmla="*/ 98 w 42511"/>
                  <a:gd name="connsiteY3" fmla="*/ 5648 h 55677"/>
                  <a:gd name="connsiteX4" fmla="*/ 9832 w 42511"/>
                  <a:gd name="connsiteY4" fmla="*/ 12583 h 55677"/>
                  <a:gd name="connsiteX5" fmla="*/ 9832 w 42511"/>
                  <a:gd name="connsiteY5" fmla="*/ 46465 h 55677"/>
                  <a:gd name="connsiteX6" fmla="*/ 98 w 42511"/>
                  <a:gd name="connsiteY6" fmla="*/ 52013 h 55677"/>
                  <a:gd name="connsiteX7" fmla="*/ 98 w 42511"/>
                  <a:gd name="connsiteY7" fmla="*/ 55976 h 55677"/>
                  <a:gd name="connsiteX8" fmla="*/ 14401 w 42511"/>
                  <a:gd name="connsiteY8" fmla="*/ 55580 h 55677"/>
                  <a:gd name="connsiteX9" fmla="*/ 30492 w 42511"/>
                  <a:gd name="connsiteY9" fmla="*/ 55976 h 55677"/>
                  <a:gd name="connsiteX10" fmla="*/ 30492 w 42511"/>
                  <a:gd name="connsiteY10" fmla="*/ 52013 h 55677"/>
                  <a:gd name="connsiteX11" fmla="*/ 27909 w 42511"/>
                  <a:gd name="connsiteY11" fmla="*/ 52013 h 55677"/>
                  <a:gd name="connsiteX12" fmla="*/ 18176 w 42511"/>
                  <a:gd name="connsiteY12" fmla="*/ 46069 h 55677"/>
                  <a:gd name="connsiteX13" fmla="*/ 18176 w 42511"/>
                  <a:gd name="connsiteY13" fmla="*/ 26651 h 55677"/>
                  <a:gd name="connsiteX14" fmla="*/ 33074 w 42511"/>
                  <a:gd name="connsiteY14" fmla="*/ 3072 h 55677"/>
                  <a:gd name="connsiteX15" fmla="*/ 34465 w 42511"/>
                  <a:gd name="connsiteY15" fmla="*/ 3270 h 55677"/>
                  <a:gd name="connsiteX16" fmla="*/ 31684 w 42511"/>
                  <a:gd name="connsiteY16" fmla="*/ 8026 h 55677"/>
                  <a:gd name="connsiteX17" fmla="*/ 37047 w 42511"/>
                  <a:gd name="connsiteY17" fmla="*/ 13574 h 55677"/>
                  <a:gd name="connsiteX18" fmla="*/ 42610 w 42511"/>
                  <a:gd name="connsiteY18" fmla="*/ 8026 h 55677"/>
                  <a:gd name="connsiteX19" fmla="*/ 33074 w 42511"/>
                  <a:gd name="connsiteY19" fmla="*/ 298 h 55677"/>
                  <a:gd name="connsiteX20" fmla="*/ 17580 w 42511"/>
                  <a:gd name="connsiteY20" fmla="*/ 14168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80" y="14168"/>
                    </a:moveTo>
                    <a:lnTo>
                      <a:pt x="17580" y="298"/>
                    </a:lnTo>
                    <a:lnTo>
                      <a:pt x="98" y="1685"/>
                    </a:lnTo>
                    <a:lnTo>
                      <a:pt x="98" y="5648"/>
                    </a:lnTo>
                    <a:cubicBezTo>
                      <a:pt x="8839" y="5648"/>
                      <a:pt x="9832" y="6441"/>
                      <a:pt x="9832" y="12583"/>
                    </a:cubicBezTo>
                    <a:lnTo>
                      <a:pt x="9832" y="46465"/>
                    </a:lnTo>
                    <a:cubicBezTo>
                      <a:pt x="9832" y="52013"/>
                      <a:pt x="8442" y="52013"/>
                      <a:pt x="98" y="52013"/>
                    </a:cubicBezTo>
                    <a:lnTo>
                      <a:pt x="98" y="55976"/>
                    </a:lnTo>
                    <a:cubicBezTo>
                      <a:pt x="5065" y="55778"/>
                      <a:pt x="11024" y="55580"/>
                      <a:pt x="14401" y="55580"/>
                    </a:cubicBezTo>
                    <a:cubicBezTo>
                      <a:pt x="19566" y="55580"/>
                      <a:pt x="25526" y="55580"/>
                      <a:pt x="30492" y="55976"/>
                    </a:cubicBezTo>
                    <a:lnTo>
                      <a:pt x="30492" y="52013"/>
                    </a:lnTo>
                    <a:lnTo>
                      <a:pt x="27909" y="52013"/>
                    </a:lnTo>
                    <a:cubicBezTo>
                      <a:pt x="18573" y="52013"/>
                      <a:pt x="18176" y="50626"/>
                      <a:pt x="18176" y="46069"/>
                    </a:cubicBezTo>
                    <a:lnTo>
                      <a:pt x="18176" y="26651"/>
                    </a:lnTo>
                    <a:cubicBezTo>
                      <a:pt x="18176" y="14168"/>
                      <a:pt x="23539" y="3072"/>
                      <a:pt x="33074" y="3072"/>
                    </a:cubicBezTo>
                    <a:cubicBezTo>
                      <a:pt x="34068" y="3072"/>
                      <a:pt x="34266" y="3072"/>
                      <a:pt x="34465" y="3270"/>
                    </a:cubicBezTo>
                    <a:cubicBezTo>
                      <a:pt x="34266" y="3270"/>
                      <a:pt x="31684" y="4855"/>
                      <a:pt x="31684" y="8026"/>
                    </a:cubicBezTo>
                    <a:cubicBezTo>
                      <a:pt x="31684" y="11592"/>
                      <a:pt x="34266" y="13574"/>
                      <a:pt x="37047" y="13574"/>
                    </a:cubicBezTo>
                    <a:cubicBezTo>
                      <a:pt x="39431" y="13574"/>
                      <a:pt x="42610" y="11989"/>
                      <a:pt x="42610" y="8026"/>
                    </a:cubicBezTo>
                    <a:cubicBezTo>
                      <a:pt x="42610" y="3865"/>
                      <a:pt x="38637" y="298"/>
                      <a:pt x="33074" y="298"/>
                    </a:cubicBezTo>
                    <a:cubicBezTo>
                      <a:pt x="23936" y="298"/>
                      <a:pt x="19367" y="8620"/>
                      <a:pt x="17580" y="1416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01" name="Gráfico 27">
              <a:extLst>
                <a:ext uri="{FF2B5EF4-FFF2-40B4-BE49-F238E27FC236}">
                  <a16:creationId xmlns:a16="http://schemas.microsoft.com/office/drawing/2014/main" id="{46F1F89B-4F3B-13B6-BC5A-EE033E684FC0}"/>
                </a:ext>
              </a:extLst>
            </p:cNvPr>
            <p:cNvGrpSpPr/>
            <p:nvPr/>
          </p:nvGrpSpPr>
          <p:grpSpPr>
            <a:xfrm>
              <a:off x="2529290" y="5730890"/>
              <a:ext cx="135514" cy="105890"/>
              <a:chOff x="10366054" y="4995868"/>
              <a:chExt cx="115375" cy="90154"/>
            </a:xfrm>
            <a:solidFill>
              <a:schemeClr val="accent2"/>
            </a:solidFill>
          </p:grpSpPr>
          <p:sp>
            <p:nvSpPr>
              <p:cNvPr id="202" name="Forma libre: forma 201">
                <a:extLst>
                  <a:ext uri="{FF2B5EF4-FFF2-40B4-BE49-F238E27FC236}">
                    <a16:creationId xmlns:a16="http://schemas.microsoft.com/office/drawing/2014/main" id="{DF8B024D-4EDC-92B7-9B74-6D776FC2C808}"/>
                  </a:ext>
                </a:extLst>
              </p:cNvPr>
              <p:cNvSpPr/>
              <p:nvPr/>
            </p:nvSpPr>
            <p:spPr>
              <a:xfrm>
                <a:off x="10366054" y="4995868"/>
                <a:ext cx="13309" cy="90154"/>
              </a:xfrm>
              <a:custGeom>
                <a:avLst/>
                <a:gdLst>
                  <a:gd name="connsiteX0" fmla="*/ 8449 w 13309"/>
                  <a:gd name="connsiteY0" fmla="*/ 64100 h 90154"/>
                  <a:gd name="connsiteX1" fmla="*/ 13415 w 13309"/>
                  <a:gd name="connsiteY1" fmla="*/ 6639 h 90154"/>
                  <a:gd name="connsiteX2" fmla="*/ 6661 w 13309"/>
                  <a:gd name="connsiteY2" fmla="*/ 298 h 90154"/>
                  <a:gd name="connsiteX3" fmla="*/ 106 w 13309"/>
                  <a:gd name="connsiteY3" fmla="*/ 6639 h 90154"/>
                  <a:gd name="connsiteX4" fmla="*/ 5072 w 13309"/>
                  <a:gd name="connsiteY4" fmla="*/ 63902 h 90154"/>
                  <a:gd name="connsiteX5" fmla="*/ 6661 w 13309"/>
                  <a:gd name="connsiteY5" fmla="*/ 66874 h 90154"/>
                  <a:gd name="connsiteX6" fmla="*/ 8449 w 13309"/>
                  <a:gd name="connsiteY6" fmla="*/ 64100 h 90154"/>
                  <a:gd name="connsiteX7" fmla="*/ 13415 w 13309"/>
                  <a:gd name="connsiteY7" fmla="*/ 83716 h 90154"/>
                  <a:gd name="connsiteX8" fmla="*/ 6661 w 13309"/>
                  <a:gd name="connsiteY8" fmla="*/ 77177 h 90154"/>
                  <a:gd name="connsiteX9" fmla="*/ 106 w 13309"/>
                  <a:gd name="connsiteY9" fmla="*/ 83716 h 90154"/>
                  <a:gd name="connsiteX10" fmla="*/ 6661 w 13309"/>
                  <a:gd name="connsiteY10" fmla="*/ 90452 h 90154"/>
                  <a:gd name="connsiteX11" fmla="*/ 13415 w 13309"/>
                  <a:gd name="connsiteY11" fmla="*/ 83716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09" h="90154">
                    <a:moveTo>
                      <a:pt x="8449" y="64100"/>
                    </a:moveTo>
                    <a:lnTo>
                      <a:pt x="13415" y="6639"/>
                    </a:lnTo>
                    <a:cubicBezTo>
                      <a:pt x="13415" y="2478"/>
                      <a:pt x="10038" y="298"/>
                      <a:pt x="6661" y="298"/>
                    </a:cubicBezTo>
                    <a:cubicBezTo>
                      <a:pt x="3483" y="298"/>
                      <a:pt x="106" y="2478"/>
                      <a:pt x="106" y="6639"/>
                    </a:cubicBezTo>
                    <a:lnTo>
                      <a:pt x="5072" y="63902"/>
                    </a:lnTo>
                    <a:cubicBezTo>
                      <a:pt x="5072" y="65883"/>
                      <a:pt x="5270" y="66874"/>
                      <a:pt x="6661" y="66874"/>
                    </a:cubicBezTo>
                    <a:cubicBezTo>
                      <a:pt x="8052" y="66874"/>
                      <a:pt x="8449" y="66279"/>
                      <a:pt x="8449" y="64100"/>
                    </a:cubicBezTo>
                    <a:close/>
                    <a:moveTo>
                      <a:pt x="13415" y="83716"/>
                    </a:moveTo>
                    <a:cubicBezTo>
                      <a:pt x="13415" y="80149"/>
                      <a:pt x="10435" y="77177"/>
                      <a:pt x="6661" y="77177"/>
                    </a:cubicBezTo>
                    <a:cubicBezTo>
                      <a:pt x="3085" y="77177"/>
                      <a:pt x="106" y="80149"/>
                      <a:pt x="106" y="83716"/>
                    </a:cubicBezTo>
                    <a:cubicBezTo>
                      <a:pt x="106" y="87480"/>
                      <a:pt x="3085" y="90452"/>
                      <a:pt x="6661" y="90452"/>
                    </a:cubicBezTo>
                    <a:cubicBezTo>
                      <a:pt x="10435" y="90452"/>
                      <a:pt x="13415" y="87480"/>
                      <a:pt x="13415" y="8371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3" name="Forma libre: forma 202">
                <a:extLst>
                  <a:ext uri="{FF2B5EF4-FFF2-40B4-BE49-F238E27FC236}">
                    <a16:creationId xmlns:a16="http://schemas.microsoft.com/office/drawing/2014/main" id="{0F8AD75E-E511-6BDB-196D-C62291C51B5E}"/>
                  </a:ext>
                </a:extLst>
              </p:cNvPr>
              <p:cNvSpPr/>
              <p:nvPr/>
            </p:nvSpPr>
            <p:spPr>
              <a:xfrm>
                <a:off x="10397401" y="5039855"/>
                <a:ext cx="84029" cy="29324"/>
              </a:xfrm>
              <a:custGeom>
                <a:avLst/>
                <a:gdLst>
                  <a:gd name="connsiteX0" fmla="*/ 79767 w 84029"/>
                  <a:gd name="connsiteY0" fmla="*/ 5252 h 29324"/>
                  <a:gd name="connsiteX1" fmla="*/ 84137 w 84029"/>
                  <a:gd name="connsiteY1" fmla="*/ 2676 h 29324"/>
                  <a:gd name="connsiteX2" fmla="*/ 79966 w 84029"/>
                  <a:gd name="connsiteY2" fmla="*/ 298 h 29324"/>
                  <a:gd name="connsiteX3" fmla="*/ 4280 w 84029"/>
                  <a:gd name="connsiteY3" fmla="*/ 298 h 29324"/>
                  <a:gd name="connsiteX4" fmla="*/ 108 w 84029"/>
                  <a:gd name="connsiteY4" fmla="*/ 2676 h 29324"/>
                  <a:gd name="connsiteX5" fmla="*/ 4280 w 84029"/>
                  <a:gd name="connsiteY5" fmla="*/ 5252 h 29324"/>
                  <a:gd name="connsiteX6" fmla="*/ 79966 w 84029"/>
                  <a:gd name="connsiteY6" fmla="*/ 29623 h 29324"/>
                  <a:gd name="connsiteX7" fmla="*/ 84137 w 84029"/>
                  <a:gd name="connsiteY7" fmla="*/ 27245 h 29324"/>
                  <a:gd name="connsiteX8" fmla="*/ 79767 w 84029"/>
                  <a:gd name="connsiteY8" fmla="*/ 24670 h 29324"/>
                  <a:gd name="connsiteX9" fmla="*/ 4280 w 84029"/>
                  <a:gd name="connsiteY9" fmla="*/ 24670 h 29324"/>
                  <a:gd name="connsiteX10" fmla="*/ 108 w 84029"/>
                  <a:gd name="connsiteY10" fmla="*/ 27245 h 29324"/>
                  <a:gd name="connsiteX11" fmla="*/ 4280 w 84029"/>
                  <a:gd name="connsiteY11" fmla="*/ 29623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67" y="5252"/>
                    </a:moveTo>
                    <a:cubicBezTo>
                      <a:pt x="81555" y="5252"/>
                      <a:pt x="84137" y="5252"/>
                      <a:pt x="84137" y="2676"/>
                    </a:cubicBezTo>
                    <a:cubicBezTo>
                      <a:pt x="84137" y="298"/>
                      <a:pt x="81555" y="298"/>
                      <a:pt x="79966" y="298"/>
                    </a:cubicBezTo>
                    <a:lnTo>
                      <a:pt x="4280" y="298"/>
                    </a:lnTo>
                    <a:cubicBezTo>
                      <a:pt x="2492" y="298"/>
                      <a:pt x="108" y="298"/>
                      <a:pt x="108" y="2676"/>
                    </a:cubicBezTo>
                    <a:cubicBezTo>
                      <a:pt x="108" y="5252"/>
                      <a:pt x="2492" y="5252"/>
                      <a:pt x="4280" y="5252"/>
                    </a:cubicBezTo>
                    <a:close/>
                    <a:moveTo>
                      <a:pt x="79966" y="29623"/>
                    </a:moveTo>
                    <a:cubicBezTo>
                      <a:pt x="81555" y="29623"/>
                      <a:pt x="84137" y="29623"/>
                      <a:pt x="84137" y="27245"/>
                    </a:cubicBezTo>
                    <a:cubicBezTo>
                      <a:pt x="84137" y="24670"/>
                      <a:pt x="81555" y="24670"/>
                      <a:pt x="79767" y="24670"/>
                    </a:cubicBezTo>
                    <a:lnTo>
                      <a:pt x="4280" y="24670"/>
                    </a:lnTo>
                    <a:cubicBezTo>
                      <a:pt x="2492" y="24670"/>
                      <a:pt x="108" y="24670"/>
                      <a:pt x="108" y="27245"/>
                    </a:cubicBezTo>
                    <a:cubicBezTo>
                      <a:pt x="108" y="29623"/>
                      <a:pt x="2492" y="29623"/>
                      <a:pt x="4280" y="2962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04" name="Forma libre: forma 203">
              <a:extLst>
                <a:ext uri="{FF2B5EF4-FFF2-40B4-BE49-F238E27FC236}">
                  <a16:creationId xmlns:a16="http://schemas.microsoft.com/office/drawing/2014/main" id="{45A8DA7E-B700-A022-35B1-472549B87BD5}"/>
                </a:ext>
              </a:extLst>
            </p:cNvPr>
            <p:cNvSpPr/>
            <p:nvPr/>
          </p:nvSpPr>
          <p:spPr>
            <a:xfrm>
              <a:off x="2728636" y="5738104"/>
              <a:ext cx="62531" cy="101933"/>
            </a:xfrm>
            <a:custGeom>
              <a:avLst/>
              <a:gdLst>
                <a:gd name="connsiteX0" fmla="*/ 53358 w 53238"/>
                <a:gd name="connsiteY0" fmla="*/ 43889 h 86785"/>
                <a:gd name="connsiteX1" fmla="*/ 48193 w 53238"/>
                <a:gd name="connsiteY1" fmla="*/ 14564 h 86785"/>
                <a:gd name="connsiteX2" fmla="*/ 26739 w 53238"/>
                <a:gd name="connsiteY2" fmla="*/ 298 h 86785"/>
                <a:gd name="connsiteX3" fmla="*/ 4688 w 53238"/>
                <a:gd name="connsiteY3" fmla="*/ 15357 h 86785"/>
                <a:gd name="connsiteX4" fmla="*/ 119 w 53238"/>
                <a:gd name="connsiteY4" fmla="*/ 43889 h 86785"/>
                <a:gd name="connsiteX5" fmla="*/ 5682 w 53238"/>
                <a:gd name="connsiteY5" fmla="*/ 74403 h 86785"/>
                <a:gd name="connsiteX6" fmla="*/ 26540 w 53238"/>
                <a:gd name="connsiteY6" fmla="*/ 87084 h 86785"/>
                <a:gd name="connsiteX7" fmla="*/ 48590 w 53238"/>
                <a:gd name="connsiteY7" fmla="*/ 72422 h 86785"/>
                <a:gd name="connsiteX8" fmla="*/ 53358 w 53238"/>
                <a:gd name="connsiteY8" fmla="*/ 43889 h 86785"/>
                <a:gd name="connsiteX9" fmla="*/ 26540 w 53238"/>
                <a:gd name="connsiteY9" fmla="*/ 84310 h 86785"/>
                <a:gd name="connsiteX10" fmla="*/ 12038 w 53238"/>
                <a:gd name="connsiteY10" fmla="*/ 69053 h 86785"/>
                <a:gd name="connsiteX11" fmla="*/ 10648 w 53238"/>
                <a:gd name="connsiteY11" fmla="*/ 42502 h 86785"/>
                <a:gd name="connsiteX12" fmla="*/ 11641 w 53238"/>
                <a:gd name="connsiteY12" fmla="*/ 19320 h 86785"/>
                <a:gd name="connsiteX13" fmla="*/ 26540 w 53238"/>
                <a:gd name="connsiteY13" fmla="*/ 3072 h 86785"/>
                <a:gd name="connsiteX14" fmla="*/ 41439 w 53238"/>
                <a:gd name="connsiteY14" fmla="*/ 17933 h 86785"/>
                <a:gd name="connsiteX15" fmla="*/ 42829 w 53238"/>
                <a:gd name="connsiteY15" fmla="*/ 42502 h 86785"/>
                <a:gd name="connsiteX16" fmla="*/ 41439 w 53238"/>
                <a:gd name="connsiteY16" fmla="*/ 68459 h 86785"/>
                <a:gd name="connsiteX17" fmla="*/ 26540 w 53238"/>
                <a:gd name="connsiteY17" fmla="*/ 84310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358" y="43889"/>
                  </a:moveTo>
                  <a:cubicBezTo>
                    <a:pt x="53358" y="33982"/>
                    <a:pt x="52563" y="23877"/>
                    <a:pt x="48193" y="14564"/>
                  </a:cubicBezTo>
                  <a:cubicBezTo>
                    <a:pt x="42432" y="2478"/>
                    <a:pt x="32102" y="298"/>
                    <a:pt x="26739" y="298"/>
                  </a:cubicBezTo>
                  <a:cubicBezTo>
                    <a:pt x="19190" y="298"/>
                    <a:pt x="9853" y="3667"/>
                    <a:pt x="4688" y="15357"/>
                  </a:cubicBezTo>
                  <a:cubicBezTo>
                    <a:pt x="715" y="24075"/>
                    <a:pt x="119" y="33982"/>
                    <a:pt x="119" y="43889"/>
                  </a:cubicBezTo>
                  <a:cubicBezTo>
                    <a:pt x="119" y="53400"/>
                    <a:pt x="517" y="64694"/>
                    <a:pt x="5682" y="74403"/>
                  </a:cubicBezTo>
                  <a:cubicBezTo>
                    <a:pt x="11244" y="84508"/>
                    <a:pt x="20382" y="87084"/>
                    <a:pt x="26540" y="87084"/>
                  </a:cubicBezTo>
                  <a:cubicBezTo>
                    <a:pt x="33493" y="87084"/>
                    <a:pt x="43028" y="84508"/>
                    <a:pt x="48590" y="72422"/>
                  </a:cubicBezTo>
                  <a:cubicBezTo>
                    <a:pt x="52563" y="63703"/>
                    <a:pt x="53358" y="53994"/>
                    <a:pt x="53358" y="43889"/>
                  </a:cubicBezTo>
                  <a:close/>
                  <a:moveTo>
                    <a:pt x="26540" y="84310"/>
                  </a:moveTo>
                  <a:cubicBezTo>
                    <a:pt x="21772" y="84310"/>
                    <a:pt x="14224" y="81140"/>
                    <a:pt x="12038" y="69053"/>
                  </a:cubicBezTo>
                  <a:cubicBezTo>
                    <a:pt x="10648" y="61524"/>
                    <a:pt x="10648" y="49834"/>
                    <a:pt x="10648" y="42502"/>
                  </a:cubicBezTo>
                  <a:cubicBezTo>
                    <a:pt x="10648" y="34378"/>
                    <a:pt x="10648" y="26057"/>
                    <a:pt x="11641" y="19320"/>
                  </a:cubicBezTo>
                  <a:cubicBezTo>
                    <a:pt x="14025" y="4261"/>
                    <a:pt x="23361" y="3072"/>
                    <a:pt x="26540" y="3072"/>
                  </a:cubicBezTo>
                  <a:cubicBezTo>
                    <a:pt x="30712" y="3072"/>
                    <a:pt x="39055" y="5450"/>
                    <a:pt x="41439" y="17933"/>
                  </a:cubicBezTo>
                  <a:cubicBezTo>
                    <a:pt x="42829" y="24868"/>
                    <a:pt x="42829" y="34577"/>
                    <a:pt x="42829" y="42502"/>
                  </a:cubicBezTo>
                  <a:cubicBezTo>
                    <a:pt x="42829" y="52013"/>
                    <a:pt x="42829" y="60533"/>
                    <a:pt x="41439" y="68459"/>
                  </a:cubicBezTo>
                  <a:cubicBezTo>
                    <a:pt x="39452" y="80545"/>
                    <a:pt x="32301" y="84310"/>
                    <a:pt x="26540" y="84310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05" name="Gráfico 27">
              <a:extLst>
                <a:ext uri="{FF2B5EF4-FFF2-40B4-BE49-F238E27FC236}">
                  <a16:creationId xmlns:a16="http://schemas.microsoft.com/office/drawing/2014/main" id="{9C2ADA28-969E-7AB1-A8B3-F51CF7FC9448}"/>
                </a:ext>
              </a:extLst>
            </p:cNvPr>
            <p:cNvGrpSpPr/>
            <p:nvPr/>
          </p:nvGrpSpPr>
          <p:grpSpPr>
            <a:xfrm>
              <a:off x="2854896" y="5732519"/>
              <a:ext cx="215826" cy="107519"/>
              <a:chOff x="10643272" y="4997255"/>
              <a:chExt cx="183752" cy="91541"/>
            </a:xfrm>
            <a:solidFill>
              <a:schemeClr val="accent2"/>
            </a:solidFill>
          </p:grpSpPr>
          <p:sp>
            <p:nvSpPr>
              <p:cNvPr id="206" name="Forma libre: forma 205">
                <a:extLst>
                  <a:ext uri="{FF2B5EF4-FFF2-40B4-BE49-F238E27FC236}">
                    <a16:creationId xmlns:a16="http://schemas.microsoft.com/office/drawing/2014/main" id="{E01AA93C-2841-8500-E200-913ACF37B81B}"/>
                  </a:ext>
                </a:extLst>
              </p:cNvPr>
              <p:cNvSpPr/>
              <p:nvPr/>
            </p:nvSpPr>
            <p:spPr>
              <a:xfrm>
                <a:off x="10643272" y="4997255"/>
                <a:ext cx="84029" cy="91541"/>
              </a:xfrm>
              <a:custGeom>
                <a:avLst/>
                <a:gdLst>
                  <a:gd name="connsiteX0" fmla="*/ 84157 w 84029"/>
                  <a:gd name="connsiteY0" fmla="*/ 46267 h 91541"/>
                  <a:gd name="connsiteX1" fmla="*/ 42043 w 84029"/>
                  <a:gd name="connsiteY1" fmla="*/ 298 h 91541"/>
                  <a:gd name="connsiteX2" fmla="*/ 128 w 84029"/>
                  <a:gd name="connsiteY2" fmla="*/ 46267 h 91541"/>
                  <a:gd name="connsiteX3" fmla="*/ 42043 w 84029"/>
                  <a:gd name="connsiteY3" fmla="*/ 91839 h 91541"/>
                  <a:gd name="connsiteX4" fmla="*/ 84157 w 84029"/>
                  <a:gd name="connsiteY4" fmla="*/ 46267 h 91541"/>
                  <a:gd name="connsiteX5" fmla="*/ 42043 w 84029"/>
                  <a:gd name="connsiteY5" fmla="*/ 88471 h 91541"/>
                  <a:gd name="connsiteX6" fmla="*/ 13040 w 84029"/>
                  <a:gd name="connsiteY6" fmla="*/ 44484 h 91541"/>
                  <a:gd name="connsiteX7" fmla="*/ 42043 w 84029"/>
                  <a:gd name="connsiteY7" fmla="*/ 3468 h 91541"/>
                  <a:gd name="connsiteX8" fmla="*/ 71046 w 84029"/>
                  <a:gd name="connsiteY8" fmla="*/ 44484 h 91541"/>
                  <a:gd name="connsiteX9" fmla="*/ 42043 w 84029"/>
                  <a:gd name="connsiteY9" fmla="*/ 88471 h 9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029" h="91541">
                    <a:moveTo>
                      <a:pt x="84157" y="46267"/>
                    </a:moveTo>
                    <a:cubicBezTo>
                      <a:pt x="84157" y="20707"/>
                      <a:pt x="65086" y="298"/>
                      <a:pt x="42043" y="298"/>
                    </a:cubicBezTo>
                    <a:cubicBezTo>
                      <a:pt x="19397" y="298"/>
                      <a:pt x="128" y="20310"/>
                      <a:pt x="128" y="46267"/>
                    </a:cubicBezTo>
                    <a:cubicBezTo>
                      <a:pt x="128" y="72223"/>
                      <a:pt x="19595" y="91839"/>
                      <a:pt x="42043" y="91839"/>
                    </a:cubicBezTo>
                    <a:cubicBezTo>
                      <a:pt x="65086" y="91839"/>
                      <a:pt x="84157" y="71827"/>
                      <a:pt x="84157" y="46267"/>
                    </a:cubicBezTo>
                    <a:close/>
                    <a:moveTo>
                      <a:pt x="42043" y="88471"/>
                    </a:moveTo>
                    <a:cubicBezTo>
                      <a:pt x="29925" y="88471"/>
                      <a:pt x="13040" y="77375"/>
                      <a:pt x="13040" y="44484"/>
                    </a:cubicBezTo>
                    <a:cubicBezTo>
                      <a:pt x="13040" y="11989"/>
                      <a:pt x="31514" y="3468"/>
                      <a:pt x="42043" y="3468"/>
                    </a:cubicBezTo>
                    <a:cubicBezTo>
                      <a:pt x="52969" y="3468"/>
                      <a:pt x="71046" y="12385"/>
                      <a:pt x="71046" y="44484"/>
                    </a:cubicBezTo>
                    <a:cubicBezTo>
                      <a:pt x="71046" y="77970"/>
                      <a:pt x="53763" y="88471"/>
                      <a:pt x="42043" y="88471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" name="Forma libre: forma 206">
                <a:extLst>
                  <a:ext uri="{FF2B5EF4-FFF2-40B4-BE49-F238E27FC236}">
                    <a16:creationId xmlns:a16="http://schemas.microsoft.com/office/drawing/2014/main" id="{149145A3-4873-F37E-DC9E-19F8091F1416}"/>
                  </a:ext>
                </a:extLst>
              </p:cNvPr>
              <p:cNvSpPr/>
              <p:nvPr/>
            </p:nvSpPr>
            <p:spPr>
              <a:xfrm>
                <a:off x="10738824" y="5000029"/>
                <a:ext cx="88200" cy="88767"/>
              </a:xfrm>
              <a:custGeom>
                <a:avLst/>
                <a:gdLst>
                  <a:gd name="connsiteX0" fmla="*/ 23973 w 88200"/>
                  <a:gd name="connsiteY0" fmla="*/ 41710 h 88767"/>
                  <a:gd name="connsiteX1" fmla="*/ 23973 w 88200"/>
                  <a:gd name="connsiteY1" fmla="*/ 9215 h 88767"/>
                  <a:gd name="connsiteX2" fmla="*/ 26755 w 88200"/>
                  <a:gd name="connsiteY2" fmla="*/ 4459 h 88767"/>
                  <a:gd name="connsiteX3" fmla="*/ 34303 w 88200"/>
                  <a:gd name="connsiteY3" fmla="*/ 4063 h 88767"/>
                  <a:gd name="connsiteX4" fmla="*/ 59731 w 88200"/>
                  <a:gd name="connsiteY4" fmla="*/ 22886 h 88767"/>
                  <a:gd name="connsiteX5" fmla="*/ 38078 w 88200"/>
                  <a:gd name="connsiteY5" fmla="*/ 41710 h 88767"/>
                  <a:gd name="connsiteX6" fmla="*/ 50791 w 88200"/>
                  <a:gd name="connsiteY6" fmla="*/ 43493 h 88767"/>
                  <a:gd name="connsiteX7" fmla="*/ 72841 w 88200"/>
                  <a:gd name="connsiteY7" fmla="*/ 22886 h 88767"/>
                  <a:gd name="connsiteX8" fmla="*/ 39865 w 88200"/>
                  <a:gd name="connsiteY8" fmla="*/ 298 h 88767"/>
                  <a:gd name="connsiteX9" fmla="*/ 135 w 88200"/>
                  <a:gd name="connsiteY9" fmla="*/ 298 h 88767"/>
                  <a:gd name="connsiteX10" fmla="*/ 135 w 88200"/>
                  <a:gd name="connsiteY10" fmla="*/ 4063 h 88767"/>
                  <a:gd name="connsiteX11" fmla="*/ 3314 w 88200"/>
                  <a:gd name="connsiteY11" fmla="*/ 4063 h 88767"/>
                  <a:gd name="connsiteX12" fmla="*/ 13246 w 88200"/>
                  <a:gd name="connsiteY12" fmla="*/ 10007 h 88767"/>
                  <a:gd name="connsiteX13" fmla="*/ 13246 w 88200"/>
                  <a:gd name="connsiteY13" fmla="*/ 76384 h 88767"/>
                  <a:gd name="connsiteX14" fmla="*/ 3314 w 88200"/>
                  <a:gd name="connsiteY14" fmla="*/ 82329 h 88767"/>
                  <a:gd name="connsiteX15" fmla="*/ 135 w 88200"/>
                  <a:gd name="connsiteY15" fmla="*/ 82329 h 88767"/>
                  <a:gd name="connsiteX16" fmla="*/ 135 w 88200"/>
                  <a:gd name="connsiteY16" fmla="*/ 86292 h 88767"/>
                  <a:gd name="connsiteX17" fmla="*/ 18610 w 88200"/>
                  <a:gd name="connsiteY17" fmla="*/ 85895 h 88767"/>
                  <a:gd name="connsiteX18" fmla="*/ 37084 w 88200"/>
                  <a:gd name="connsiteY18" fmla="*/ 86292 h 88767"/>
                  <a:gd name="connsiteX19" fmla="*/ 37084 w 88200"/>
                  <a:gd name="connsiteY19" fmla="*/ 82329 h 88767"/>
                  <a:gd name="connsiteX20" fmla="*/ 34105 w 88200"/>
                  <a:gd name="connsiteY20" fmla="*/ 82329 h 88767"/>
                  <a:gd name="connsiteX21" fmla="*/ 23973 w 88200"/>
                  <a:gd name="connsiteY21" fmla="*/ 76384 h 88767"/>
                  <a:gd name="connsiteX22" fmla="*/ 23973 w 88200"/>
                  <a:gd name="connsiteY22" fmla="*/ 44484 h 88767"/>
                  <a:gd name="connsiteX23" fmla="*/ 38674 w 88200"/>
                  <a:gd name="connsiteY23" fmla="*/ 44484 h 88767"/>
                  <a:gd name="connsiteX24" fmla="*/ 50394 w 88200"/>
                  <a:gd name="connsiteY24" fmla="*/ 48843 h 88767"/>
                  <a:gd name="connsiteX25" fmla="*/ 55162 w 88200"/>
                  <a:gd name="connsiteY25" fmla="*/ 65685 h 88767"/>
                  <a:gd name="connsiteX26" fmla="*/ 60326 w 88200"/>
                  <a:gd name="connsiteY26" fmla="*/ 83716 h 88767"/>
                  <a:gd name="connsiteX27" fmla="*/ 76219 w 88200"/>
                  <a:gd name="connsiteY27" fmla="*/ 89065 h 88767"/>
                  <a:gd name="connsiteX28" fmla="*/ 88336 w 88200"/>
                  <a:gd name="connsiteY28" fmla="*/ 75196 h 88767"/>
                  <a:gd name="connsiteX29" fmla="*/ 86548 w 88200"/>
                  <a:gd name="connsiteY29" fmla="*/ 73016 h 88767"/>
                  <a:gd name="connsiteX30" fmla="*/ 85158 w 88200"/>
                  <a:gd name="connsiteY30" fmla="*/ 74997 h 88767"/>
                  <a:gd name="connsiteX31" fmla="*/ 76814 w 88200"/>
                  <a:gd name="connsiteY31" fmla="*/ 86292 h 88767"/>
                  <a:gd name="connsiteX32" fmla="*/ 67875 w 88200"/>
                  <a:gd name="connsiteY32" fmla="*/ 68063 h 88767"/>
                  <a:gd name="connsiteX33" fmla="*/ 66087 w 88200"/>
                  <a:gd name="connsiteY33" fmla="*/ 58155 h 88767"/>
                  <a:gd name="connsiteX34" fmla="*/ 50791 w 88200"/>
                  <a:gd name="connsiteY34" fmla="*/ 43493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8200" h="88767">
                    <a:moveTo>
                      <a:pt x="23973" y="41710"/>
                    </a:moveTo>
                    <a:lnTo>
                      <a:pt x="23973" y="9215"/>
                    </a:lnTo>
                    <a:cubicBezTo>
                      <a:pt x="23973" y="6242"/>
                      <a:pt x="23973" y="4855"/>
                      <a:pt x="26755" y="4459"/>
                    </a:cubicBezTo>
                    <a:cubicBezTo>
                      <a:pt x="28145" y="4063"/>
                      <a:pt x="31721" y="4063"/>
                      <a:pt x="34303" y="4063"/>
                    </a:cubicBezTo>
                    <a:cubicBezTo>
                      <a:pt x="45626" y="4063"/>
                      <a:pt x="59731" y="4657"/>
                      <a:pt x="59731" y="22886"/>
                    </a:cubicBezTo>
                    <a:cubicBezTo>
                      <a:pt x="59731" y="31604"/>
                      <a:pt x="56751" y="41710"/>
                      <a:pt x="38078" y="41710"/>
                    </a:cubicBezTo>
                    <a:close/>
                    <a:moveTo>
                      <a:pt x="50791" y="43493"/>
                    </a:moveTo>
                    <a:cubicBezTo>
                      <a:pt x="62909" y="40323"/>
                      <a:pt x="72841" y="32793"/>
                      <a:pt x="72841" y="22886"/>
                    </a:cubicBezTo>
                    <a:cubicBezTo>
                      <a:pt x="72841" y="10800"/>
                      <a:pt x="58340" y="298"/>
                      <a:pt x="39865" y="298"/>
                    </a:cubicBezTo>
                    <a:lnTo>
                      <a:pt x="135" y="298"/>
                    </a:lnTo>
                    <a:lnTo>
                      <a:pt x="135" y="4063"/>
                    </a:lnTo>
                    <a:lnTo>
                      <a:pt x="3314" y="4063"/>
                    </a:lnTo>
                    <a:cubicBezTo>
                      <a:pt x="12849" y="4063"/>
                      <a:pt x="13246" y="5450"/>
                      <a:pt x="13246" y="10007"/>
                    </a:cubicBezTo>
                    <a:lnTo>
                      <a:pt x="13246" y="76384"/>
                    </a:lnTo>
                    <a:cubicBezTo>
                      <a:pt x="13246" y="80942"/>
                      <a:pt x="12849" y="82329"/>
                      <a:pt x="3314" y="82329"/>
                    </a:cubicBezTo>
                    <a:lnTo>
                      <a:pt x="135" y="82329"/>
                    </a:lnTo>
                    <a:lnTo>
                      <a:pt x="135" y="86292"/>
                    </a:lnTo>
                    <a:cubicBezTo>
                      <a:pt x="4704" y="85895"/>
                      <a:pt x="13644" y="85895"/>
                      <a:pt x="18610" y="85895"/>
                    </a:cubicBezTo>
                    <a:cubicBezTo>
                      <a:pt x="23576" y="85895"/>
                      <a:pt x="32515" y="85895"/>
                      <a:pt x="37084" y="86292"/>
                    </a:cubicBezTo>
                    <a:lnTo>
                      <a:pt x="37084" y="82329"/>
                    </a:lnTo>
                    <a:lnTo>
                      <a:pt x="34105" y="82329"/>
                    </a:lnTo>
                    <a:cubicBezTo>
                      <a:pt x="24371" y="82329"/>
                      <a:pt x="23973" y="80942"/>
                      <a:pt x="23973" y="76384"/>
                    </a:cubicBezTo>
                    <a:lnTo>
                      <a:pt x="23973" y="44484"/>
                    </a:lnTo>
                    <a:lnTo>
                      <a:pt x="38674" y="44484"/>
                    </a:lnTo>
                    <a:cubicBezTo>
                      <a:pt x="40660" y="44484"/>
                      <a:pt x="45825" y="44484"/>
                      <a:pt x="50394" y="48843"/>
                    </a:cubicBezTo>
                    <a:cubicBezTo>
                      <a:pt x="55162" y="53400"/>
                      <a:pt x="55162" y="57363"/>
                      <a:pt x="55162" y="65685"/>
                    </a:cubicBezTo>
                    <a:cubicBezTo>
                      <a:pt x="55162" y="74007"/>
                      <a:pt x="55162" y="78960"/>
                      <a:pt x="60326" y="83716"/>
                    </a:cubicBezTo>
                    <a:cubicBezTo>
                      <a:pt x="65491" y="88273"/>
                      <a:pt x="72444" y="89065"/>
                      <a:pt x="76219" y="89065"/>
                    </a:cubicBezTo>
                    <a:cubicBezTo>
                      <a:pt x="86151" y="89065"/>
                      <a:pt x="88336" y="78762"/>
                      <a:pt x="88336" y="75196"/>
                    </a:cubicBezTo>
                    <a:cubicBezTo>
                      <a:pt x="88336" y="74403"/>
                      <a:pt x="88336" y="73016"/>
                      <a:pt x="86548" y="73016"/>
                    </a:cubicBezTo>
                    <a:cubicBezTo>
                      <a:pt x="85158" y="73016"/>
                      <a:pt x="85158" y="74205"/>
                      <a:pt x="85158" y="74997"/>
                    </a:cubicBezTo>
                    <a:cubicBezTo>
                      <a:pt x="84363" y="84112"/>
                      <a:pt x="79993" y="86292"/>
                      <a:pt x="76814" y="86292"/>
                    </a:cubicBezTo>
                    <a:cubicBezTo>
                      <a:pt x="70656" y="86292"/>
                      <a:pt x="69464" y="79951"/>
                      <a:pt x="67875" y="68063"/>
                    </a:cubicBezTo>
                    <a:lnTo>
                      <a:pt x="66087" y="58155"/>
                    </a:lnTo>
                    <a:cubicBezTo>
                      <a:pt x="63902" y="50032"/>
                      <a:pt x="57744" y="45871"/>
                      <a:pt x="50791" y="4349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08" name="Gráfico 27">
              <a:extLst>
                <a:ext uri="{FF2B5EF4-FFF2-40B4-BE49-F238E27FC236}">
                  <a16:creationId xmlns:a16="http://schemas.microsoft.com/office/drawing/2014/main" id="{F72127BD-360C-529C-5FA3-94AED5F5D392}"/>
                </a:ext>
              </a:extLst>
            </p:cNvPr>
            <p:cNvGrpSpPr/>
            <p:nvPr/>
          </p:nvGrpSpPr>
          <p:grpSpPr>
            <a:xfrm>
              <a:off x="2207620" y="5911880"/>
              <a:ext cx="403889" cy="104261"/>
              <a:chOff x="10092187" y="5149961"/>
              <a:chExt cx="343867" cy="88767"/>
            </a:xfrm>
            <a:solidFill>
              <a:schemeClr val="accent2"/>
            </a:solidFill>
          </p:grpSpPr>
          <p:sp>
            <p:nvSpPr>
              <p:cNvPr id="209" name="Forma libre: forma 208">
                <a:extLst>
                  <a:ext uri="{FF2B5EF4-FFF2-40B4-BE49-F238E27FC236}">
                    <a16:creationId xmlns:a16="http://schemas.microsoft.com/office/drawing/2014/main" id="{376F5F4E-1C67-43B6-680E-752A923F4C14}"/>
                  </a:ext>
                </a:extLst>
              </p:cNvPr>
              <p:cNvSpPr/>
              <p:nvPr/>
            </p:nvSpPr>
            <p:spPr>
              <a:xfrm>
                <a:off x="10092187" y="5180871"/>
                <a:ext cx="48868" cy="57857"/>
              </a:xfrm>
              <a:custGeom>
                <a:avLst/>
                <a:gdLst>
                  <a:gd name="connsiteX0" fmla="*/ 10613 w 48868"/>
                  <a:gd name="connsiteY0" fmla="*/ 25078 h 57857"/>
                  <a:gd name="connsiteX1" fmla="*/ 26306 w 48868"/>
                  <a:gd name="connsiteY1" fmla="*/ 3084 h 57857"/>
                  <a:gd name="connsiteX2" fmla="*/ 40609 w 48868"/>
                  <a:gd name="connsiteY2" fmla="*/ 25078 h 57857"/>
                  <a:gd name="connsiteX3" fmla="*/ 10613 w 48868"/>
                  <a:gd name="connsiteY3" fmla="*/ 27654 h 57857"/>
                  <a:gd name="connsiteX4" fmla="*/ 45774 w 48868"/>
                  <a:gd name="connsiteY4" fmla="*/ 27654 h 57857"/>
                  <a:gd name="connsiteX5" fmla="*/ 48953 w 48868"/>
                  <a:gd name="connsiteY5" fmla="*/ 25078 h 57857"/>
                  <a:gd name="connsiteX6" fmla="*/ 26306 w 48868"/>
                  <a:gd name="connsiteY6" fmla="*/ 310 h 57857"/>
                  <a:gd name="connsiteX7" fmla="*/ 85 w 48868"/>
                  <a:gd name="connsiteY7" fmla="*/ 29041 h 57857"/>
                  <a:gd name="connsiteX8" fmla="*/ 27896 w 48868"/>
                  <a:gd name="connsiteY8" fmla="*/ 58167 h 57857"/>
                  <a:gd name="connsiteX9" fmla="*/ 48953 w 48868"/>
                  <a:gd name="connsiteY9" fmla="*/ 41722 h 57857"/>
                  <a:gd name="connsiteX10" fmla="*/ 47363 w 48868"/>
                  <a:gd name="connsiteY10" fmla="*/ 40335 h 57857"/>
                  <a:gd name="connsiteX11" fmla="*/ 45576 w 48868"/>
                  <a:gd name="connsiteY11" fmla="*/ 42118 h 57857"/>
                  <a:gd name="connsiteX12" fmla="*/ 28690 w 48868"/>
                  <a:gd name="connsiteY12" fmla="*/ 54997 h 57857"/>
                  <a:gd name="connsiteX13" fmla="*/ 14387 w 48868"/>
                  <a:gd name="connsiteY13" fmla="*/ 46477 h 57857"/>
                  <a:gd name="connsiteX14" fmla="*/ 10613 w 48868"/>
                  <a:gd name="connsiteY14" fmla="*/ 2765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13" y="25078"/>
                    </a:moveTo>
                    <a:cubicBezTo>
                      <a:pt x="11408" y="6254"/>
                      <a:pt x="21936" y="3084"/>
                      <a:pt x="26306" y="3084"/>
                    </a:cubicBezTo>
                    <a:cubicBezTo>
                      <a:pt x="39417" y="3084"/>
                      <a:pt x="40609" y="20124"/>
                      <a:pt x="40609" y="25078"/>
                    </a:cubicBezTo>
                    <a:close/>
                    <a:moveTo>
                      <a:pt x="10613" y="27654"/>
                    </a:moveTo>
                    <a:lnTo>
                      <a:pt x="45774" y="27654"/>
                    </a:lnTo>
                    <a:cubicBezTo>
                      <a:pt x="48555" y="27654"/>
                      <a:pt x="48953" y="27654"/>
                      <a:pt x="48953" y="25078"/>
                    </a:cubicBezTo>
                    <a:cubicBezTo>
                      <a:pt x="48953" y="12595"/>
                      <a:pt x="42199" y="310"/>
                      <a:pt x="26306" y="310"/>
                    </a:cubicBezTo>
                    <a:cubicBezTo>
                      <a:pt x="11606" y="310"/>
                      <a:pt x="85" y="13387"/>
                      <a:pt x="85" y="29041"/>
                    </a:cubicBezTo>
                    <a:cubicBezTo>
                      <a:pt x="85" y="45883"/>
                      <a:pt x="13394" y="58167"/>
                      <a:pt x="27896" y="58167"/>
                    </a:cubicBezTo>
                    <a:cubicBezTo>
                      <a:pt x="43192" y="58167"/>
                      <a:pt x="48953" y="44099"/>
                      <a:pt x="48953" y="41722"/>
                    </a:cubicBezTo>
                    <a:cubicBezTo>
                      <a:pt x="48953" y="40533"/>
                      <a:pt x="47959" y="40335"/>
                      <a:pt x="47363" y="40335"/>
                    </a:cubicBezTo>
                    <a:cubicBezTo>
                      <a:pt x="46172" y="40335"/>
                      <a:pt x="45973" y="40929"/>
                      <a:pt x="45576" y="42118"/>
                    </a:cubicBezTo>
                    <a:cubicBezTo>
                      <a:pt x="41205" y="54997"/>
                      <a:pt x="29882" y="54997"/>
                      <a:pt x="28690" y="54997"/>
                    </a:cubicBezTo>
                    <a:cubicBezTo>
                      <a:pt x="22333" y="54997"/>
                      <a:pt x="17169" y="51232"/>
                      <a:pt x="14387" y="46477"/>
                    </a:cubicBezTo>
                    <a:cubicBezTo>
                      <a:pt x="10613" y="40533"/>
                      <a:pt x="10613" y="32211"/>
                      <a:pt x="10613" y="2765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0" name="Forma libre: forma 209">
                <a:extLst>
                  <a:ext uri="{FF2B5EF4-FFF2-40B4-BE49-F238E27FC236}">
                    <a16:creationId xmlns:a16="http://schemas.microsoft.com/office/drawing/2014/main" id="{9E2568C4-9A80-2CB7-B617-E3FF1F563EC2}"/>
                  </a:ext>
                </a:extLst>
              </p:cNvPr>
              <p:cNvSpPr/>
              <p:nvPr/>
            </p:nvSpPr>
            <p:spPr>
              <a:xfrm>
                <a:off x="10148767" y="5181664"/>
                <a:ext cx="63568" cy="55677"/>
              </a:xfrm>
              <a:custGeom>
                <a:avLst/>
                <a:gdLst>
                  <a:gd name="connsiteX0" fmla="*/ 10022 w 63568"/>
                  <a:gd name="connsiteY0" fmla="*/ 12595 h 55677"/>
                  <a:gd name="connsiteX1" fmla="*/ 10022 w 63568"/>
                  <a:gd name="connsiteY1" fmla="*/ 46477 h 55677"/>
                  <a:gd name="connsiteX2" fmla="*/ 89 w 63568"/>
                  <a:gd name="connsiteY2" fmla="*/ 52025 h 55677"/>
                  <a:gd name="connsiteX3" fmla="*/ 89 w 63568"/>
                  <a:gd name="connsiteY3" fmla="*/ 55988 h 55677"/>
                  <a:gd name="connsiteX4" fmla="*/ 14392 w 63568"/>
                  <a:gd name="connsiteY4" fmla="*/ 55592 h 55677"/>
                  <a:gd name="connsiteX5" fmla="*/ 28496 w 63568"/>
                  <a:gd name="connsiteY5" fmla="*/ 55988 h 55677"/>
                  <a:gd name="connsiteX6" fmla="*/ 28496 w 63568"/>
                  <a:gd name="connsiteY6" fmla="*/ 52025 h 55677"/>
                  <a:gd name="connsiteX7" fmla="*/ 18762 w 63568"/>
                  <a:gd name="connsiteY7" fmla="*/ 46477 h 55677"/>
                  <a:gd name="connsiteX8" fmla="*/ 18762 w 63568"/>
                  <a:gd name="connsiteY8" fmla="*/ 23294 h 55677"/>
                  <a:gd name="connsiteX9" fmla="*/ 35846 w 63568"/>
                  <a:gd name="connsiteY9" fmla="*/ 3084 h 55677"/>
                  <a:gd name="connsiteX10" fmla="*/ 45183 w 63568"/>
                  <a:gd name="connsiteY10" fmla="*/ 16954 h 55677"/>
                  <a:gd name="connsiteX11" fmla="*/ 45183 w 63568"/>
                  <a:gd name="connsiteY11" fmla="*/ 46477 h 55677"/>
                  <a:gd name="connsiteX12" fmla="*/ 35250 w 63568"/>
                  <a:gd name="connsiteY12" fmla="*/ 52025 h 55677"/>
                  <a:gd name="connsiteX13" fmla="*/ 35250 w 63568"/>
                  <a:gd name="connsiteY13" fmla="*/ 55988 h 55677"/>
                  <a:gd name="connsiteX14" fmla="*/ 49553 w 63568"/>
                  <a:gd name="connsiteY14" fmla="*/ 55592 h 55677"/>
                  <a:gd name="connsiteX15" fmla="*/ 63657 w 63568"/>
                  <a:gd name="connsiteY15" fmla="*/ 55988 h 55677"/>
                  <a:gd name="connsiteX16" fmla="*/ 63657 w 63568"/>
                  <a:gd name="connsiteY16" fmla="*/ 52025 h 55677"/>
                  <a:gd name="connsiteX17" fmla="*/ 53923 w 63568"/>
                  <a:gd name="connsiteY17" fmla="*/ 48260 h 55677"/>
                  <a:gd name="connsiteX18" fmla="*/ 53923 w 63568"/>
                  <a:gd name="connsiteY18" fmla="*/ 24285 h 55677"/>
                  <a:gd name="connsiteX19" fmla="*/ 49950 w 63568"/>
                  <a:gd name="connsiteY19" fmla="*/ 4867 h 55677"/>
                  <a:gd name="connsiteX20" fmla="*/ 36641 w 63568"/>
                  <a:gd name="connsiteY20" fmla="*/ 310 h 55677"/>
                  <a:gd name="connsiteX21" fmla="*/ 17968 w 63568"/>
                  <a:gd name="connsiteY21" fmla="*/ 13586 h 55677"/>
                  <a:gd name="connsiteX22" fmla="*/ 17968 w 63568"/>
                  <a:gd name="connsiteY22" fmla="*/ 310 h 55677"/>
                  <a:gd name="connsiteX23" fmla="*/ 89 w 63568"/>
                  <a:gd name="connsiteY23" fmla="*/ 1697 h 55677"/>
                  <a:gd name="connsiteX24" fmla="*/ 89 w 63568"/>
                  <a:gd name="connsiteY24" fmla="*/ 5660 h 55677"/>
                  <a:gd name="connsiteX25" fmla="*/ 10022 w 63568"/>
                  <a:gd name="connsiteY25" fmla="*/ 12595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022" y="12595"/>
                    </a:moveTo>
                    <a:lnTo>
                      <a:pt x="10022" y="46477"/>
                    </a:lnTo>
                    <a:cubicBezTo>
                      <a:pt x="10022" y="52025"/>
                      <a:pt x="8631" y="52025"/>
                      <a:pt x="89" y="52025"/>
                    </a:cubicBezTo>
                    <a:lnTo>
                      <a:pt x="89" y="55988"/>
                    </a:lnTo>
                    <a:cubicBezTo>
                      <a:pt x="4658" y="55790"/>
                      <a:pt x="11015" y="55592"/>
                      <a:pt x="14392" y="55592"/>
                    </a:cubicBezTo>
                    <a:cubicBezTo>
                      <a:pt x="17769" y="55592"/>
                      <a:pt x="24324" y="55790"/>
                      <a:pt x="28496" y="55988"/>
                    </a:cubicBezTo>
                    <a:lnTo>
                      <a:pt x="28496" y="52025"/>
                    </a:lnTo>
                    <a:cubicBezTo>
                      <a:pt x="20153" y="52025"/>
                      <a:pt x="18762" y="52025"/>
                      <a:pt x="18762" y="46477"/>
                    </a:cubicBezTo>
                    <a:lnTo>
                      <a:pt x="18762" y="23294"/>
                    </a:lnTo>
                    <a:cubicBezTo>
                      <a:pt x="18762" y="10019"/>
                      <a:pt x="27701" y="3084"/>
                      <a:pt x="35846" y="3084"/>
                    </a:cubicBezTo>
                    <a:cubicBezTo>
                      <a:pt x="43792" y="3084"/>
                      <a:pt x="45183" y="9821"/>
                      <a:pt x="45183" y="16954"/>
                    </a:cubicBezTo>
                    <a:lnTo>
                      <a:pt x="45183" y="46477"/>
                    </a:lnTo>
                    <a:cubicBezTo>
                      <a:pt x="45183" y="52025"/>
                      <a:pt x="43792" y="52025"/>
                      <a:pt x="35250" y="52025"/>
                    </a:cubicBezTo>
                    <a:lnTo>
                      <a:pt x="35250" y="55988"/>
                    </a:lnTo>
                    <a:cubicBezTo>
                      <a:pt x="39620" y="55790"/>
                      <a:pt x="46176" y="55592"/>
                      <a:pt x="49553" y="55592"/>
                    </a:cubicBezTo>
                    <a:cubicBezTo>
                      <a:pt x="52930" y="55592"/>
                      <a:pt x="59486" y="55790"/>
                      <a:pt x="63657" y="55988"/>
                    </a:cubicBezTo>
                    <a:lnTo>
                      <a:pt x="63657" y="52025"/>
                    </a:lnTo>
                    <a:cubicBezTo>
                      <a:pt x="57102" y="52025"/>
                      <a:pt x="53923" y="52025"/>
                      <a:pt x="53923" y="48260"/>
                    </a:cubicBezTo>
                    <a:lnTo>
                      <a:pt x="53923" y="24285"/>
                    </a:lnTo>
                    <a:cubicBezTo>
                      <a:pt x="53923" y="13387"/>
                      <a:pt x="53923" y="9425"/>
                      <a:pt x="49950" y="4867"/>
                    </a:cubicBezTo>
                    <a:cubicBezTo>
                      <a:pt x="48162" y="2886"/>
                      <a:pt x="43991" y="310"/>
                      <a:pt x="36641" y="310"/>
                    </a:cubicBezTo>
                    <a:cubicBezTo>
                      <a:pt x="27503" y="310"/>
                      <a:pt x="21543" y="5660"/>
                      <a:pt x="17968" y="13586"/>
                    </a:cubicBezTo>
                    <a:lnTo>
                      <a:pt x="17968" y="310"/>
                    </a:lnTo>
                    <a:lnTo>
                      <a:pt x="89" y="1697"/>
                    </a:lnTo>
                    <a:lnTo>
                      <a:pt x="89" y="5660"/>
                    </a:lnTo>
                    <a:cubicBezTo>
                      <a:pt x="9028" y="5660"/>
                      <a:pt x="10022" y="6452"/>
                      <a:pt x="10022" y="1259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1" name="Forma libre: forma 210">
                <a:extLst>
                  <a:ext uri="{FF2B5EF4-FFF2-40B4-BE49-F238E27FC236}">
                    <a16:creationId xmlns:a16="http://schemas.microsoft.com/office/drawing/2014/main" id="{987B5CCD-BDF1-886D-5C5E-691557E5D22E}"/>
                  </a:ext>
                </a:extLst>
              </p:cNvPr>
              <p:cNvSpPr/>
              <p:nvPr/>
            </p:nvSpPr>
            <p:spPr>
              <a:xfrm>
                <a:off x="10220399" y="5180871"/>
                <a:ext cx="57012" cy="57857"/>
              </a:xfrm>
              <a:custGeom>
                <a:avLst/>
                <a:gdLst>
                  <a:gd name="connsiteX0" fmla="*/ 36845 w 57012"/>
                  <a:gd name="connsiteY0" fmla="*/ 47270 h 57857"/>
                  <a:gd name="connsiteX1" fmla="*/ 46579 w 57012"/>
                  <a:gd name="connsiteY1" fmla="*/ 57573 h 57857"/>
                  <a:gd name="connsiteX2" fmla="*/ 57107 w 57012"/>
                  <a:gd name="connsiteY2" fmla="*/ 45486 h 57857"/>
                  <a:gd name="connsiteX3" fmla="*/ 57107 w 57012"/>
                  <a:gd name="connsiteY3" fmla="*/ 38551 h 57857"/>
                  <a:gd name="connsiteX4" fmla="*/ 53929 w 57012"/>
                  <a:gd name="connsiteY4" fmla="*/ 38551 h 57857"/>
                  <a:gd name="connsiteX5" fmla="*/ 53929 w 57012"/>
                  <a:gd name="connsiteY5" fmla="*/ 45486 h 57857"/>
                  <a:gd name="connsiteX6" fmla="*/ 49360 w 57012"/>
                  <a:gd name="connsiteY6" fmla="*/ 53610 h 57857"/>
                  <a:gd name="connsiteX7" fmla="*/ 44592 w 57012"/>
                  <a:gd name="connsiteY7" fmla="*/ 47270 h 57857"/>
                  <a:gd name="connsiteX8" fmla="*/ 44592 w 57012"/>
                  <a:gd name="connsiteY8" fmla="*/ 22106 h 57857"/>
                  <a:gd name="connsiteX9" fmla="*/ 40023 w 57012"/>
                  <a:gd name="connsiteY9" fmla="*/ 7245 h 57857"/>
                  <a:gd name="connsiteX10" fmla="*/ 22741 w 57012"/>
                  <a:gd name="connsiteY10" fmla="*/ 310 h 57857"/>
                  <a:gd name="connsiteX11" fmla="*/ 3670 w 57012"/>
                  <a:gd name="connsiteY11" fmla="*/ 14576 h 57857"/>
                  <a:gd name="connsiteX12" fmla="*/ 9431 w 57012"/>
                  <a:gd name="connsiteY12" fmla="*/ 20521 h 57857"/>
                  <a:gd name="connsiteX13" fmla="*/ 15391 w 57012"/>
                  <a:gd name="connsiteY13" fmla="*/ 14774 h 57857"/>
                  <a:gd name="connsiteX14" fmla="*/ 8835 w 57012"/>
                  <a:gd name="connsiteY14" fmla="*/ 8830 h 57857"/>
                  <a:gd name="connsiteX15" fmla="*/ 22542 w 57012"/>
                  <a:gd name="connsiteY15" fmla="*/ 3084 h 57857"/>
                  <a:gd name="connsiteX16" fmla="*/ 35852 w 57012"/>
                  <a:gd name="connsiteY16" fmla="*/ 19134 h 57857"/>
                  <a:gd name="connsiteX17" fmla="*/ 35852 w 57012"/>
                  <a:gd name="connsiteY17" fmla="*/ 23889 h 57857"/>
                  <a:gd name="connsiteX18" fmla="*/ 12610 w 57012"/>
                  <a:gd name="connsiteY18" fmla="*/ 28446 h 57857"/>
                  <a:gd name="connsiteX19" fmla="*/ 95 w 57012"/>
                  <a:gd name="connsiteY19" fmla="*/ 44892 h 57857"/>
                  <a:gd name="connsiteX20" fmla="*/ 20158 w 57012"/>
                  <a:gd name="connsiteY20" fmla="*/ 58167 h 57857"/>
                  <a:gd name="connsiteX21" fmla="*/ 36845 w 57012"/>
                  <a:gd name="connsiteY21" fmla="*/ 47270 h 57857"/>
                  <a:gd name="connsiteX22" fmla="*/ 35852 w 57012"/>
                  <a:gd name="connsiteY22" fmla="*/ 26465 h 57857"/>
                  <a:gd name="connsiteX23" fmla="*/ 35852 w 57012"/>
                  <a:gd name="connsiteY23" fmla="*/ 39146 h 57857"/>
                  <a:gd name="connsiteX24" fmla="*/ 21152 w 57012"/>
                  <a:gd name="connsiteY24" fmla="*/ 55393 h 57857"/>
                  <a:gd name="connsiteX25" fmla="*/ 9828 w 57012"/>
                  <a:gd name="connsiteY25" fmla="*/ 44694 h 57857"/>
                  <a:gd name="connsiteX26" fmla="*/ 35852 w 57012"/>
                  <a:gd name="connsiteY26" fmla="*/ 26465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6845" y="47270"/>
                    </a:moveTo>
                    <a:cubicBezTo>
                      <a:pt x="37242" y="52223"/>
                      <a:pt x="40818" y="57573"/>
                      <a:pt x="46579" y="57573"/>
                    </a:cubicBezTo>
                    <a:cubicBezTo>
                      <a:pt x="49360" y="57573"/>
                      <a:pt x="57107" y="55790"/>
                      <a:pt x="57107" y="45486"/>
                    </a:cubicBezTo>
                    <a:lnTo>
                      <a:pt x="57107" y="38551"/>
                    </a:lnTo>
                    <a:lnTo>
                      <a:pt x="53929" y="38551"/>
                    </a:lnTo>
                    <a:lnTo>
                      <a:pt x="53929" y="45486"/>
                    </a:lnTo>
                    <a:cubicBezTo>
                      <a:pt x="53929" y="52818"/>
                      <a:pt x="50750" y="53610"/>
                      <a:pt x="49360" y="53610"/>
                    </a:cubicBezTo>
                    <a:cubicBezTo>
                      <a:pt x="45188" y="53610"/>
                      <a:pt x="44592" y="47864"/>
                      <a:pt x="44592" y="47270"/>
                    </a:cubicBezTo>
                    <a:lnTo>
                      <a:pt x="44592" y="22106"/>
                    </a:lnTo>
                    <a:cubicBezTo>
                      <a:pt x="44592" y="16756"/>
                      <a:pt x="44592" y="12000"/>
                      <a:pt x="40023" y="7245"/>
                    </a:cubicBezTo>
                    <a:cubicBezTo>
                      <a:pt x="35256" y="2292"/>
                      <a:pt x="28899" y="310"/>
                      <a:pt x="22741" y="310"/>
                    </a:cubicBezTo>
                    <a:cubicBezTo>
                      <a:pt x="12411" y="310"/>
                      <a:pt x="3670" y="6254"/>
                      <a:pt x="3670" y="14576"/>
                    </a:cubicBezTo>
                    <a:cubicBezTo>
                      <a:pt x="3670" y="18341"/>
                      <a:pt x="6253" y="20521"/>
                      <a:pt x="9431" y="20521"/>
                    </a:cubicBezTo>
                    <a:cubicBezTo>
                      <a:pt x="13007" y="20521"/>
                      <a:pt x="15391" y="17945"/>
                      <a:pt x="15391" y="14774"/>
                    </a:cubicBezTo>
                    <a:cubicBezTo>
                      <a:pt x="15391" y="13189"/>
                      <a:pt x="14596" y="9028"/>
                      <a:pt x="8835" y="8830"/>
                    </a:cubicBezTo>
                    <a:cubicBezTo>
                      <a:pt x="12212" y="4471"/>
                      <a:pt x="18569" y="3084"/>
                      <a:pt x="22542" y="3084"/>
                    </a:cubicBezTo>
                    <a:cubicBezTo>
                      <a:pt x="28700" y="3084"/>
                      <a:pt x="35852" y="8038"/>
                      <a:pt x="35852" y="19134"/>
                    </a:cubicBezTo>
                    <a:lnTo>
                      <a:pt x="35852" y="23889"/>
                    </a:lnTo>
                    <a:cubicBezTo>
                      <a:pt x="29495" y="24285"/>
                      <a:pt x="20556" y="24681"/>
                      <a:pt x="12610" y="28446"/>
                    </a:cubicBezTo>
                    <a:cubicBezTo>
                      <a:pt x="3273" y="32805"/>
                      <a:pt x="95" y="39344"/>
                      <a:pt x="95" y="44892"/>
                    </a:cubicBezTo>
                    <a:cubicBezTo>
                      <a:pt x="95" y="54997"/>
                      <a:pt x="12212" y="58167"/>
                      <a:pt x="20158" y="58167"/>
                    </a:cubicBezTo>
                    <a:cubicBezTo>
                      <a:pt x="28502" y="58167"/>
                      <a:pt x="34461" y="53214"/>
                      <a:pt x="36845" y="47270"/>
                    </a:cubicBezTo>
                    <a:close/>
                    <a:moveTo>
                      <a:pt x="35852" y="26465"/>
                    </a:moveTo>
                    <a:lnTo>
                      <a:pt x="35852" y="39146"/>
                    </a:lnTo>
                    <a:cubicBezTo>
                      <a:pt x="35852" y="51034"/>
                      <a:pt x="26912" y="55393"/>
                      <a:pt x="21152" y="55393"/>
                    </a:cubicBezTo>
                    <a:cubicBezTo>
                      <a:pt x="14993" y="55393"/>
                      <a:pt x="9828" y="51034"/>
                      <a:pt x="9828" y="44694"/>
                    </a:cubicBezTo>
                    <a:cubicBezTo>
                      <a:pt x="9828" y="37759"/>
                      <a:pt x="14993" y="27257"/>
                      <a:pt x="35852" y="2646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2" name="Forma libre: forma 211">
                <a:extLst>
                  <a:ext uri="{FF2B5EF4-FFF2-40B4-BE49-F238E27FC236}">
                    <a16:creationId xmlns:a16="http://schemas.microsoft.com/office/drawing/2014/main" id="{A2173507-9ED3-2981-17A2-2DB7D9DB278D}"/>
                  </a:ext>
                </a:extLst>
              </p:cNvPr>
              <p:cNvSpPr/>
              <p:nvPr/>
            </p:nvSpPr>
            <p:spPr>
              <a:xfrm>
                <a:off x="10281824" y="5149961"/>
                <a:ext cx="62177" cy="88767"/>
              </a:xfrm>
              <a:custGeom>
                <a:avLst/>
                <a:gdLst>
                  <a:gd name="connsiteX0" fmla="*/ 18177 w 62177"/>
                  <a:gd name="connsiteY0" fmla="*/ 40137 h 88767"/>
                  <a:gd name="connsiteX1" fmla="*/ 18177 w 62177"/>
                  <a:gd name="connsiteY1" fmla="*/ 310 h 88767"/>
                  <a:gd name="connsiteX2" fmla="*/ 100 w 62177"/>
                  <a:gd name="connsiteY2" fmla="*/ 1697 h 88767"/>
                  <a:gd name="connsiteX3" fmla="*/ 100 w 62177"/>
                  <a:gd name="connsiteY3" fmla="*/ 5462 h 88767"/>
                  <a:gd name="connsiteX4" fmla="*/ 9833 w 62177"/>
                  <a:gd name="connsiteY4" fmla="*/ 12595 h 88767"/>
                  <a:gd name="connsiteX5" fmla="*/ 9833 w 62177"/>
                  <a:gd name="connsiteY5" fmla="*/ 87690 h 88767"/>
                  <a:gd name="connsiteX6" fmla="*/ 13012 w 62177"/>
                  <a:gd name="connsiteY6" fmla="*/ 87690 h 88767"/>
                  <a:gd name="connsiteX7" fmla="*/ 17581 w 62177"/>
                  <a:gd name="connsiteY7" fmla="*/ 79963 h 88767"/>
                  <a:gd name="connsiteX8" fmla="*/ 34267 w 62177"/>
                  <a:gd name="connsiteY8" fmla="*/ 89077 h 88767"/>
                  <a:gd name="connsiteX9" fmla="*/ 62277 w 62177"/>
                  <a:gd name="connsiteY9" fmla="*/ 60545 h 88767"/>
                  <a:gd name="connsiteX10" fmla="*/ 35658 w 62177"/>
                  <a:gd name="connsiteY10" fmla="*/ 32013 h 88767"/>
                  <a:gd name="connsiteX11" fmla="*/ 18177 w 62177"/>
                  <a:gd name="connsiteY11" fmla="*/ 40137 h 88767"/>
                  <a:gd name="connsiteX12" fmla="*/ 18574 w 62177"/>
                  <a:gd name="connsiteY12" fmla="*/ 73226 h 88767"/>
                  <a:gd name="connsiteX13" fmla="*/ 18574 w 62177"/>
                  <a:gd name="connsiteY13" fmla="*/ 47270 h 88767"/>
                  <a:gd name="connsiteX14" fmla="*/ 19965 w 62177"/>
                  <a:gd name="connsiteY14" fmla="*/ 42910 h 88767"/>
                  <a:gd name="connsiteX15" fmla="*/ 34863 w 62177"/>
                  <a:gd name="connsiteY15" fmla="*/ 34787 h 88767"/>
                  <a:gd name="connsiteX16" fmla="*/ 48173 w 62177"/>
                  <a:gd name="connsiteY16" fmla="*/ 42910 h 88767"/>
                  <a:gd name="connsiteX17" fmla="*/ 51947 w 62177"/>
                  <a:gd name="connsiteY17" fmla="*/ 60347 h 88767"/>
                  <a:gd name="connsiteX18" fmla="*/ 47974 w 62177"/>
                  <a:gd name="connsiteY18" fmla="*/ 78180 h 88767"/>
                  <a:gd name="connsiteX19" fmla="*/ 33671 w 62177"/>
                  <a:gd name="connsiteY19" fmla="*/ 86303 h 88767"/>
                  <a:gd name="connsiteX20" fmla="*/ 20362 w 62177"/>
                  <a:gd name="connsiteY20" fmla="*/ 78576 h 88767"/>
                  <a:gd name="connsiteX21" fmla="*/ 18574 w 62177"/>
                  <a:gd name="connsiteY21" fmla="*/ 73226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177" h="88767">
                    <a:moveTo>
                      <a:pt x="18177" y="40137"/>
                    </a:moveTo>
                    <a:lnTo>
                      <a:pt x="18177" y="310"/>
                    </a:lnTo>
                    <a:lnTo>
                      <a:pt x="100" y="1697"/>
                    </a:lnTo>
                    <a:lnTo>
                      <a:pt x="100" y="5462"/>
                    </a:lnTo>
                    <a:cubicBezTo>
                      <a:pt x="8840" y="5462"/>
                      <a:pt x="9833" y="6452"/>
                      <a:pt x="9833" y="12595"/>
                    </a:cubicBezTo>
                    <a:lnTo>
                      <a:pt x="9833" y="87690"/>
                    </a:lnTo>
                    <a:lnTo>
                      <a:pt x="13012" y="87690"/>
                    </a:lnTo>
                    <a:cubicBezTo>
                      <a:pt x="13210" y="87492"/>
                      <a:pt x="14204" y="85709"/>
                      <a:pt x="17581" y="79963"/>
                    </a:cubicBezTo>
                    <a:cubicBezTo>
                      <a:pt x="19567" y="82737"/>
                      <a:pt x="24732" y="89077"/>
                      <a:pt x="34267" y="89077"/>
                    </a:cubicBezTo>
                    <a:cubicBezTo>
                      <a:pt x="49166" y="89077"/>
                      <a:pt x="62277" y="76793"/>
                      <a:pt x="62277" y="60545"/>
                    </a:cubicBezTo>
                    <a:cubicBezTo>
                      <a:pt x="62277" y="44496"/>
                      <a:pt x="49961" y="32013"/>
                      <a:pt x="35658" y="32013"/>
                    </a:cubicBezTo>
                    <a:cubicBezTo>
                      <a:pt x="25725" y="32013"/>
                      <a:pt x="20362" y="37957"/>
                      <a:pt x="18177" y="40137"/>
                    </a:cubicBezTo>
                    <a:close/>
                    <a:moveTo>
                      <a:pt x="18574" y="73226"/>
                    </a:moveTo>
                    <a:lnTo>
                      <a:pt x="18574" y="47270"/>
                    </a:lnTo>
                    <a:cubicBezTo>
                      <a:pt x="18574" y="44892"/>
                      <a:pt x="18574" y="44892"/>
                      <a:pt x="19965" y="42910"/>
                    </a:cubicBezTo>
                    <a:cubicBezTo>
                      <a:pt x="24931" y="35777"/>
                      <a:pt x="31884" y="34787"/>
                      <a:pt x="34863" y="34787"/>
                    </a:cubicBezTo>
                    <a:cubicBezTo>
                      <a:pt x="40624" y="34787"/>
                      <a:pt x="45193" y="37957"/>
                      <a:pt x="48173" y="42910"/>
                    </a:cubicBezTo>
                    <a:cubicBezTo>
                      <a:pt x="51550" y="48062"/>
                      <a:pt x="51947" y="55195"/>
                      <a:pt x="51947" y="60347"/>
                    </a:cubicBezTo>
                    <a:cubicBezTo>
                      <a:pt x="51947" y="65102"/>
                      <a:pt x="51550" y="72632"/>
                      <a:pt x="47974" y="78180"/>
                    </a:cubicBezTo>
                    <a:cubicBezTo>
                      <a:pt x="45193" y="82142"/>
                      <a:pt x="40426" y="86303"/>
                      <a:pt x="33671" y="86303"/>
                    </a:cubicBezTo>
                    <a:cubicBezTo>
                      <a:pt x="27911" y="86303"/>
                      <a:pt x="23342" y="83331"/>
                      <a:pt x="20362" y="78576"/>
                    </a:cubicBezTo>
                    <a:cubicBezTo>
                      <a:pt x="18574" y="76000"/>
                      <a:pt x="18574" y="75604"/>
                      <a:pt x="18574" y="7322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3" name="Forma libre: forma 212">
                <a:extLst>
                  <a:ext uri="{FF2B5EF4-FFF2-40B4-BE49-F238E27FC236}">
                    <a16:creationId xmlns:a16="http://schemas.microsoft.com/office/drawing/2014/main" id="{6450B67E-2CB7-3F91-C016-F5F3FF749B5A}"/>
                  </a:ext>
                </a:extLst>
              </p:cNvPr>
              <p:cNvSpPr/>
              <p:nvPr/>
            </p:nvSpPr>
            <p:spPr>
              <a:xfrm>
                <a:off x="10352661" y="5149961"/>
                <a:ext cx="28009" cy="87380"/>
              </a:xfrm>
              <a:custGeom>
                <a:avLst/>
                <a:gdLst>
                  <a:gd name="connsiteX0" fmla="*/ 18381 w 28009"/>
                  <a:gd name="connsiteY0" fmla="*/ 310 h 87380"/>
                  <a:gd name="connsiteX1" fmla="*/ 105 w 28009"/>
                  <a:gd name="connsiteY1" fmla="*/ 1697 h 87380"/>
                  <a:gd name="connsiteX2" fmla="*/ 105 w 28009"/>
                  <a:gd name="connsiteY2" fmla="*/ 5462 h 87380"/>
                  <a:gd name="connsiteX3" fmla="*/ 10038 w 28009"/>
                  <a:gd name="connsiteY3" fmla="*/ 12595 h 87380"/>
                  <a:gd name="connsiteX4" fmla="*/ 10038 w 28009"/>
                  <a:gd name="connsiteY4" fmla="*/ 78180 h 87380"/>
                  <a:gd name="connsiteX5" fmla="*/ 105 w 28009"/>
                  <a:gd name="connsiteY5" fmla="*/ 83728 h 87380"/>
                  <a:gd name="connsiteX6" fmla="*/ 105 w 28009"/>
                  <a:gd name="connsiteY6" fmla="*/ 87690 h 87380"/>
                  <a:gd name="connsiteX7" fmla="*/ 14209 w 28009"/>
                  <a:gd name="connsiteY7" fmla="*/ 87294 h 87380"/>
                  <a:gd name="connsiteX8" fmla="*/ 28115 w 28009"/>
                  <a:gd name="connsiteY8" fmla="*/ 87690 h 87380"/>
                  <a:gd name="connsiteX9" fmla="*/ 28115 w 28009"/>
                  <a:gd name="connsiteY9" fmla="*/ 83728 h 87380"/>
                  <a:gd name="connsiteX10" fmla="*/ 18381 w 28009"/>
                  <a:gd name="connsiteY10" fmla="*/ 78180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381" y="310"/>
                    </a:moveTo>
                    <a:lnTo>
                      <a:pt x="105" y="1697"/>
                    </a:lnTo>
                    <a:lnTo>
                      <a:pt x="105" y="5462"/>
                    </a:lnTo>
                    <a:cubicBezTo>
                      <a:pt x="9044" y="5462"/>
                      <a:pt x="10038" y="6452"/>
                      <a:pt x="10038" y="12595"/>
                    </a:cubicBezTo>
                    <a:lnTo>
                      <a:pt x="10038" y="78180"/>
                    </a:lnTo>
                    <a:cubicBezTo>
                      <a:pt x="10038" y="83728"/>
                      <a:pt x="8647" y="83728"/>
                      <a:pt x="105" y="83728"/>
                    </a:cubicBezTo>
                    <a:lnTo>
                      <a:pt x="105" y="87690"/>
                    </a:lnTo>
                    <a:cubicBezTo>
                      <a:pt x="4277" y="87492"/>
                      <a:pt x="11031" y="87294"/>
                      <a:pt x="14209" y="87294"/>
                    </a:cubicBezTo>
                    <a:cubicBezTo>
                      <a:pt x="17189" y="87294"/>
                      <a:pt x="23546" y="87492"/>
                      <a:pt x="28115" y="87690"/>
                    </a:cubicBezTo>
                    <a:lnTo>
                      <a:pt x="28115" y="83728"/>
                    </a:lnTo>
                    <a:cubicBezTo>
                      <a:pt x="19771" y="83728"/>
                      <a:pt x="18381" y="83728"/>
                      <a:pt x="18381" y="7818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4" name="Forma libre: forma 213">
                <a:extLst>
                  <a:ext uri="{FF2B5EF4-FFF2-40B4-BE49-F238E27FC236}">
                    <a16:creationId xmlns:a16="http://schemas.microsoft.com/office/drawing/2014/main" id="{C8087C74-D014-C23A-88D8-47B19794D84E}"/>
                  </a:ext>
                </a:extLst>
              </p:cNvPr>
              <p:cNvSpPr/>
              <p:nvPr/>
            </p:nvSpPr>
            <p:spPr>
              <a:xfrm>
                <a:off x="10387186" y="5180871"/>
                <a:ext cx="48868" cy="57857"/>
              </a:xfrm>
              <a:custGeom>
                <a:avLst/>
                <a:gdLst>
                  <a:gd name="connsiteX0" fmla="*/ 10636 w 48868"/>
                  <a:gd name="connsiteY0" fmla="*/ 25078 h 57857"/>
                  <a:gd name="connsiteX1" fmla="*/ 26330 w 48868"/>
                  <a:gd name="connsiteY1" fmla="*/ 3084 h 57857"/>
                  <a:gd name="connsiteX2" fmla="*/ 40633 w 48868"/>
                  <a:gd name="connsiteY2" fmla="*/ 25078 h 57857"/>
                  <a:gd name="connsiteX3" fmla="*/ 10636 w 48868"/>
                  <a:gd name="connsiteY3" fmla="*/ 27654 h 57857"/>
                  <a:gd name="connsiteX4" fmla="*/ 45797 w 48868"/>
                  <a:gd name="connsiteY4" fmla="*/ 27654 h 57857"/>
                  <a:gd name="connsiteX5" fmla="*/ 48976 w 48868"/>
                  <a:gd name="connsiteY5" fmla="*/ 25078 h 57857"/>
                  <a:gd name="connsiteX6" fmla="*/ 26330 w 48868"/>
                  <a:gd name="connsiteY6" fmla="*/ 310 h 57857"/>
                  <a:gd name="connsiteX7" fmla="*/ 108 w 48868"/>
                  <a:gd name="connsiteY7" fmla="*/ 29041 h 57857"/>
                  <a:gd name="connsiteX8" fmla="*/ 27919 w 48868"/>
                  <a:gd name="connsiteY8" fmla="*/ 58167 h 57857"/>
                  <a:gd name="connsiteX9" fmla="*/ 48976 w 48868"/>
                  <a:gd name="connsiteY9" fmla="*/ 41722 h 57857"/>
                  <a:gd name="connsiteX10" fmla="*/ 47387 w 48868"/>
                  <a:gd name="connsiteY10" fmla="*/ 40335 h 57857"/>
                  <a:gd name="connsiteX11" fmla="*/ 45599 w 48868"/>
                  <a:gd name="connsiteY11" fmla="*/ 42118 h 57857"/>
                  <a:gd name="connsiteX12" fmla="*/ 28713 w 48868"/>
                  <a:gd name="connsiteY12" fmla="*/ 54997 h 57857"/>
                  <a:gd name="connsiteX13" fmla="*/ 14411 w 48868"/>
                  <a:gd name="connsiteY13" fmla="*/ 46477 h 57857"/>
                  <a:gd name="connsiteX14" fmla="*/ 10636 w 48868"/>
                  <a:gd name="connsiteY14" fmla="*/ 2765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36" y="25078"/>
                    </a:moveTo>
                    <a:cubicBezTo>
                      <a:pt x="11431" y="6254"/>
                      <a:pt x="21959" y="3084"/>
                      <a:pt x="26330" y="3084"/>
                    </a:cubicBezTo>
                    <a:cubicBezTo>
                      <a:pt x="39441" y="3084"/>
                      <a:pt x="40633" y="20124"/>
                      <a:pt x="40633" y="25078"/>
                    </a:cubicBezTo>
                    <a:close/>
                    <a:moveTo>
                      <a:pt x="10636" y="27654"/>
                    </a:moveTo>
                    <a:lnTo>
                      <a:pt x="45797" y="27654"/>
                    </a:lnTo>
                    <a:cubicBezTo>
                      <a:pt x="48579" y="27654"/>
                      <a:pt x="48976" y="27654"/>
                      <a:pt x="48976" y="25078"/>
                    </a:cubicBezTo>
                    <a:cubicBezTo>
                      <a:pt x="48976" y="12595"/>
                      <a:pt x="42222" y="310"/>
                      <a:pt x="26330" y="310"/>
                    </a:cubicBezTo>
                    <a:cubicBezTo>
                      <a:pt x="11630" y="310"/>
                      <a:pt x="108" y="13387"/>
                      <a:pt x="108" y="29041"/>
                    </a:cubicBezTo>
                    <a:cubicBezTo>
                      <a:pt x="108" y="45883"/>
                      <a:pt x="13417" y="58167"/>
                      <a:pt x="27919" y="58167"/>
                    </a:cubicBezTo>
                    <a:cubicBezTo>
                      <a:pt x="43215" y="58167"/>
                      <a:pt x="48976" y="44099"/>
                      <a:pt x="48976" y="41722"/>
                    </a:cubicBezTo>
                    <a:cubicBezTo>
                      <a:pt x="48976" y="40533"/>
                      <a:pt x="47983" y="40335"/>
                      <a:pt x="47387" y="40335"/>
                    </a:cubicBezTo>
                    <a:cubicBezTo>
                      <a:pt x="46195" y="40335"/>
                      <a:pt x="45996" y="40929"/>
                      <a:pt x="45599" y="42118"/>
                    </a:cubicBezTo>
                    <a:cubicBezTo>
                      <a:pt x="41228" y="54997"/>
                      <a:pt x="29905" y="54997"/>
                      <a:pt x="28713" y="54997"/>
                    </a:cubicBezTo>
                    <a:cubicBezTo>
                      <a:pt x="22357" y="54997"/>
                      <a:pt x="17192" y="51232"/>
                      <a:pt x="14411" y="46477"/>
                    </a:cubicBezTo>
                    <a:cubicBezTo>
                      <a:pt x="10636" y="40533"/>
                      <a:pt x="10636" y="32211"/>
                      <a:pt x="10636" y="2765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15" name="Gráfico 27">
              <a:extLst>
                <a:ext uri="{FF2B5EF4-FFF2-40B4-BE49-F238E27FC236}">
                  <a16:creationId xmlns:a16="http://schemas.microsoft.com/office/drawing/2014/main" id="{7F472AD5-A228-FEF9-85B8-0E9935BFC6FE}"/>
                </a:ext>
              </a:extLst>
            </p:cNvPr>
            <p:cNvGrpSpPr/>
            <p:nvPr/>
          </p:nvGrpSpPr>
          <p:grpSpPr>
            <a:xfrm>
              <a:off x="2673749" y="5960288"/>
              <a:ext cx="214193" cy="34443"/>
              <a:chOff x="10489045" y="5191175"/>
              <a:chExt cx="182362" cy="29324"/>
            </a:xfrm>
            <a:solidFill>
              <a:schemeClr val="accent2"/>
            </a:solidFill>
          </p:grpSpPr>
          <p:sp>
            <p:nvSpPr>
              <p:cNvPr id="216" name="Forma libre: forma 215">
                <a:extLst>
                  <a:ext uri="{FF2B5EF4-FFF2-40B4-BE49-F238E27FC236}">
                    <a16:creationId xmlns:a16="http://schemas.microsoft.com/office/drawing/2014/main" id="{1A67960A-93F6-3001-0C2D-B5B1D8A82B6F}"/>
                  </a:ext>
                </a:extLst>
              </p:cNvPr>
              <p:cNvSpPr/>
              <p:nvPr/>
            </p:nvSpPr>
            <p:spPr>
              <a:xfrm>
                <a:off x="10489045" y="5191175"/>
                <a:ext cx="84029" cy="29324"/>
              </a:xfrm>
              <a:custGeom>
                <a:avLst/>
                <a:gdLst>
                  <a:gd name="connsiteX0" fmla="*/ 79774 w 84029"/>
                  <a:gd name="connsiteY0" fmla="*/ 5264 h 29324"/>
                  <a:gd name="connsiteX1" fmla="*/ 84145 w 84029"/>
                  <a:gd name="connsiteY1" fmla="*/ 2688 h 29324"/>
                  <a:gd name="connsiteX2" fmla="*/ 79973 w 84029"/>
                  <a:gd name="connsiteY2" fmla="*/ 310 h 29324"/>
                  <a:gd name="connsiteX3" fmla="*/ 4287 w 84029"/>
                  <a:gd name="connsiteY3" fmla="*/ 310 h 29324"/>
                  <a:gd name="connsiteX4" fmla="*/ 116 w 84029"/>
                  <a:gd name="connsiteY4" fmla="*/ 2688 h 29324"/>
                  <a:gd name="connsiteX5" fmla="*/ 4287 w 84029"/>
                  <a:gd name="connsiteY5" fmla="*/ 5264 h 29324"/>
                  <a:gd name="connsiteX6" fmla="*/ 79973 w 84029"/>
                  <a:gd name="connsiteY6" fmla="*/ 29635 h 29324"/>
                  <a:gd name="connsiteX7" fmla="*/ 84145 w 84029"/>
                  <a:gd name="connsiteY7" fmla="*/ 27257 h 29324"/>
                  <a:gd name="connsiteX8" fmla="*/ 79774 w 84029"/>
                  <a:gd name="connsiteY8" fmla="*/ 24681 h 29324"/>
                  <a:gd name="connsiteX9" fmla="*/ 4287 w 84029"/>
                  <a:gd name="connsiteY9" fmla="*/ 24681 h 29324"/>
                  <a:gd name="connsiteX10" fmla="*/ 116 w 84029"/>
                  <a:gd name="connsiteY10" fmla="*/ 27257 h 29324"/>
                  <a:gd name="connsiteX11" fmla="*/ 4287 w 84029"/>
                  <a:gd name="connsiteY11" fmla="*/ 2963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74" y="5264"/>
                    </a:moveTo>
                    <a:cubicBezTo>
                      <a:pt x="81562" y="5264"/>
                      <a:pt x="84145" y="5264"/>
                      <a:pt x="84145" y="2688"/>
                    </a:cubicBezTo>
                    <a:cubicBezTo>
                      <a:pt x="84145" y="310"/>
                      <a:pt x="81562" y="310"/>
                      <a:pt x="79973" y="310"/>
                    </a:cubicBezTo>
                    <a:lnTo>
                      <a:pt x="4287" y="310"/>
                    </a:lnTo>
                    <a:cubicBezTo>
                      <a:pt x="2499" y="310"/>
                      <a:pt x="116" y="310"/>
                      <a:pt x="116" y="2688"/>
                    </a:cubicBezTo>
                    <a:cubicBezTo>
                      <a:pt x="116" y="5264"/>
                      <a:pt x="2499" y="5264"/>
                      <a:pt x="4287" y="5264"/>
                    </a:cubicBezTo>
                    <a:close/>
                    <a:moveTo>
                      <a:pt x="79973" y="29635"/>
                    </a:moveTo>
                    <a:cubicBezTo>
                      <a:pt x="81562" y="29635"/>
                      <a:pt x="84145" y="29635"/>
                      <a:pt x="84145" y="27257"/>
                    </a:cubicBezTo>
                    <a:cubicBezTo>
                      <a:pt x="84145" y="24681"/>
                      <a:pt x="81562" y="24681"/>
                      <a:pt x="79774" y="24681"/>
                    </a:cubicBezTo>
                    <a:lnTo>
                      <a:pt x="4287" y="24681"/>
                    </a:lnTo>
                    <a:cubicBezTo>
                      <a:pt x="2499" y="24681"/>
                      <a:pt x="116" y="24681"/>
                      <a:pt x="116" y="27257"/>
                    </a:cubicBezTo>
                    <a:cubicBezTo>
                      <a:pt x="116" y="29635"/>
                      <a:pt x="2499" y="29635"/>
                      <a:pt x="4287" y="2963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7" name="Forma libre: forma 216">
                <a:extLst>
                  <a:ext uri="{FF2B5EF4-FFF2-40B4-BE49-F238E27FC236}">
                    <a16:creationId xmlns:a16="http://schemas.microsoft.com/office/drawing/2014/main" id="{CA4FF09D-CB35-CDC5-40C4-E5117DF60D6C}"/>
                  </a:ext>
                </a:extLst>
              </p:cNvPr>
              <p:cNvSpPr/>
              <p:nvPr/>
            </p:nvSpPr>
            <p:spPr>
              <a:xfrm>
                <a:off x="10587378" y="5191175"/>
                <a:ext cx="84029" cy="29324"/>
              </a:xfrm>
              <a:custGeom>
                <a:avLst/>
                <a:gdLst>
                  <a:gd name="connsiteX0" fmla="*/ 79782 w 84029"/>
                  <a:gd name="connsiteY0" fmla="*/ 5264 h 29324"/>
                  <a:gd name="connsiteX1" fmla="*/ 84152 w 84029"/>
                  <a:gd name="connsiteY1" fmla="*/ 2688 h 29324"/>
                  <a:gd name="connsiteX2" fmla="*/ 79981 w 84029"/>
                  <a:gd name="connsiteY2" fmla="*/ 310 h 29324"/>
                  <a:gd name="connsiteX3" fmla="*/ 4295 w 84029"/>
                  <a:gd name="connsiteY3" fmla="*/ 310 h 29324"/>
                  <a:gd name="connsiteX4" fmla="*/ 123 w 84029"/>
                  <a:gd name="connsiteY4" fmla="*/ 2688 h 29324"/>
                  <a:gd name="connsiteX5" fmla="*/ 4295 w 84029"/>
                  <a:gd name="connsiteY5" fmla="*/ 5264 h 29324"/>
                  <a:gd name="connsiteX6" fmla="*/ 79981 w 84029"/>
                  <a:gd name="connsiteY6" fmla="*/ 29635 h 29324"/>
                  <a:gd name="connsiteX7" fmla="*/ 84152 w 84029"/>
                  <a:gd name="connsiteY7" fmla="*/ 27257 h 29324"/>
                  <a:gd name="connsiteX8" fmla="*/ 79782 w 84029"/>
                  <a:gd name="connsiteY8" fmla="*/ 24681 h 29324"/>
                  <a:gd name="connsiteX9" fmla="*/ 4295 w 84029"/>
                  <a:gd name="connsiteY9" fmla="*/ 24681 h 29324"/>
                  <a:gd name="connsiteX10" fmla="*/ 123 w 84029"/>
                  <a:gd name="connsiteY10" fmla="*/ 27257 h 29324"/>
                  <a:gd name="connsiteX11" fmla="*/ 4295 w 84029"/>
                  <a:gd name="connsiteY11" fmla="*/ 2963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82" y="5264"/>
                    </a:moveTo>
                    <a:cubicBezTo>
                      <a:pt x="81570" y="5264"/>
                      <a:pt x="84152" y="5264"/>
                      <a:pt x="84152" y="2688"/>
                    </a:cubicBezTo>
                    <a:cubicBezTo>
                      <a:pt x="84152" y="310"/>
                      <a:pt x="81570" y="310"/>
                      <a:pt x="79981" y="310"/>
                    </a:cubicBezTo>
                    <a:lnTo>
                      <a:pt x="4295" y="310"/>
                    </a:lnTo>
                    <a:cubicBezTo>
                      <a:pt x="2507" y="310"/>
                      <a:pt x="123" y="310"/>
                      <a:pt x="123" y="2688"/>
                    </a:cubicBezTo>
                    <a:cubicBezTo>
                      <a:pt x="123" y="5264"/>
                      <a:pt x="2507" y="5264"/>
                      <a:pt x="4295" y="5264"/>
                    </a:cubicBezTo>
                    <a:close/>
                    <a:moveTo>
                      <a:pt x="79981" y="29635"/>
                    </a:moveTo>
                    <a:cubicBezTo>
                      <a:pt x="81570" y="29635"/>
                      <a:pt x="84152" y="29635"/>
                      <a:pt x="84152" y="27257"/>
                    </a:cubicBezTo>
                    <a:cubicBezTo>
                      <a:pt x="84152" y="24681"/>
                      <a:pt x="81570" y="24681"/>
                      <a:pt x="79782" y="24681"/>
                    </a:cubicBezTo>
                    <a:lnTo>
                      <a:pt x="4295" y="24681"/>
                    </a:lnTo>
                    <a:cubicBezTo>
                      <a:pt x="2507" y="24681"/>
                      <a:pt x="123" y="24681"/>
                      <a:pt x="123" y="27257"/>
                    </a:cubicBezTo>
                    <a:cubicBezTo>
                      <a:pt x="123" y="29635"/>
                      <a:pt x="2507" y="29635"/>
                      <a:pt x="4295" y="2963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18" name="Forma libre: forma 217">
              <a:extLst>
                <a:ext uri="{FF2B5EF4-FFF2-40B4-BE49-F238E27FC236}">
                  <a16:creationId xmlns:a16="http://schemas.microsoft.com/office/drawing/2014/main" id="{442144E3-0C94-6764-C7DF-639A73829210}"/>
                </a:ext>
              </a:extLst>
            </p:cNvPr>
            <p:cNvSpPr/>
            <p:nvPr/>
          </p:nvSpPr>
          <p:spPr>
            <a:xfrm>
              <a:off x="2959240" y="5915837"/>
              <a:ext cx="48764" cy="98675"/>
            </a:xfrm>
            <a:custGeom>
              <a:avLst/>
              <a:gdLst>
                <a:gd name="connsiteX0" fmla="*/ 25959 w 41517"/>
                <a:gd name="connsiteY0" fmla="*/ 3679 h 84011"/>
                <a:gd name="connsiteX1" fmla="*/ 22979 w 41517"/>
                <a:gd name="connsiteY1" fmla="*/ 310 h 84011"/>
                <a:gd name="connsiteX2" fmla="*/ 134 w 41517"/>
                <a:gd name="connsiteY2" fmla="*/ 8434 h 84011"/>
                <a:gd name="connsiteX3" fmla="*/ 134 w 41517"/>
                <a:gd name="connsiteY3" fmla="*/ 12397 h 84011"/>
                <a:gd name="connsiteX4" fmla="*/ 16622 w 41517"/>
                <a:gd name="connsiteY4" fmla="*/ 9028 h 84011"/>
                <a:gd name="connsiteX5" fmla="*/ 16622 w 41517"/>
                <a:gd name="connsiteY5" fmla="*/ 74415 h 84011"/>
                <a:gd name="connsiteX6" fmla="*/ 4902 w 41517"/>
                <a:gd name="connsiteY6" fmla="*/ 80359 h 84011"/>
                <a:gd name="connsiteX7" fmla="*/ 730 w 41517"/>
                <a:gd name="connsiteY7" fmla="*/ 80359 h 84011"/>
                <a:gd name="connsiteX8" fmla="*/ 730 w 41517"/>
                <a:gd name="connsiteY8" fmla="*/ 84322 h 84011"/>
                <a:gd name="connsiteX9" fmla="*/ 21191 w 41517"/>
                <a:gd name="connsiteY9" fmla="*/ 83926 h 84011"/>
                <a:gd name="connsiteX10" fmla="*/ 41652 w 41517"/>
                <a:gd name="connsiteY10" fmla="*/ 84322 h 84011"/>
                <a:gd name="connsiteX11" fmla="*/ 41652 w 41517"/>
                <a:gd name="connsiteY11" fmla="*/ 80359 h 84011"/>
                <a:gd name="connsiteX12" fmla="*/ 37679 w 41517"/>
                <a:gd name="connsiteY12" fmla="*/ 80359 h 84011"/>
                <a:gd name="connsiteX13" fmla="*/ 25959 w 41517"/>
                <a:gd name="connsiteY13" fmla="*/ 74415 h 8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17" h="84011">
                  <a:moveTo>
                    <a:pt x="25959" y="3679"/>
                  </a:moveTo>
                  <a:cubicBezTo>
                    <a:pt x="25959" y="706"/>
                    <a:pt x="25959" y="310"/>
                    <a:pt x="22979" y="310"/>
                  </a:cubicBezTo>
                  <a:cubicBezTo>
                    <a:pt x="15232" y="8434"/>
                    <a:pt x="4107" y="8434"/>
                    <a:pt x="134" y="8434"/>
                  </a:cubicBezTo>
                  <a:lnTo>
                    <a:pt x="134" y="12397"/>
                  </a:lnTo>
                  <a:cubicBezTo>
                    <a:pt x="2518" y="12397"/>
                    <a:pt x="10067" y="12397"/>
                    <a:pt x="16622" y="9028"/>
                  </a:cubicBezTo>
                  <a:lnTo>
                    <a:pt x="16622" y="74415"/>
                  </a:lnTo>
                  <a:cubicBezTo>
                    <a:pt x="16622" y="78972"/>
                    <a:pt x="16225" y="80359"/>
                    <a:pt x="4902" y="80359"/>
                  </a:cubicBezTo>
                  <a:lnTo>
                    <a:pt x="730" y="80359"/>
                  </a:lnTo>
                  <a:lnTo>
                    <a:pt x="730" y="84322"/>
                  </a:lnTo>
                  <a:cubicBezTo>
                    <a:pt x="5299" y="83926"/>
                    <a:pt x="16225" y="83926"/>
                    <a:pt x="21191" y="83926"/>
                  </a:cubicBezTo>
                  <a:cubicBezTo>
                    <a:pt x="26356" y="83926"/>
                    <a:pt x="37282" y="83926"/>
                    <a:pt x="41652" y="84322"/>
                  </a:cubicBezTo>
                  <a:lnTo>
                    <a:pt x="41652" y="80359"/>
                  </a:lnTo>
                  <a:lnTo>
                    <a:pt x="37679" y="80359"/>
                  </a:lnTo>
                  <a:cubicBezTo>
                    <a:pt x="26356" y="80359"/>
                    <a:pt x="25959" y="78972"/>
                    <a:pt x="25959" y="74415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9" name="Forma libre: forma 218">
              <a:extLst>
                <a:ext uri="{FF2B5EF4-FFF2-40B4-BE49-F238E27FC236}">
                  <a16:creationId xmlns:a16="http://schemas.microsoft.com/office/drawing/2014/main" id="{F713BD46-EDEC-7ED8-4C37-8F5EE051B6CB}"/>
                </a:ext>
              </a:extLst>
            </p:cNvPr>
            <p:cNvSpPr/>
            <p:nvPr/>
          </p:nvSpPr>
          <p:spPr>
            <a:xfrm flipV="1">
              <a:off x="2203270" y="3129101"/>
              <a:ext cx="253805" cy="1725903"/>
            </a:xfrm>
            <a:custGeom>
              <a:avLst/>
              <a:gdLst>
                <a:gd name="connsiteX0" fmla="*/ 207012 w 216087"/>
                <a:gd name="connsiteY0" fmla="*/ 1469668 h 1469416"/>
                <a:gd name="connsiteX1" fmla="*/ 216199 w 216087"/>
                <a:gd name="connsiteY1" fmla="*/ 252 h 146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087" h="1469416">
                  <a:moveTo>
                    <a:pt x="207012" y="1469668"/>
                  </a:moveTo>
                  <a:cubicBezTo>
                    <a:pt x="-71745" y="965992"/>
                    <a:pt x="-68963" y="492038"/>
                    <a:pt x="216199" y="252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1" name="Forma libre: forma 220">
              <a:extLst>
                <a:ext uri="{FF2B5EF4-FFF2-40B4-BE49-F238E27FC236}">
                  <a16:creationId xmlns:a16="http://schemas.microsoft.com/office/drawing/2014/main" id="{B10469BE-93D9-DBFA-A604-67C5B9DA8892}"/>
                </a:ext>
              </a:extLst>
            </p:cNvPr>
            <p:cNvSpPr/>
            <p:nvPr/>
          </p:nvSpPr>
          <p:spPr>
            <a:xfrm>
              <a:off x="1888170" y="3476096"/>
              <a:ext cx="743664" cy="201599"/>
            </a:xfrm>
            <a:custGeom>
              <a:avLst/>
              <a:gdLst>
                <a:gd name="connsiteX0" fmla="*/ 0 w 633148"/>
                <a:gd name="connsiteY0" fmla="*/ 171640 h 171639"/>
                <a:gd name="connsiteX1" fmla="*/ 633149 w 633148"/>
                <a:gd name="connsiteY1" fmla="*/ 171640 h 171639"/>
                <a:gd name="connsiteX2" fmla="*/ 633149 w 633148"/>
                <a:gd name="connsiteY2" fmla="*/ 0 h 171639"/>
                <a:gd name="connsiteX3" fmla="*/ 0 w 633148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148" h="171639">
                  <a:moveTo>
                    <a:pt x="0" y="171640"/>
                  </a:moveTo>
                  <a:lnTo>
                    <a:pt x="633149" y="171640"/>
                  </a:lnTo>
                  <a:lnTo>
                    <a:pt x="6331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22" name="Gráfico 27">
              <a:extLst>
                <a:ext uri="{FF2B5EF4-FFF2-40B4-BE49-F238E27FC236}">
                  <a16:creationId xmlns:a16="http://schemas.microsoft.com/office/drawing/2014/main" id="{A5E6FFE3-0A4D-40F6-003A-62C479E24E6D}"/>
                </a:ext>
              </a:extLst>
            </p:cNvPr>
            <p:cNvGrpSpPr/>
            <p:nvPr/>
          </p:nvGrpSpPr>
          <p:grpSpPr>
            <a:xfrm>
              <a:off x="1941848" y="3561979"/>
              <a:ext cx="306495" cy="67956"/>
              <a:chOff x="9865912" y="3149279"/>
              <a:chExt cx="260947" cy="57857"/>
            </a:xfrm>
            <a:solidFill>
              <a:schemeClr val="accent2"/>
            </a:solidFill>
          </p:grpSpPr>
          <p:sp>
            <p:nvSpPr>
              <p:cNvPr id="223" name="Forma libre: forma 222">
                <a:extLst>
                  <a:ext uri="{FF2B5EF4-FFF2-40B4-BE49-F238E27FC236}">
                    <a16:creationId xmlns:a16="http://schemas.microsoft.com/office/drawing/2014/main" id="{A0E2BE9A-F3DF-DC8D-F008-6E8DE3452F66}"/>
                  </a:ext>
                </a:extLst>
              </p:cNvPr>
              <p:cNvSpPr/>
              <p:nvPr/>
            </p:nvSpPr>
            <p:spPr>
              <a:xfrm>
                <a:off x="9865912" y="3149279"/>
                <a:ext cx="48868" cy="57857"/>
              </a:xfrm>
              <a:custGeom>
                <a:avLst/>
                <a:gdLst>
                  <a:gd name="connsiteX0" fmla="*/ 10595 w 48868"/>
                  <a:gd name="connsiteY0" fmla="*/ 24918 h 57857"/>
                  <a:gd name="connsiteX1" fmla="*/ 26289 w 48868"/>
                  <a:gd name="connsiteY1" fmla="*/ 2924 h 57857"/>
                  <a:gd name="connsiteX2" fmla="*/ 40592 w 48868"/>
                  <a:gd name="connsiteY2" fmla="*/ 24918 h 57857"/>
                  <a:gd name="connsiteX3" fmla="*/ 10595 w 48868"/>
                  <a:gd name="connsiteY3" fmla="*/ 27493 h 57857"/>
                  <a:gd name="connsiteX4" fmla="*/ 45756 w 48868"/>
                  <a:gd name="connsiteY4" fmla="*/ 27493 h 57857"/>
                  <a:gd name="connsiteX5" fmla="*/ 48935 w 48868"/>
                  <a:gd name="connsiteY5" fmla="*/ 24918 h 57857"/>
                  <a:gd name="connsiteX6" fmla="*/ 26289 w 48868"/>
                  <a:gd name="connsiteY6" fmla="*/ 150 h 57857"/>
                  <a:gd name="connsiteX7" fmla="*/ 67 w 48868"/>
                  <a:gd name="connsiteY7" fmla="*/ 28880 h 57857"/>
                  <a:gd name="connsiteX8" fmla="*/ 27878 w 48868"/>
                  <a:gd name="connsiteY8" fmla="*/ 58007 h 57857"/>
                  <a:gd name="connsiteX9" fmla="*/ 48935 w 48868"/>
                  <a:gd name="connsiteY9" fmla="*/ 41561 h 57857"/>
                  <a:gd name="connsiteX10" fmla="*/ 47346 w 48868"/>
                  <a:gd name="connsiteY10" fmla="*/ 40174 h 57857"/>
                  <a:gd name="connsiteX11" fmla="*/ 45558 w 48868"/>
                  <a:gd name="connsiteY11" fmla="*/ 41958 h 57857"/>
                  <a:gd name="connsiteX12" fmla="*/ 28672 w 48868"/>
                  <a:gd name="connsiteY12" fmla="*/ 54837 h 57857"/>
                  <a:gd name="connsiteX13" fmla="*/ 14370 w 48868"/>
                  <a:gd name="connsiteY13" fmla="*/ 46317 h 57857"/>
                  <a:gd name="connsiteX14" fmla="*/ 10595 w 48868"/>
                  <a:gd name="connsiteY14" fmla="*/ 27493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595" y="24918"/>
                    </a:moveTo>
                    <a:cubicBezTo>
                      <a:pt x="11390" y="6094"/>
                      <a:pt x="21918" y="2924"/>
                      <a:pt x="26289" y="2924"/>
                    </a:cubicBezTo>
                    <a:cubicBezTo>
                      <a:pt x="39400" y="2924"/>
                      <a:pt x="40592" y="19964"/>
                      <a:pt x="40592" y="24918"/>
                    </a:cubicBezTo>
                    <a:close/>
                    <a:moveTo>
                      <a:pt x="10595" y="27493"/>
                    </a:moveTo>
                    <a:lnTo>
                      <a:pt x="45756" y="27493"/>
                    </a:lnTo>
                    <a:cubicBezTo>
                      <a:pt x="48538" y="27493"/>
                      <a:pt x="48935" y="27493"/>
                      <a:pt x="48935" y="24918"/>
                    </a:cubicBezTo>
                    <a:cubicBezTo>
                      <a:pt x="48935" y="12435"/>
                      <a:pt x="42181" y="150"/>
                      <a:pt x="26289" y="150"/>
                    </a:cubicBezTo>
                    <a:cubicBezTo>
                      <a:pt x="11589" y="150"/>
                      <a:pt x="67" y="13227"/>
                      <a:pt x="67" y="28880"/>
                    </a:cubicBezTo>
                    <a:cubicBezTo>
                      <a:pt x="67" y="45722"/>
                      <a:pt x="13376" y="58007"/>
                      <a:pt x="27878" y="58007"/>
                    </a:cubicBezTo>
                    <a:cubicBezTo>
                      <a:pt x="43174" y="58007"/>
                      <a:pt x="48935" y="43939"/>
                      <a:pt x="48935" y="41561"/>
                    </a:cubicBezTo>
                    <a:cubicBezTo>
                      <a:pt x="48935" y="40373"/>
                      <a:pt x="47942" y="40174"/>
                      <a:pt x="47346" y="40174"/>
                    </a:cubicBezTo>
                    <a:cubicBezTo>
                      <a:pt x="46154" y="40174"/>
                      <a:pt x="45955" y="40769"/>
                      <a:pt x="45558" y="41958"/>
                    </a:cubicBezTo>
                    <a:cubicBezTo>
                      <a:pt x="41187" y="54837"/>
                      <a:pt x="29864" y="54837"/>
                      <a:pt x="28672" y="54837"/>
                    </a:cubicBezTo>
                    <a:cubicBezTo>
                      <a:pt x="22316" y="54837"/>
                      <a:pt x="17151" y="51072"/>
                      <a:pt x="14370" y="46317"/>
                    </a:cubicBezTo>
                    <a:cubicBezTo>
                      <a:pt x="10595" y="40373"/>
                      <a:pt x="10595" y="32051"/>
                      <a:pt x="10595" y="2749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4" name="Forma libre: forma 223">
                <a:extLst>
                  <a:ext uri="{FF2B5EF4-FFF2-40B4-BE49-F238E27FC236}">
                    <a16:creationId xmlns:a16="http://schemas.microsoft.com/office/drawing/2014/main" id="{35DE34FE-FE2A-F22A-99AF-12B0006FAE1F}"/>
                  </a:ext>
                </a:extLst>
              </p:cNvPr>
              <p:cNvSpPr/>
              <p:nvPr/>
            </p:nvSpPr>
            <p:spPr>
              <a:xfrm>
                <a:off x="9922095" y="3150072"/>
                <a:ext cx="42511" cy="55677"/>
              </a:xfrm>
              <a:custGeom>
                <a:avLst/>
                <a:gdLst>
                  <a:gd name="connsiteX0" fmla="*/ 17552 w 42511"/>
                  <a:gd name="connsiteY0" fmla="*/ 14020 h 55677"/>
                  <a:gd name="connsiteX1" fmla="*/ 17552 w 42511"/>
                  <a:gd name="connsiteY1" fmla="*/ 150 h 55677"/>
                  <a:gd name="connsiteX2" fmla="*/ 71 w 42511"/>
                  <a:gd name="connsiteY2" fmla="*/ 1537 h 55677"/>
                  <a:gd name="connsiteX3" fmla="*/ 71 w 42511"/>
                  <a:gd name="connsiteY3" fmla="*/ 5500 h 55677"/>
                  <a:gd name="connsiteX4" fmla="*/ 9805 w 42511"/>
                  <a:gd name="connsiteY4" fmla="*/ 12435 h 55677"/>
                  <a:gd name="connsiteX5" fmla="*/ 9805 w 42511"/>
                  <a:gd name="connsiteY5" fmla="*/ 46317 h 55677"/>
                  <a:gd name="connsiteX6" fmla="*/ 71 w 42511"/>
                  <a:gd name="connsiteY6" fmla="*/ 51865 h 55677"/>
                  <a:gd name="connsiteX7" fmla="*/ 71 w 42511"/>
                  <a:gd name="connsiteY7" fmla="*/ 55828 h 55677"/>
                  <a:gd name="connsiteX8" fmla="*/ 14374 w 42511"/>
                  <a:gd name="connsiteY8" fmla="*/ 55431 h 55677"/>
                  <a:gd name="connsiteX9" fmla="*/ 30465 w 42511"/>
                  <a:gd name="connsiteY9" fmla="*/ 55828 h 55677"/>
                  <a:gd name="connsiteX10" fmla="*/ 30465 w 42511"/>
                  <a:gd name="connsiteY10" fmla="*/ 51865 h 55677"/>
                  <a:gd name="connsiteX11" fmla="*/ 27882 w 42511"/>
                  <a:gd name="connsiteY11" fmla="*/ 51865 h 55677"/>
                  <a:gd name="connsiteX12" fmla="*/ 18148 w 42511"/>
                  <a:gd name="connsiteY12" fmla="*/ 45921 h 55677"/>
                  <a:gd name="connsiteX13" fmla="*/ 18148 w 42511"/>
                  <a:gd name="connsiteY13" fmla="*/ 26503 h 55677"/>
                  <a:gd name="connsiteX14" fmla="*/ 33047 w 42511"/>
                  <a:gd name="connsiteY14" fmla="*/ 2924 h 55677"/>
                  <a:gd name="connsiteX15" fmla="*/ 34438 w 42511"/>
                  <a:gd name="connsiteY15" fmla="*/ 3122 h 55677"/>
                  <a:gd name="connsiteX16" fmla="*/ 31657 w 42511"/>
                  <a:gd name="connsiteY16" fmla="*/ 7877 h 55677"/>
                  <a:gd name="connsiteX17" fmla="*/ 37020 w 42511"/>
                  <a:gd name="connsiteY17" fmla="*/ 13425 h 55677"/>
                  <a:gd name="connsiteX18" fmla="*/ 42582 w 42511"/>
                  <a:gd name="connsiteY18" fmla="*/ 7877 h 55677"/>
                  <a:gd name="connsiteX19" fmla="*/ 33047 w 42511"/>
                  <a:gd name="connsiteY19" fmla="*/ 150 h 55677"/>
                  <a:gd name="connsiteX20" fmla="*/ 17552 w 42511"/>
                  <a:gd name="connsiteY20" fmla="*/ 1402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52" y="14020"/>
                    </a:moveTo>
                    <a:lnTo>
                      <a:pt x="17552" y="150"/>
                    </a:lnTo>
                    <a:lnTo>
                      <a:pt x="71" y="1537"/>
                    </a:lnTo>
                    <a:lnTo>
                      <a:pt x="71" y="5500"/>
                    </a:lnTo>
                    <a:cubicBezTo>
                      <a:pt x="8812" y="5500"/>
                      <a:pt x="9805" y="6292"/>
                      <a:pt x="9805" y="12435"/>
                    </a:cubicBezTo>
                    <a:lnTo>
                      <a:pt x="9805" y="46317"/>
                    </a:lnTo>
                    <a:cubicBezTo>
                      <a:pt x="9805" y="51865"/>
                      <a:pt x="8415" y="51865"/>
                      <a:pt x="71" y="51865"/>
                    </a:cubicBezTo>
                    <a:lnTo>
                      <a:pt x="71" y="55828"/>
                    </a:lnTo>
                    <a:cubicBezTo>
                      <a:pt x="5037" y="55629"/>
                      <a:pt x="10997" y="55431"/>
                      <a:pt x="14374" y="55431"/>
                    </a:cubicBezTo>
                    <a:cubicBezTo>
                      <a:pt x="19539" y="55431"/>
                      <a:pt x="25498" y="55431"/>
                      <a:pt x="30465" y="55828"/>
                    </a:cubicBezTo>
                    <a:lnTo>
                      <a:pt x="30465" y="51865"/>
                    </a:lnTo>
                    <a:lnTo>
                      <a:pt x="27882" y="51865"/>
                    </a:lnTo>
                    <a:cubicBezTo>
                      <a:pt x="18546" y="51865"/>
                      <a:pt x="18148" y="50478"/>
                      <a:pt x="18148" y="45921"/>
                    </a:cubicBezTo>
                    <a:lnTo>
                      <a:pt x="18148" y="26503"/>
                    </a:lnTo>
                    <a:cubicBezTo>
                      <a:pt x="18148" y="14020"/>
                      <a:pt x="23512" y="2924"/>
                      <a:pt x="33047" y="2924"/>
                    </a:cubicBezTo>
                    <a:cubicBezTo>
                      <a:pt x="34040" y="2924"/>
                      <a:pt x="34239" y="2924"/>
                      <a:pt x="34438" y="3122"/>
                    </a:cubicBezTo>
                    <a:cubicBezTo>
                      <a:pt x="34239" y="3122"/>
                      <a:pt x="31657" y="4707"/>
                      <a:pt x="31657" y="7877"/>
                    </a:cubicBezTo>
                    <a:cubicBezTo>
                      <a:pt x="31657" y="11444"/>
                      <a:pt x="34239" y="13425"/>
                      <a:pt x="37020" y="13425"/>
                    </a:cubicBezTo>
                    <a:cubicBezTo>
                      <a:pt x="39404" y="13425"/>
                      <a:pt x="42582" y="11840"/>
                      <a:pt x="42582" y="7877"/>
                    </a:cubicBezTo>
                    <a:cubicBezTo>
                      <a:pt x="42582" y="3716"/>
                      <a:pt x="38609" y="150"/>
                      <a:pt x="33047" y="150"/>
                    </a:cubicBezTo>
                    <a:cubicBezTo>
                      <a:pt x="23909" y="150"/>
                      <a:pt x="19340" y="8472"/>
                      <a:pt x="17552" y="140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5" name="Forma libre: forma 224">
                <a:extLst>
                  <a:ext uri="{FF2B5EF4-FFF2-40B4-BE49-F238E27FC236}">
                    <a16:creationId xmlns:a16="http://schemas.microsoft.com/office/drawing/2014/main" id="{361322BC-68D1-4D9D-8F21-19219A71D351}"/>
                  </a:ext>
                </a:extLst>
              </p:cNvPr>
              <p:cNvSpPr/>
              <p:nvPr/>
            </p:nvSpPr>
            <p:spPr>
              <a:xfrm>
                <a:off x="9971616" y="3150072"/>
                <a:ext cx="42511" cy="55677"/>
              </a:xfrm>
              <a:custGeom>
                <a:avLst/>
                <a:gdLst>
                  <a:gd name="connsiteX0" fmla="*/ 17556 w 42511"/>
                  <a:gd name="connsiteY0" fmla="*/ 14020 h 55677"/>
                  <a:gd name="connsiteX1" fmla="*/ 17556 w 42511"/>
                  <a:gd name="connsiteY1" fmla="*/ 150 h 55677"/>
                  <a:gd name="connsiteX2" fmla="*/ 75 w 42511"/>
                  <a:gd name="connsiteY2" fmla="*/ 1537 h 55677"/>
                  <a:gd name="connsiteX3" fmla="*/ 75 w 42511"/>
                  <a:gd name="connsiteY3" fmla="*/ 5500 h 55677"/>
                  <a:gd name="connsiteX4" fmla="*/ 9809 w 42511"/>
                  <a:gd name="connsiteY4" fmla="*/ 12435 h 55677"/>
                  <a:gd name="connsiteX5" fmla="*/ 9809 w 42511"/>
                  <a:gd name="connsiteY5" fmla="*/ 46317 h 55677"/>
                  <a:gd name="connsiteX6" fmla="*/ 75 w 42511"/>
                  <a:gd name="connsiteY6" fmla="*/ 51865 h 55677"/>
                  <a:gd name="connsiteX7" fmla="*/ 75 w 42511"/>
                  <a:gd name="connsiteY7" fmla="*/ 55828 h 55677"/>
                  <a:gd name="connsiteX8" fmla="*/ 14378 w 42511"/>
                  <a:gd name="connsiteY8" fmla="*/ 55431 h 55677"/>
                  <a:gd name="connsiteX9" fmla="*/ 30469 w 42511"/>
                  <a:gd name="connsiteY9" fmla="*/ 55828 h 55677"/>
                  <a:gd name="connsiteX10" fmla="*/ 30469 w 42511"/>
                  <a:gd name="connsiteY10" fmla="*/ 51865 h 55677"/>
                  <a:gd name="connsiteX11" fmla="*/ 27886 w 42511"/>
                  <a:gd name="connsiteY11" fmla="*/ 51865 h 55677"/>
                  <a:gd name="connsiteX12" fmla="*/ 18152 w 42511"/>
                  <a:gd name="connsiteY12" fmla="*/ 45921 h 55677"/>
                  <a:gd name="connsiteX13" fmla="*/ 18152 w 42511"/>
                  <a:gd name="connsiteY13" fmla="*/ 26503 h 55677"/>
                  <a:gd name="connsiteX14" fmla="*/ 33051 w 42511"/>
                  <a:gd name="connsiteY14" fmla="*/ 2924 h 55677"/>
                  <a:gd name="connsiteX15" fmla="*/ 34442 w 42511"/>
                  <a:gd name="connsiteY15" fmla="*/ 3122 h 55677"/>
                  <a:gd name="connsiteX16" fmla="*/ 31661 w 42511"/>
                  <a:gd name="connsiteY16" fmla="*/ 7877 h 55677"/>
                  <a:gd name="connsiteX17" fmla="*/ 37024 w 42511"/>
                  <a:gd name="connsiteY17" fmla="*/ 13425 h 55677"/>
                  <a:gd name="connsiteX18" fmla="*/ 42586 w 42511"/>
                  <a:gd name="connsiteY18" fmla="*/ 7877 h 55677"/>
                  <a:gd name="connsiteX19" fmla="*/ 33051 w 42511"/>
                  <a:gd name="connsiteY19" fmla="*/ 150 h 55677"/>
                  <a:gd name="connsiteX20" fmla="*/ 17556 w 42511"/>
                  <a:gd name="connsiteY20" fmla="*/ 1402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56" y="14020"/>
                    </a:moveTo>
                    <a:lnTo>
                      <a:pt x="17556" y="150"/>
                    </a:lnTo>
                    <a:lnTo>
                      <a:pt x="75" y="1537"/>
                    </a:lnTo>
                    <a:lnTo>
                      <a:pt x="75" y="5500"/>
                    </a:lnTo>
                    <a:cubicBezTo>
                      <a:pt x="8816" y="5500"/>
                      <a:pt x="9809" y="6292"/>
                      <a:pt x="9809" y="12435"/>
                    </a:cubicBezTo>
                    <a:lnTo>
                      <a:pt x="9809" y="46317"/>
                    </a:lnTo>
                    <a:cubicBezTo>
                      <a:pt x="9809" y="51865"/>
                      <a:pt x="8418" y="51865"/>
                      <a:pt x="75" y="51865"/>
                    </a:cubicBezTo>
                    <a:lnTo>
                      <a:pt x="75" y="55828"/>
                    </a:lnTo>
                    <a:cubicBezTo>
                      <a:pt x="5041" y="55629"/>
                      <a:pt x="11001" y="55431"/>
                      <a:pt x="14378" y="55431"/>
                    </a:cubicBezTo>
                    <a:cubicBezTo>
                      <a:pt x="19543" y="55431"/>
                      <a:pt x="25502" y="55431"/>
                      <a:pt x="30469" y="55828"/>
                    </a:cubicBezTo>
                    <a:lnTo>
                      <a:pt x="30469" y="51865"/>
                    </a:lnTo>
                    <a:lnTo>
                      <a:pt x="27886" y="51865"/>
                    </a:lnTo>
                    <a:cubicBezTo>
                      <a:pt x="18550" y="51865"/>
                      <a:pt x="18152" y="50478"/>
                      <a:pt x="18152" y="45921"/>
                    </a:cubicBezTo>
                    <a:lnTo>
                      <a:pt x="18152" y="26503"/>
                    </a:lnTo>
                    <a:cubicBezTo>
                      <a:pt x="18152" y="14020"/>
                      <a:pt x="23516" y="2924"/>
                      <a:pt x="33051" y="2924"/>
                    </a:cubicBezTo>
                    <a:cubicBezTo>
                      <a:pt x="34044" y="2924"/>
                      <a:pt x="34243" y="2924"/>
                      <a:pt x="34442" y="3122"/>
                    </a:cubicBezTo>
                    <a:cubicBezTo>
                      <a:pt x="34243" y="3122"/>
                      <a:pt x="31661" y="4707"/>
                      <a:pt x="31661" y="7877"/>
                    </a:cubicBezTo>
                    <a:cubicBezTo>
                      <a:pt x="31661" y="11444"/>
                      <a:pt x="34243" y="13425"/>
                      <a:pt x="37024" y="13425"/>
                    </a:cubicBezTo>
                    <a:cubicBezTo>
                      <a:pt x="39408" y="13425"/>
                      <a:pt x="42586" y="11840"/>
                      <a:pt x="42586" y="7877"/>
                    </a:cubicBezTo>
                    <a:cubicBezTo>
                      <a:pt x="42586" y="3716"/>
                      <a:pt x="38613" y="150"/>
                      <a:pt x="33051" y="150"/>
                    </a:cubicBezTo>
                    <a:cubicBezTo>
                      <a:pt x="23913" y="150"/>
                      <a:pt x="19344" y="8472"/>
                      <a:pt x="17556" y="140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6" name="Forma libre: forma 225">
                <a:extLst>
                  <a:ext uri="{FF2B5EF4-FFF2-40B4-BE49-F238E27FC236}">
                    <a16:creationId xmlns:a16="http://schemas.microsoft.com/office/drawing/2014/main" id="{FC54C639-9691-8E0D-6502-B5F0D8E1C5E8}"/>
                  </a:ext>
                </a:extLst>
              </p:cNvPr>
              <p:cNvSpPr/>
              <p:nvPr/>
            </p:nvSpPr>
            <p:spPr>
              <a:xfrm>
                <a:off x="10021137" y="3149279"/>
                <a:ext cx="56019" cy="57857"/>
              </a:xfrm>
              <a:custGeom>
                <a:avLst/>
                <a:gdLst>
                  <a:gd name="connsiteX0" fmla="*/ 56098 w 56019"/>
                  <a:gd name="connsiteY0" fmla="*/ 29673 h 57857"/>
                  <a:gd name="connsiteX1" fmla="*/ 28089 w 56019"/>
                  <a:gd name="connsiteY1" fmla="*/ 150 h 57857"/>
                  <a:gd name="connsiteX2" fmla="*/ 79 w 56019"/>
                  <a:gd name="connsiteY2" fmla="*/ 29673 h 57857"/>
                  <a:gd name="connsiteX3" fmla="*/ 27890 w 56019"/>
                  <a:gd name="connsiteY3" fmla="*/ 58007 h 57857"/>
                  <a:gd name="connsiteX4" fmla="*/ 56098 w 56019"/>
                  <a:gd name="connsiteY4" fmla="*/ 29673 h 57857"/>
                  <a:gd name="connsiteX5" fmla="*/ 28089 w 56019"/>
                  <a:gd name="connsiteY5" fmla="*/ 54837 h 57857"/>
                  <a:gd name="connsiteX6" fmla="*/ 13587 w 56019"/>
                  <a:gd name="connsiteY6" fmla="*/ 46317 h 57857"/>
                  <a:gd name="connsiteX7" fmla="*/ 10607 w 56019"/>
                  <a:gd name="connsiteY7" fmla="*/ 28682 h 57857"/>
                  <a:gd name="connsiteX8" fmla="*/ 13587 w 56019"/>
                  <a:gd name="connsiteY8" fmla="*/ 11444 h 57857"/>
                  <a:gd name="connsiteX9" fmla="*/ 27890 w 56019"/>
                  <a:gd name="connsiteY9" fmla="*/ 2924 h 57857"/>
                  <a:gd name="connsiteX10" fmla="*/ 42193 w 56019"/>
                  <a:gd name="connsiteY10" fmla="*/ 11048 h 57857"/>
                  <a:gd name="connsiteX11" fmla="*/ 45570 w 56019"/>
                  <a:gd name="connsiteY11" fmla="*/ 28682 h 57857"/>
                  <a:gd name="connsiteX12" fmla="*/ 42789 w 56019"/>
                  <a:gd name="connsiteY12" fmla="*/ 45524 h 57857"/>
                  <a:gd name="connsiteX13" fmla="*/ 28089 w 56019"/>
                  <a:gd name="connsiteY13" fmla="*/ 54837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098" y="29673"/>
                    </a:moveTo>
                    <a:cubicBezTo>
                      <a:pt x="56098" y="13425"/>
                      <a:pt x="43385" y="150"/>
                      <a:pt x="28089" y="150"/>
                    </a:cubicBezTo>
                    <a:cubicBezTo>
                      <a:pt x="12395" y="150"/>
                      <a:pt x="79" y="13822"/>
                      <a:pt x="79" y="29673"/>
                    </a:cubicBezTo>
                    <a:cubicBezTo>
                      <a:pt x="79" y="45921"/>
                      <a:pt x="13190" y="58007"/>
                      <a:pt x="27890" y="58007"/>
                    </a:cubicBezTo>
                    <a:cubicBezTo>
                      <a:pt x="43186" y="58007"/>
                      <a:pt x="56098" y="45722"/>
                      <a:pt x="56098" y="29673"/>
                    </a:cubicBezTo>
                    <a:close/>
                    <a:moveTo>
                      <a:pt x="28089" y="54837"/>
                    </a:moveTo>
                    <a:cubicBezTo>
                      <a:pt x="22725" y="54837"/>
                      <a:pt x="17163" y="52261"/>
                      <a:pt x="13587" y="46317"/>
                    </a:cubicBezTo>
                    <a:cubicBezTo>
                      <a:pt x="10607" y="40769"/>
                      <a:pt x="10607" y="33239"/>
                      <a:pt x="10607" y="28682"/>
                    </a:cubicBezTo>
                    <a:cubicBezTo>
                      <a:pt x="10607" y="23729"/>
                      <a:pt x="10607" y="16992"/>
                      <a:pt x="13587" y="11444"/>
                    </a:cubicBezTo>
                    <a:cubicBezTo>
                      <a:pt x="16964" y="5500"/>
                      <a:pt x="22924" y="2924"/>
                      <a:pt x="27890" y="2924"/>
                    </a:cubicBezTo>
                    <a:cubicBezTo>
                      <a:pt x="33452" y="2924"/>
                      <a:pt x="39015" y="5698"/>
                      <a:pt x="42193" y="11048"/>
                    </a:cubicBezTo>
                    <a:cubicBezTo>
                      <a:pt x="45570" y="16596"/>
                      <a:pt x="45570" y="23927"/>
                      <a:pt x="45570" y="28682"/>
                    </a:cubicBezTo>
                    <a:cubicBezTo>
                      <a:pt x="45570" y="33239"/>
                      <a:pt x="45570" y="39976"/>
                      <a:pt x="42789" y="45524"/>
                    </a:cubicBezTo>
                    <a:cubicBezTo>
                      <a:pt x="40008" y="51270"/>
                      <a:pt x="34446" y="54837"/>
                      <a:pt x="28089" y="5483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7" name="Forma libre: forma 226">
                <a:extLst>
                  <a:ext uri="{FF2B5EF4-FFF2-40B4-BE49-F238E27FC236}">
                    <a16:creationId xmlns:a16="http://schemas.microsoft.com/office/drawing/2014/main" id="{93BA8B08-BAB5-C680-F80F-F119845E7CBC}"/>
                  </a:ext>
                </a:extLst>
              </p:cNvPr>
              <p:cNvSpPr/>
              <p:nvPr/>
            </p:nvSpPr>
            <p:spPr>
              <a:xfrm>
                <a:off x="10084349" y="3150072"/>
                <a:ext cx="42511" cy="55677"/>
              </a:xfrm>
              <a:custGeom>
                <a:avLst/>
                <a:gdLst>
                  <a:gd name="connsiteX0" fmla="*/ 17565 w 42511"/>
                  <a:gd name="connsiteY0" fmla="*/ 14020 h 55677"/>
                  <a:gd name="connsiteX1" fmla="*/ 17565 w 42511"/>
                  <a:gd name="connsiteY1" fmla="*/ 150 h 55677"/>
                  <a:gd name="connsiteX2" fmla="*/ 84 w 42511"/>
                  <a:gd name="connsiteY2" fmla="*/ 1537 h 55677"/>
                  <a:gd name="connsiteX3" fmla="*/ 84 w 42511"/>
                  <a:gd name="connsiteY3" fmla="*/ 5500 h 55677"/>
                  <a:gd name="connsiteX4" fmla="*/ 9818 w 42511"/>
                  <a:gd name="connsiteY4" fmla="*/ 12435 h 55677"/>
                  <a:gd name="connsiteX5" fmla="*/ 9818 w 42511"/>
                  <a:gd name="connsiteY5" fmla="*/ 46317 h 55677"/>
                  <a:gd name="connsiteX6" fmla="*/ 84 w 42511"/>
                  <a:gd name="connsiteY6" fmla="*/ 51865 h 55677"/>
                  <a:gd name="connsiteX7" fmla="*/ 84 w 42511"/>
                  <a:gd name="connsiteY7" fmla="*/ 55828 h 55677"/>
                  <a:gd name="connsiteX8" fmla="*/ 14387 w 42511"/>
                  <a:gd name="connsiteY8" fmla="*/ 55431 h 55677"/>
                  <a:gd name="connsiteX9" fmla="*/ 30478 w 42511"/>
                  <a:gd name="connsiteY9" fmla="*/ 55828 h 55677"/>
                  <a:gd name="connsiteX10" fmla="*/ 30478 w 42511"/>
                  <a:gd name="connsiteY10" fmla="*/ 51865 h 55677"/>
                  <a:gd name="connsiteX11" fmla="*/ 27895 w 42511"/>
                  <a:gd name="connsiteY11" fmla="*/ 51865 h 55677"/>
                  <a:gd name="connsiteX12" fmla="*/ 18161 w 42511"/>
                  <a:gd name="connsiteY12" fmla="*/ 45921 h 55677"/>
                  <a:gd name="connsiteX13" fmla="*/ 18161 w 42511"/>
                  <a:gd name="connsiteY13" fmla="*/ 26503 h 55677"/>
                  <a:gd name="connsiteX14" fmla="*/ 33060 w 42511"/>
                  <a:gd name="connsiteY14" fmla="*/ 2924 h 55677"/>
                  <a:gd name="connsiteX15" fmla="*/ 34451 w 42511"/>
                  <a:gd name="connsiteY15" fmla="*/ 3122 h 55677"/>
                  <a:gd name="connsiteX16" fmla="*/ 31669 w 42511"/>
                  <a:gd name="connsiteY16" fmla="*/ 7877 h 55677"/>
                  <a:gd name="connsiteX17" fmla="*/ 37033 w 42511"/>
                  <a:gd name="connsiteY17" fmla="*/ 13425 h 55677"/>
                  <a:gd name="connsiteX18" fmla="*/ 42595 w 42511"/>
                  <a:gd name="connsiteY18" fmla="*/ 7877 h 55677"/>
                  <a:gd name="connsiteX19" fmla="*/ 33060 w 42511"/>
                  <a:gd name="connsiteY19" fmla="*/ 150 h 55677"/>
                  <a:gd name="connsiteX20" fmla="*/ 17565 w 42511"/>
                  <a:gd name="connsiteY20" fmla="*/ 1402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65" y="14020"/>
                    </a:moveTo>
                    <a:lnTo>
                      <a:pt x="17565" y="150"/>
                    </a:lnTo>
                    <a:lnTo>
                      <a:pt x="84" y="1537"/>
                    </a:lnTo>
                    <a:lnTo>
                      <a:pt x="84" y="5500"/>
                    </a:lnTo>
                    <a:cubicBezTo>
                      <a:pt x="8825" y="5500"/>
                      <a:pt x="9818" y="6292"/>
                      <a:pt x="9818" y="12435"/>
                    </a:cubicBezTo>
                    <a:lnTo>
                      <a:pt x="9818" y="46317"/>
                    </a:lnTo>
                    <a:cubicBezTo>
                      <a:pt x="9818" y="51865"/>
                      <a:pt x="8427" y="51865"/>
                      <a:pt x="84" y="51865"/>
                    </a:cubicBezTo>
                    <a:lnTo>
                      <a:pt x="84" y="55828"/>
                    </a:lnTo>
                    <a:cubicBezTo>
                      <a:pt x="5050" y="55629"/>
                      <a:pt x="11010" y="55431"/>
                      <a:pt x="14387" y="55431"/>
                    </a:cubicBezTo>
                    <a:cubicBezTo>
                      <a:pt x="19552" y="55431"/>
                      <a:pt x="25511" y="55431"/>
                      <a:pt x="30478" y="55828"/>
                    </a:cubicBezTo>
                    <a:lnTo>
                      <a:pt x="30478" y="51865"/>
                    </a:lnTo>
                    <a:lnTo>
                      <a:pt x="27895" y="51865"/>
                    </a:lnTo>
                    <a:cubicBezTo>
                      <a:pt x="18558" y="51865"/>
                      <a:pt x="18161" y="50478"/>
                      <a:pt x="18161" y="45921"/>
                    </a:cubicBezTo>
                    <a:lnTo>
                      <a:pt x="18161" y="26503"/>
                    </a:lnTo>
                    <a:cubicBezTo>
                      <a:pt x="18161" y="14020"/>
                      <a:pt x="23525" y="2924"/>
                      <a:pt x="33060" y="2924"/>
                    </a:cubicBezTo>
                    <a:cubicBezTo>
                      <a:pt x="34053" y="2924"/>
                      <a:pt x="34252" y="2924"/>
                      <a:pt x="34451" y="3122"/>
                    </a:cubicBezTo>
                    <a:cubicBezTo>
                      <a:pt x="34252" y="3122"/>
                      <a:pt x="31669" y="4707"/>
                      <a:pt x="31669" y="7877"/>
                    </a:cubicBezTo>
                    <a:cubicBezTo>
                      <a:pt x="31669" y="11444"/>
                      <a:pt x="34252" y="13425"/>
                      <a:pt x="37033" y="13425"/>
                    </a:cubicBezTo>
                    <a:cubicBezTo>
                      <a:pt x="39417" y="13425"/>
                      <a:pt x="42595" y="11840"/>
                      <a:pt x="42595" y="7877"/>
                    </a:cubicBezTo>
                    <a:cubicBezTo>
                      <a:pt x="42595" y="3716"/>
                      <a:pt x="38622" y="150"/>
                      <a:pt x="33060" y="150"/>
                    </a:cubicBezTo>
                    <a:cubicBezTo>
                      <a:pt x="23922" y="150"/>
                      <a:pt x="19353" y="8472"/>
                      <a:pt x="17565" y="140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28" name="Gráfico 27">
              <a:extLst>
                <a:ext uri="{FF2B5EF4-FFF2-40B4-BE49-F238E27FC236}">
                  <a16:creationId xmlns:a16="http://schemas.microsoft.com/office/drawing/2014/main" id="{37DA0EFD-E7F5-2D34-3B89-FEF1B12902DF}"/>
                </a:ext>
              </a:extLst>
            </p:cNvPr>
            <p:cNvGrpSpPr/>
            <p:nvPr/>
          </p:nvGrpSpPr>
          <p:grpSpPr>
            <a:xfrm>
              <a:off x="2314659" y="3522415"/>
              <a:ext cx="135514" cy="105890"/>
              <a:chOff x="10183319" y="3115595"/>
              <a:chExt cx="115375" cy="90154"/>
            </a:xfrm>
            <a:solidFill>
              <a:schemeClr val="accent2"/>
            </a:solidFill>
          </p:grpSpPr>
          <p:sp>
            <p:nvSpPr>
              <p:cNvPr id="229" name="Forma libre: forma 228">
                <a:extLst>
                  <a:ext uri="{FF2B5EF4-FFF2-40B4-BE49-F238E27FC236}">
                    <a16:creationId xmlns:a16="http://schemas.microsoft.com/office/drawing/2014/main" id="{02601AB9-B191-DBFA-6185-0D6592FF9C77}"/>
                  </a:ext>
                </a:extLst>
              </p:cNvPr>
              <p:cNvSpPr/>
              <p:nvPr/>
            </p:nvSpPr>
            <p:spPr>
              <a:xfrm>
                <a:off x="10183319" y="3115595"/>
                <a:ext cx="13309" cy="90154"/>
              </a:xfrm>
              <a:custGeom>
                <a:avLst/>
                <a:gdLst>
                  <a:gd name="connsiteX0" fmla="*/ 8435 w 13309"/>
                  <a:gd name="connsiteY0" fmla="*/ 63951 h 90154"/>
                  <a:gd name="connsiteX1" fmla="*/ 13401 w 13309"/>
                  <a:gd name="connsiteY1" fmla="*/ 6490 h 90154"/>
                  <a:gd name="connsiteX2" fmla="*/ 6647 w 13309"/>
                  <a:gd name="connsiteY2" fmla="*/ 150 h 90154"/>
                  <a:gd name="connsiteX3" fmla="*/ 91 w 13309"/>
                  <a:gd name="connsiteY3" fmla="*/ 6490 h 90154"/>
                  <a:gd name="connsiteX4" fmla="*/ 5057 w 13309"/>
                  <a:gd name="connsiteY4" fmla="*/ 63753 h 90154"/>
                  <a:gd name="connsiteX5" fmla="*/ 6647 w 13309"/>
                  <a:gd name="connsiteY5" fmla="*/ 66725 h 90154"/>
                  <a:gd name="connsiteX6" fmla="*/ 8435 w 13309"/>
                  <a:gd name="connsiteY6" fmla="*/ 63951 h 90154"/>
                  <a:gd name="connsiteX7" fmla="*/ 13401 w 13309"/>
                  <a:gd name="connsiteY7" fmla="*/ 83567 h 90154"/>
                  <a:gd name="connsiteX8" fmla="*/ 6647 w 13309"/>
                  <a:gd name="connsiteY8" fmla="*/ 77029 h 90154"/>
                  <a:gd name="connsiteX9" fmla="*/ 91 w 13309"/>
                  <a:gd name="connsiteY9" fmla="*/ 83567 h 90154"/>
                  <a:gd name="connsiteX10" fmla="*/ 6647 w 13309"/>
                  <a:gd name="connsiteY10" fmla="*/ 90304 h 90154"/>
                  <a:gd name="connsiteX11" fmla="*/ 13401 w 13309"/>
                  <a:gd name="connsiteY11" fmla="*/ 83567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09" h="90154">
                    <a:moveTo>
                      <a:pt x="8435" y="63951"/>
                    </a:moveTo>
                    <a:lnTo>
                      <a:pt x="13401" y="6490"/>
                    </a:lnTo>
                    <a:cubicBezTo>
                      <a:pt x="13401" y="2329"/>
                      <a:pt x="10024" y="150"/>
                      <a:pt x="6647" y="150"/>
                    </a:cubicBezTo>
                    <a:cubicBezTo>
                      <a:pt x="3468" y="150"/>
                      <a:pt x="91" y="2329"/>
                      <a:pt x="91" y="6490"/>
                    </a:cubicBezTo>
                    <a:lnTo>
                      <a:pt x="5057" y="63753"/>
                    </a:lnTo>
                    <a:cubicBezTo>
                      <a:pt x="5057" y="65735"/>
                      <a:pt x="5256" y="66725"/>
                      <a:pt x="6647" y="66725"/>
                    </a:cubicBezTo>
                    <a:cubicBezTo>
                      <a:pt x="8037" y="66725"/>
                      <a:pt x="8435" y="66131"/>
                      <a:pt x="8435" y="63951"/>
                    </a:cubicBezTo>
                    <a:close/>
                    <a:moveTo>
                      <a:pt x="13401" y="83567"/>
                    </a:moveTo>
                    <a:cubicBezTo>
                      <a:pt x="13401" y="80001"/>
                      <a:pt x="10421" y="77029"/>
                      <a:pt x="6647" y="77029"/>
                    </a:cubicBezTo>
                    <a:cubicBezTo>
                      <a:pt x="3071" y="77029"/>
                      <a:pt x="91" y="80001"/>
                      <a:pt x="91" y="83567"/>
                    </a:cubicBezTo>
                    <a:cubicBezTo>
                      <a:pt x="91" y="87332"/>
                      <a:pt x="3071" y="90304"/>
                      <a:pt x="6647" y="90304"/>
                    </a:cubicBezTo>
                    <a:cubicBezTo>
                      <a:pt x="10421" y="90304"/>
                      <a:pt x="13401" y="87332"/>
                      <a:pt x="13401" y="8356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0" name="Forma libre: forma 229">
                <a:extLst>
                  <a:ext uri="{FF2B5EF4-FFF2-40B4-BE49-F238E27FC236}">
                    <a16:creationId xmlns:a16="http://schemas.microsoft.com/office/drawing/2014/main" id="{2B5EE615-5A16-1430-1077-6852DF19D8FC}"/>
                  </a:ext>
                </a:extLst>
              </p:cNvPr>
              <p:cNvSpPr/>
              <p:nvPr/>
            </p:nvSpPr>
            <p:spPr>
              <a:xfrm>
                <a:off x="10214666" y="3159583"/>
                <a:ext cx="84029" cy="29324"/>
              </a:xfrm>
              <a:custGeom>
                <a:avLst/>
                <a:gdLst>
                  <a:gd name="connsiteX0" fmla="*/ 79753 w 84029"/>
                  <a:gd name="connsiteY0" fmla="*/ 5103 h 29324"/>
                  <a:gd name="connsiteX1" fmla="*/ 84123 w 84029"/>
                  <a:gd name="connsiteY1" fmla="*/ 2528 h 29324"/>
                  <a:gd name="connsiteX2" fmla="*/ 79951 w 84029"/>
                  <a:gd name="connsiteY2" fmla="*/ 150 h 29324"/>
                  <a:gd name="connsiteX3" fmla="*/ 4266 w 84029"/>
                  <a:gd name="connsiteY3" fmla="*/ 150 h 29324"/>
                  <a:gd name="connsiteX4" fmla="*/ 94 w 84029"/>
                  <a:gd name="connsiteY4" fmla="*/ 2528 h 29324"/>
                  <a:gd name="connsiteX5" fmla="*/ 4266 w 84029"/>
                  <a:gd name="connsiteY5" fmla="*/ 5103 h 29324"/>
                  <a:gd name="connsiteX6" fmla="*/ 79951 w 84029"/>
                  <a:gd name="connsiteY6" fmla="*/ 29475 h 29324"/>
                  <a:gd name="connsiteX7" fmla="*/ 84123 w 84029"/>
                  <a:gd name="connsiteY7" fmla="*/ 27097 h 29324"/>
                  <a:gd name="connsiteX8" fmla="*/ 79753 w 84029"/>
                  <a:gd name="connsiteY8" fmla="*/ 24521 h 29324"/>
                  <a:gd name="connsiteX9" fmla="*/ 4266 w 84029"/>
                  <a:gd name="connsiteY9" fmla="*/ 24521 h 29324"/>
                  <a:gd name="connsiteX10" fmla="*/ 94 w 84029"/>
                  <a:gd name="connsiteY10" fmla="*/ 27097 h 29324"/>
                  <a:gd name="connsiteX11" fmla="*/ 4266 w 84029"/>
                  <a:gd name="connsiteY11" fmla="*/ 2947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53" y="5103"/>
                    </a:moveTo>
                    <a:cubicBezTo>
                      <a:pt x="81541" y="5103"/>
                      <a:pt x="84123" y="5103"/>
                      <a:pt x="84123" y="2528"/>
                    </a:cubicBezTo>
                    <a:cubicBezTo>
                      <a:pt x="84123" y="150"/>
                      <a:pt x="81541" y="150"/>
                      <a:pt x="79951" y="150"/>
                    </a:cubicBezTo>
                    <a:lnTo>
                      <a:pt x="4266" y="150"/>
                    </a:lnTo>
                    <a:cubicBezTo>
                      <a:pt x="2478" y="150"/>
                      <a:pt x="94" y="150"/>
                      <a:pt x="94" y="2528"/>
                    </a:cubicBezTo>
                    <a:cubicBezTo>
                      <a:pt x="94" y="5103"/>
                      <a:pt x="2478" y="5103"/>
                      <a:pt x="4266" y="5103"/>
                    </a:cubicBezTo>
                    <a:close/>
                    <a:moveTo>
                      <a:pt x="79951" y="29475"/>
                    </a:moveTo>
                    <a:cubicBezTo>
                      <a:pt x="81541" y="29475"/>
                      <a:pt x="84123" y="29475"/>
                      <a:pt x="84123" y="27097"/>
                    </a:cubicBezTo>
                    <a:cubicBezTo>
                      <a:pt x="84123" y="24521"/>
                      <a:pt x="81541" y="24521"/>
                      <a:pt x="79753" y="24521"/>
                    </a:cubicBezTo>
                    <a:lnTo>
                      <a:pt x="4266" y="24521"/>
                    </a:lnTo>
                    <a:cubicBezTo>
                      <a:pt x="2478" y="24521"/>
                      <a:pt x="94" y="24521"/>
                      <a:pt x="94" y="27097"/>
                    </a:cubicBezTo>
                    <a:cubicBezTo>
                      <a:pt x="94" y="29475"/>
                      <a:pt x="2478" y="29475"/>
                      <a:pt x="4266" y="2947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31" name="Forma libre: forma 230">
              <a:extLst>
                <a:ext uri="{FF2B5EF4-FFF2-40B4-BE49-F238E27FC236}">
                  <a16:creationId xmlns:a16="http://schemas.microsoft.com/office/drawing/2014/main" id="{6AF047D8-7F4C-DE9A-1226-2BBFBD3AD0BC}"/>
                </a:ext>
              </a:extLst>
            </p:cNvPr>
            <p:cNvSpPr/>
            <p:nvPr/>
          </p:nvSpPr>
          <p:spPr>
            <a:xfrm>
              <a:off x="2514004" y="3529630"/>
              <a:ext cx="62531" cy="101933"/>
            </a:xfrm>
            <a:custGeom>
              <a:avLst/>
              <a:gdLst>
                <a:gd name="connsiteX0" fmla="*/ 53343 w 53238"/>
                <a:gd name="connsiteY0" fmla="*/ 43741 h 86785"/>
                <a:gd name="connsiteX1" fmla="*/ 48178 w 53238"/>
                <a:gd name="connsiteY1" fmla="*/ 14416 h 86785"/>
                <a:gd name="connsiteX2" fmla="*/ 26724 w 53238"/>
                <a:gd name="connsiteY2" fmla="*/ 150 h 86785"/>
                <a:gd name="connsiteX3" fmla="*/ 4674 w 53238"/>
                <a:gd name="connsiteY3" fmla="*/ 15209 h 86785"/>
                <a:gd name="connsiteX4" fmla="*/ 105 w 53238"/>
                <a:gd name="connsiteY4" fmla="*/ 43741 h 86785"/>
                <a:gd name="connsiteX5" fmla="*/ 5667 w 53238"/>
                <a:gd name="connsiteY5" fmla="*/ 74255 h 86785"/>
                <a:gd name="connsiteX6" fmla="*/ 26526 w 53238"/>
                <a:gd name="connsiteY6" fmla="*/ 86936 h 86785"/>
                <a:gd name="connsiteX7" fmla="*/ 48576 w 53238"/>
                <a:gd name="connsiteY7" fmla="*/ 72273 h 86785"/>
                <a:gd name="connsiteX8" fmla="*/ 53343 w 53238"/>
                <a:gd name="connsiteY8" fmla="*/ 43741 h 86785"/>
                <a:gd name="connsiteX9" fmla="*/ 26526 w 53238"/>
                <a:gd name="connsiteY9" fmla="*/ 84162 h 86785"/>
                <a:gd name="connsiteX10" fmla="*/ 12024 w 53238"/>
                <a:gd name="connsiteY10" fmla="*/ 68905 h 86785"/>
                <a:gd name="connsiteX11" fmla="*/ 10633 w 53238"/>
                <a:gd name="connsiteY11" fmla="*/ 42354 h 86785"/>
                <a:gd name="connsiteX12" fmla="*/ 11627 w 53238"/>
                <a:gd name="connsiteY12" fmla="*/ 19171 h 86785"/>
                <a:gd name="connsiteX13" fmla="*/ 26526 w 53238"/>
                <a:gd name="connsiteY13" fmla="*/ 2924 h 86785"/>
                <a:gd name="connsiteX14" fmla="*/ 41424 w 53238"/>
                <a:gd name="connsiteY14" fmla="*/ 17784 h 86785"/>
                <a:gd name="connsiteX15" fmla="*/ 42815 w 53238"/>
                <a:gd name="connsiteY15" fmla="*/ 42354 h 86785"/>
                <a:gd name="connsiteX16" fmla="*/ 41424 w 53238"/>
                <a:gd name="connsiteY16" fmla="*/ 68311 h 86785"/>
                <a:gd name="connsiteX17" fmla="*/ 26526 w 53238"/>
                <a:gd name="connsiteY17" fmla="*/ 84162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343" y="43741"/>
                  </a:moveTo>
                  <a:cubicBezTo>
                    <a:pt x="53343" y="33834"/>
                    <a:pt x="52549" y="23729"/>
                    <a:pt x="48178" y="14416"/>
                  </a:cubicBezTo>
                  <a:cubicBezTo>
                    <a:pt x="42418" y="2329"/>
                    <a:pt x="32088" y="150"/>
                    <a:pt x="26724" y="150"/>
                  </a:cubicBezTo>
                  <a:cubicBezTo>
                    <a:pt x="19175" y="150"/>
                    <a:pt x="9839" y="3518"/>
                    <a:pt x="4674" y="15209"/>
                  </a:cubicBezTo>
                  <a:cubicBezTo>
                    <a:pt x="701" y="23927"/>
                    <a:pt x="105" y="33834"/>
                    <a:pt x="105" y="43741"/>
                  </a:cubicBezTo>
                  <a:cubicBezTo>
                    <a:pt x="105" y="53252"/>
                    <a:pt x="502" y="64546"/>
                    <a:pt x="5667" y="74255"/>
                  </a:cubicBezTo>
                  <a:cubicBezTo>
                    <a:pt x="11229" y="84360"/>
                    <a:pt x="20367" y="86936"/>
                    <a:pt x="26526" y="86936"/>
                  </a:cubicBezTo>
                  <a:cubicBezTo>
                    <a:pt x="33478" y="86936"/>
                    <a:pt x="43014" y="84360"/>
                    <a:pt x="48576" y="72273"/>
                  </a:cubicBezTo>
                  <a:cubicBezTo>
                    <a:pt x="52549" y="63555"/>
                    <a:pt x="53343" y="53846"/>
                    <a:pt x="53343" y="43741"/>
                  </a:cubicBezTo>
                  <a:close/>
                  <a:moveTo>
                    <a:pt x="26526" y="84162"/>
                  </a:moveTo>
                  <a:cubicBezTo>
                    <a:pt x="21758" y="84162"/>
                    <a:pt x="14209" y="80992"/>
                    <a:pt x="12024" y="68905"/>
                  </a:cubicBezTo>
                  <a:cubicBezTo>
                    <a:pt x="10633" y="61376"/>
                    <a:pt x="10633" y="49685"/>
                    <a:pt x="10633" y="42354"/>
                  </a:cubicBezTo>
                  <a:cubicBezTo>
                    <a:pt x="10633" y="34230"/>
                    <a:pt x="10633" y="25908"/>
                    <a:pt x="11627" y="19171"/>
                  </a:cubicBezTo>
                  <a:cubicBezTo>
                    <a:pt x="14011" y="4113"/>
                    <a:pt x="23347" y="2924"/>
                    <a:pt x="26526" y="2924"/>
                  </a:cubicBezTo>
                  <a:cubicBezTo>
                    <a:pt x="30697" y="2924"/>
                    <a:pt x="39041" y="5302"/>
                    <a:pt x="41424" y="17784"/>
                  </a:cubicBezTo>
                  <a:cubicBezTo>
                    <a:pt x="42815" y="24719"/>
                    <a:pt x="42815" y="34428"/>
                    <a:pt x="42815" y="42354"/>
                  </a:cubicBezTo>
                  <a:cubicBezTo>
                    <a:pt x="42815" y="51865"/>
                    <a:pt x="42815" y="60385"/>
                    <a:pt x="41424" y="68311"/>
                  </a:cubicBezTo>
                  <a:cubicBezTo>
                    <a:pt x="39438" y="80397"/>
                    <a:pt x="32286" y="84162"/>
                    <a:pt x="26526" y="84162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6" name="Forma libre: forma 295">
              <a:extLst>
                <a:ext uri="{FF2B5EF4-FFF2-40B4-BE49-F238E27FC236}">
                  <a16:creationId xmlns:a16="http://schemas.microsoft.com/office/drawing/2014/main" id="{987F19D6-009E-F725-F5C1-25CCC4364D58}"/>
                </a:ext>
              </a:extLst>
            </p:cNvPr>
            <p:cNvSpPr/>
            <p:nvPr/>
          </p:nvSpPr>
          <p:spPr>
            <a:xfrm rot="1800000" flipV="1">
              <a:off x="4517065" y="2642952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tx1"/>
            </a:solidFill>
            <a:ln w="505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7" name="Forma libre: forma 296">
              <a:extLst>
                <a:ext uri="{FF2B5EF4-FFF2-40B4-BE49-F238E27FC236}">
                  <a16:creationId xmlns:a16="http://schemas.microsoft.com/office/drawing/2014/main" id="{F368FEA7-EAAB-28AE-E01C-73631F78C0D3}"/>
                </a:ext>
              </a:extLst>
            </p:cNvPr>
            <p:cNvSpPr/>
            <p:nvPr/>
          </p:nvSpPr>
          <p:spPr>
            <a:xfrm rot="14400000" flipV="1">
              <a:off x="4934904" y="3030575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tx1"/>
            </a:solidFill>
            <a:ln w="505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8" name="Forma libre: forma 297">
              <a:extLst>
                <a:ext uri="{FF2B5EF4-FFF2-40B4-BE49-F238E27FC236}">
                  <a16:creationId xmlns:a16="http://schemas.microsoft.com/office/drawing/2014/main" id="{52A94241-F07E-69E7-2AA9-D3F5D86D36AA}"/>
                </a:ext>
              </a:extLst>
            </p:cNvPr>
            <p:cNvSpPr/>
            <p:nvPr/>
          </p:nvSpPr>
          <p:spPr>
            <a:xfrm rot="3600000" flipV="1">
              <a:off x="7049459" y="3677391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tx1"/>
            </a:solidFill>
            <a:ln w="505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9" name="Forma libre: forma 298">
              <a:extLst>
                <a:ext uri="{FF2B5EF4-FFF2-40B4-BE49-F238E27FC236}">
                  <a16:creationId xmlns:a16="http://schemas.microsoft.com/office/drawing/2014/main" id="{F595502C-9CD6-3BE6-D137-231B0EEE0A42}"/>
                </a:ext>
              </a:extLst>
            </p:cNvPr>
            <p:cNvSpPr/>
            <p:nvPr/>
          </p:nvSpPr>
          <p:spPr>
            <a:xfrm rot="3600000" flipV="1">
              <a:off x="2372521" y="4778064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accent2"/>
            </a:solidFill>
            <a:ln w="505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0" name="Forma libre: forma 299">
              <a:extLst>
                <a:ext uri="{FF2B5EF4-FFF2-40B4-BE49-F238E27FC236}">
                  <a16:creationId xmlns:a16="http://schemas.microsoft.com/office/drawing/2014/main" id="{54244658-4BD6-6E5C-BF26-7A87FB44D107}"/>
                </a:ext>
              </a:extLst>
            </p:cNvPr>
            <p:cNvSpPr/>
            <p:nvPr/>
          </p:nvSpPr>
          <p:spPr>
            <a:xfrm rot="9900000" flipV="1">
              <a:off x="2856951" y="4970087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accent2"/>
            </a:solidFill>
            <a:ln w="505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1" name="Forma libre: forma 300">
              <a:extLst>
                <a:ext uri="{FF2B5EF4-FFF2-40B4-BE49-F238E27FC236}">
                  <a16:creationId xmlns:a16="http://schemas.microsoft.com/office/drawing/2014/main" id="{2A0D5E44-55EE-B169-67E6-6940B60163A8}"/>
                </a:ext>
              </a:extLst>
            </p:cNvPr>
            <p:cNvSpPr/>
            <p:nvPr/>
          </p:nvSpPr>
          <p:spPr>
            <a:xfrm rot="11700000" flipV="1">
              <a:off x="2863380" y="5162063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accent2"/>
            </a:solidFill>
            <a:ln w="505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05" name="Rectangle 7">
            <a:extLst>
              <a:ext uri="{FF2B5EF4-FFF2-40B4-BE49-F238E27FC236}">
                <a16:creationId xmlns:a16="http://schemas.microsoft.com/office/drawing/2014/main" id="{5306A8DA-A49A-B314-0452-A71BA28A0A6D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6" name="Content Placeholder 6">
            <a:extLst>
              <a:ext uri="{FF2B5EF4-FFF2-40B4-BE49-F238E27FC236}">
                <a16:creationId xmlns:a16="http://schemas.microsoft.com/office/drawing/2014/main" id="{809ACF62-4FAE-E907-9200-21245E79779D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17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 del Arte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4509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6B70BF-6913-4B79-D530-74AD92CD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570BB-CA36-C0FA-4079-C8108FA038B5}"/>
              </a:ext>
            </a:extLst>
          </p:cNvPr>
          <p:cNvGrpSpPr/>
          <p:nvPr/>
        </p:nvGrpSpPr>
        <p:grpSpPr>
          <a:xfrm>
            <a:off x="1851327" y="2495942"/>
            <a:ext cx="5441347" cy="2375293"/>
            <a:chOff x="2260347" y="2184922"/>
            <a:chExt cx="7255129" cy="3167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6D7503-5502-3506-1914-F57BEA5D2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8"/>
            <a:stretch/>
          </p:blipFill>
          <p:spPr>
            <a:xfrm>
              <a:off x="6255716" y="2184922"/>
              <a:ext cx="3259760" cy="31670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057ACD-8683-EED8-D59E-43A4801E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98" b="97937" l="794" r="96349">
                          <a14:foregroundMark x1="44762" y1="34762" x2="43333" y2="52540"/>
                          <a14:foregroundMark x1="43333" y1="52540" x2="58730" y2="40952"/>
                          <a14:foregroundMark x1="58730" y1="40952" x2="38254" y2="36984"/>
                          <a14:foregroundMark x1="38254" y1="36984" x2="55714" y2="43810"/>
                          <a14:foregroundMark x1="55714" y1="43810" x2="55873" y2="44444"/>
                          <a14:foregroundMark x1="65238" y1="35714" x2="65873" y2="37778"/>
                          <a14:foregroundMark x1="14921" y1="21905" x2="14921" y2="55873"/>
                          <a14:foregroundMark x1="19524" y1="28095" x2="43651" y2="23492"/>
                          <a14:foregroundMark x1="43651" y1="23492" x2="78413" y2="30317"/>
                          <a14:foregroundMark x1="78413" y1="30317" x2="74603" y2="56190"/>
                          <a14:foregroundMark x1="70000" y1="32063" x2="67619" y2="50476"/>
                          <a14:foregroundMark x1="70000" y1="56667" x2="74286" y2="66984"/>
                          <a14:foregroundMark x1="81111" y1="60000" x2="81746" y2="68730"/>
                          <a14:foregroundMark x1="85079" y1="56984" x2="88095" y2="70000"/>
                          <a14:foregroundMark x1="39048" y1="72063" x2="24286" y2="84286"/>
                          <a14:foregroundMark x1="24286" y1="84286" x2="9841" y2="69683"/>
                          <a14:foregroundMark x1="9841" y1="69683" x2="9524" y2="86190"/>
                          <a14:foregroundMark x1="9206" y1="53175" x2="1746" y2="54921"/>
                          <a14:foregroundMark x1="3016" y1="45397" x2="7619" y2="41746"/>
                          <a14:foregroundMark x1="4603" y1="42063" x2="6032" y2="41111"/>
                          <a14:foregroundMark x1="5556" y1="41429" x2="1111" y2="41587"/>
                          <a14:foregroundMark x1="16825" y1="7460" x2="20159" y2="7302"/>
                          <a14:foregroundMark x1="51587" y1="6032" x2="62857" y2="5238"/>
                          <a14:foregroundMark x1="87143" y1="8730" x2="90952" y2="18254"/>
                          <a14:foregroundMark x1="88889" y1="21746" x2="90317" y2="5397"/>
                          <a14:foregroundMark x1="90317" y1="5397" x2="86032" y2="4762"/>
                          <a14:foregroundMark x1="94127" y1="27302" x2="91111" y2="8730"/>
                          <a14:foregroundMark x1="91111" y1="8730" x2="93016" y2="4286"/>
                          <a14:foregroundMark x1="21270" y1="62857" x2="21270" y2="67460"/>
                          <a14:foregroundMark x1="23810" y1="70794" x2="47302" y2="74286"/>
                          <a14:foregroundMark x1="47302" y1="74286" x2="33333" y2="83810"/>
                          <a14:foregroundMark x1="33333" y1="83810" x2="33968" y2="79841"/>
                          <a14:foregroundMark x1="43492" y1="69683" x2="64444" y2="69206"/>
                          <a14:foregroundMark x1="64444" y1="69206" x2="52698" y2="83810"/>
                          <a14:foregroundMark x1="52698" y1="83810" x2="44127" y2="87460"/>
                          <a14:foregroundMark x1="48571" y1="88730" x2="16667" y2="94286"/>
                          <a14:foregroundMark x1="16667" y1="94286" x2="10635" y2="90635"/>
                          <a14:foregroundMark x1="17619" y1="98095" x2="23175" y2="97778"/>
                          <a14:foregroundMark x1="93175" y1="31746" x2="92222" y2="45873"/>
                          <a14:foregroundMark x1="24127" y1="60794" x2="23651" y2="66190"/>
                          <a14:foregroundMark x1="12381" y1="55556" x2="5178" y2="51889"/>
                          <a14:foregroundMark x1="5238" y1="46523" x2="5238" y2="45556"/>
                          <a14:foregroundMark x1="94762" y1="16825" x2="82857" y2="2857"/>
                          <a14:foregroundMark x1="82857" y1="2857" x2="79683" y2="3016"/>
                          <a14:foregroundMark x1="95873" y1="10635" x2="96349" y2="7143"/>
                          <a14:backgroundMark x1="92222" y1="794" x2="91111" y2="159"/>
                          <a14:backgroundMark x1="90952" y1="317" x2="88095" y2="159"/>
                          <a14:backgroundMark x1="2222" y1="48571" x2="1905" y2="48571"/>
                          <a14:backgroundMark x1="3810" y1="49841" x2="4286" y2="48730"/>
                          <a14:backgroundMark x1="4286" y1="49365" x2="4921" y2="47778"/>
                          <a14:backgroundMark x1="4762" y1="47302" x2="4921" y2="49365"/>
                          <a14:backgroundMark x1="4921" y1="46508" x2="4762" y2="49841"/>
                          <a14:backgroundMark x1="5238" y1="48889" x2="3175" y2="50000"/>
                          <a14:backgroundMark x1="4127" y1="50159" x2="2698" y2="50794"/>
                          <a14:backgroundMark x1="4762" y1="46825" x2="5238" y2="47460"/>
                          <a14:backgroundMark x1="5079" y1="47302" x2="5556" y2="46349"/>
                          <a14:backgroundMark x1="5238" y1="46825" x2="5238" y2="46032"/>
                          <a14:backgroundMark x1="8413" y1="12063" x2="8413" y2="12063"/>
                          <a14:backgroundMark x1="8571" y1="11587" x2="8571" y2="11587"/>
                          <a14:backgroundMark x1="8730" y1="10952" x2="8413" y2="12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347" y="2184922"/>
              <a:ext cx="3167057" cy="31670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702467E-46C0-7563-0CAD-B315A20E4C4D}"/>
              </a:ext>
            </a:extLst>
          </p:cNvPr>
          <p:cNvSpPr txBox="1"/>
          <p:nvPr/>
        </p:nvSpPr>
        <p:spPr>
          <a:xfrm>
            <a:off x="1851327" y="4981819"/>
            <a:ext cx="23752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350" dirty="0">
                <a:latin typeface="CMU Serif" panose="02000603000000000000" pitchFamily="2" charset="0"/>
              </a:rPr>
              <a:t>MOBILE DCU 60/60 - </a:t>
            </a:r>
            <a:r>
              <a:rPr lang="en-GB" sz="1350" dirty="0" err="1">
                <a:latin typeface="CMU Serif" panose="02000603000000000000" pitchFamily="2" charset="0"/>
              </a:rPr>
              <a:t>Lenze</a:t>
            </a:r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D307-63E3-8256-45D7-4E408578CAEF}"/>
              </a:ext>
            </a:extLst>
          </p:cNvPr>
          <p:cNvSpPr txBox="1"/>
          <p:nvPr/>
        </p:nvSpPr>
        <p:spPr>
          <a:xfrm>
            <a:off x="4996846" y="4976817"/>
            <a:ext cx="2146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350" dirty="0">
                <a:latin typeface="CMU Serif" panose="02000603000000000000" pitchFamily="2" charset="0"/>
              </a:rPr>
              <a:t>AMKASYN KW26-S5-FSE-2Q - AMK</a:t>
            </a:r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109</a:t>
            </a:fld>
            <a:endParaRPr lang="ca-ES"/>
          </a:p>
        </p:txBody>
      </p:sp>
      <p:sp>
        <p:nvSpPr>
          <p:cNvPr id="305" name="Rectangle 7">
            <a:extLst>
              <a:ext uri="{FF2B5EF4-FFF2-40B4-BE49-F238E27FC236}">
                <a16:creationId xmlns:a16="http://schemas.microsoft.com/office/drawing/2014/main" id="{5306A8DA-A49A-B314-0452-A71BA28A0A6D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6" name="Content Placeholder 6">
            <a:extLst>
              <a:ext uri="{FF2B5EF4-FFF2-40B4-BE49-F238E27FC236}">
                <a16:creationId xmlns:a16="http://schemas.microsoft.com/office/drawing/2014/main" id="{809ACF62-4FAE-E907-9200-21245E79779D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611" name="Grupo 610">
            <a:extLst>
              <a:ext uri="{FF2B5EF4-FFF2-40B4-BE49-F238E27FC236}">
                <a16:creationId xmlns:a16="http://schemas.microsoft.com/office/drawing/2014/main" id="{BC28750B-59CF-E2B1-B84F-AB86B3353BA1}"/>
              </a:ext>
            </a:extLst>
          </p:cNvPr>
          <p:cNvGrpSpPr/>
          <p:nvPr/>
        </p:nvGrpSpPr>
        <p:grpSpPr>
          <a:xfrm>
            <a:off x="1085729" y="1747851"/>
            <a:ext cx="6972542" cy="4621668"/>
            <a:chOff x="1704733" y="1469721"/>
            <a:chExt cx="4876675" cy="3232447"/>
          </a:xfrm>
        </p:grpSpPr>
        <p:sp>
          <p:nvSpPr>
            <p:cNvPr id="502" name="Forma libre: forma 501">
              <a:extLst>
                <a:ext uri="{FF2B5EF4-FFF2-40B4-BE49-F238E27FC236}">
                  <a16:creationId xmlns:a16="http://schemas.microsoft.com/office/drawing/2014/main" id="{B6AD8786-2F61-379C-2095-A55EAD6E0B7D}"/>
                </a:ext>
              </a:extLst>
            </p:cNvPr>
            <p:cNvSpPr/>
            <p:nvPr/>
          </p:nvSpPr>
          <p:spPr>
            <a:xfrm flipV="1">
              <a:off x="1817554" y="1804238"/>
              <a:ext cx="1439272" cy="899517"/>
            </a:xfrm>
            <a:custGeom>
              <a:avLst/>
              <a:gdLst>
                <a:gd name="connsiteX0" fmla="*/ 64 w 1439272"/>
                <a:gd name="connsiteY0" fmla="*/ 88 h 899517"/>
                <a:gd name="connsiteX1" fmla="*/ 719699 w 1439272"/>
                <a:gd name="connsiteY1" fmla="*/ 899605 h 899517"/>
                <a:gd name="connsiteX2" fmla="*/ 1439337 w 1439272"/>
                <a:gd name="connsiteY2" fmla="*/ 88 h 89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272" h="899517">
                  <a:moveTo>
                    <a:pt x="64" y="88"/>
                  </a:moveTo>
                  <a:lnTo>
                    <a:pt x="719699" y="899605"/>
                  </a:lnTo>
                  <a:lnTo>
                    <a:pt x="1439337" y="88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03" name="Forma libre: forma 502">
              <a:extLst>
                <a:ext uri="{FF2B5EF4-FFF2-40B4-BE49-F238E27FC236}">
                  <a16:creationId xmlns:a16="http://schemas.microsoft.com/office/drawing/2014/main" id="{475C707F-393C-211B-D1DF-C2C5EE9F1382}"/>
                </a:ext>
              </a:extLst>
            </p:cNvPr>
            <p:cNvSpPr/>
            <p:nvPr/>
          </p:nvSpPr>
          <p:spPr>
            <a:xfrm flipV="1">
              <a:off x="3256827" y="1804238"/>
              <a:ext cx="1439214" cy="899517"/>
            </a:xfrm>
            <a:custGeom>
              <a:avLst/>
              <a:gdLst>
                <a:gd name="connsiteX0" fmla="*/ 64 w 1439214"/>
                <a:gd name="connsiteY0" fmla="*/ 88 h 899517"/>
                <a:gd name="connsiteX1" fmla="*/ 719691 w 1439214"/>
                <a:gd name="connsiteY1" fmla="*/ 899605 h 899517"/>
                <a:gd name="connsiteX2" fmla="*/ 1439279 w 1439214"/>
                <a:gd name="connsiteY2" fmla="*/ 88 h 89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214" h="899517">
                  <a:moveTo>
                    <a:pt x="64" y="88"/>
                  </a:moveTo>
                  <a:lnTo>
                    <a:pt x="719691" y="899605"/>
                  </a:lnTo>
                  <a:lnTo>
                    <a:pt x="1439279" y="88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4" name="Forma libre: forma 503">
              <a:extLst>
                <a:ext uri="{FF2B5EF4-FFF2-40B4-BE49-F238E27FC236}">
                  <a16:creationId xmlns:a16="http://schemas.microsoft.com/office/drawing/2014/main" id="{2D0BFB74-44E2-2A16-BEF9-3741F7D921DB}"/>
                </a:ext>
              </a:extLst>
            </p:cNvPr>
            <p:cNvSpPr/>
            <p:nvPr/>
          </p:nvSpPr>
          <p:spPr>
            <a:xfrm flipV="1">
              <a:off x="4696041" y="1804238"/>
              <a:ext cx="1439265" cy="899517"/>
            </a:xfrm>
            <a:custGeom>
              <a:avLst/>
              <a:gdLst>
                <a:gd name="connsiteX0" fmla="*/ 64 w 1439265"/>
                <a:gd name="connsiteY0" fmla="*/ 88 h 899517"/>
                <a:gd name="connsiteX1" fmla="*/ 719703 w 1439265"/>
                <a:gd name="connsiteY1" fmla="*/ 899605 h 899517"/>
                <a:gd name="connsiteX2" fmla="*/ 1439330 w 1439265"/>
                <a:gd name="connsiteY2" fmla="*/ 88 h 89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265" h="899517">
                  <a:moveTo>
                    <a:pt x="64" y="88"/>
                  </a:moveTo>
                  <a:lnTo>
                    <a:pt x="719703" y="899605"/>
                  </a:lnTo>
                  <a:lnTo>
                    <a:pt x="1439330" y="88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2201F657-66EE-B17F-8C1D-6316A09A0B46}"/>
                </a:ext>
              </a:extLst>
            </p:cNvPr>
            <p:cNvSpPr/>
            <p:nvPr/>
          </p:nvSpPr>
          <p:spPr>
            <a:xfrm flipV="1">
              <a:off x="1817554" y="3063572"/>
              <a:ext cx="4652268" cy="12700"/>
            </a:xfrm>
            <a:custGeom>
              <a:avLst/>
              <a:gdLst>
                <a:gd name="connsiteX0" fmla="*/ 64 w 4652268"/>
                <a:gd name="connsiteY0" fmla="*/ 216 h 12700"/>
                <a:gd name="connsiteX1" fmla="*/ 4652333 w 4652268"/>
                <a:gd name="connsiteY1" fmla="*/ 216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2268" h="12700">
                  <a:moveTo>
                    <a:pt x="64" y="216"/>
                  </a:moveTo>
                  <a:lnTo>
                    <a:pt x="4652333" y="216"/>
                  </a:lnTo>
                </a:path>
              </a:pathLst>
            </a:custGeom>
            <a:noFill/>
            <a:ln w="505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BEF744D9-49C7-5595-1041-25852D57C9A0}"/>
                </a:ext>
              </a:extLst>
            </p:cNvPr>
            <p:cNvSpPr/>
            <p:nvPr/>
          </p:nvSpPr>
          <p:spPr>
            <a:xfrm>
              <a:off x="6433259" y="3035990"/>
              <a:ext cx="80666" cy="80564"/>
            </a:xfrm>
            <a:custGeom>
              <a:avLst/>
              <a:gdLst>
                <a:gd name="connsiteX0" fmla="*/ 40475 w 40475"/>
                <a:gd name="connsiteY0" fmla="*/ 20193 h 40424"/>
                <a:gd name="connsiteX1" fmla="*/ 0 w 40475"/>
                <a:gd name="connsiteY1" fmla="*/ 0 h 40424"/>
                <a:gd name="connsiteX2" fmla="*/ 15177 w 40475"/>
                <a:gd name="connsiteY2" fmla="*/ 20193 h 40424"/>
                <a:gd name="connsiteX3" fmla="*/ 0 w 40475"/>
                <a:gd name="connsiteY3" fmla="*/ 40424 h 4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75" h="40424">
                  <a:moveTo>
                    <a:pt x="40475" y="20193"/>
                  </a:moveTo>
                  <a:lnTo>
                    <a:pt x="0" y="0"/>
                  </a:lnTo>
                  <a:lnTo>
                    <a:pt x="15177" y="20193"/>
                  </a:lnTo>
                  <a:lnTo>
                    <a:pt x="0" y="40424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472FC8CF-77F6-8269-0A20-BEA5006A6895}"/>
                </a:ext>
              </a:extLst>
            </p:cNvPr>
            <p:cNvSpPr/>
            <p:nvPr/>
          </p:nvSpPr>
          <p:spPr>
            <a:xfrm>
              <a:off x="6542713" y="3023293"/>
              <a:ext cx="38695" cy="80565"/>
            </a:xfrm>
            <a:custGeom>
              <a:avLst/>
              <a:gdLst>
                <a:gd name="connsiteX0" fmla="*/ 23455 w 38695"/>
                <a:gd name="connsiteY0" fmla="*/ 28765 h 80565"/>
                <a:gd name="connsiteX1" fmla="*/ 35361 w 38695"/>
                <a:gd name="connsiteY1" fmla="*/ 28765 h 80565"/>
                <a:gd name="connsiteX2" fmla="*/ 39131 w 38695"/>
                <a:gd name="connsiteY2" fmla="*/ 26186 h 80565"/>
                <a:gd name="connsiteX3" fmla="*/ 35559 w 38695"/>
                <a:gd name="connsiteY3" fmla="*/ 24797 h 80565"/>
                <a:gd name="connsiteX4" fmla="*/ 24447 w 38695"/>
                <a:gd name="connsiteY4" fmla="*/ 24797 h 80565"/>
                <a:gd name="connsiteX5" fmla="*/ 29606 w 38695"/>
                <a:gd name="connsiteY5" fmla="*/ 3564 h 80565"/>
                <a:gd name="connsiteX6" fmla="*/ 26034 w 38695"/>
                <a:gd name="connsiteY6" fmla="*/ 190 h 80565"/>
                <a:gd name="connsiteX7" fmla="*/ 20875 w 38695"/>
                <a:gd name="connsiteY7" fmla="*/ 4754 h 80565"/>
                <a:gd name="connsiteX8" fmla="*/ 16113 w 38695"/>
                <a:gd name="connsiteY8" fmla="*/ 24797 h 80565"/>
                <a:gd name="connsiteX9" fmla="*/ 4206 w 38695"/>
                <a:gd name="connsiteY9" fmla="*/ 24797 h 80565"/>
                <a:gd name="connsiteX10" fmla="*/ 436 w 38695"/>
                <a:gd name="connsiteY10" fmla="*/ 27376 h 80565"/>
                <a:gd name="connsiteX11" fmla="*/ 3809 w 38695"/>
                <a:gd name="connsiteY11" fmla="*/ 28765 h 80565"/>
                <a:gd name="connsiteX12" fmla="*/ 15120 w 38695"/>
                <a:gd name="connsiteY12" fmla="*/ 28765 h 80565"/>
                <a:gd name="connsiteX13" fmla="*/ 5397 w 38695"/>
                <a:gd name="connsiteY13" fmla="*/ 69048 h 80565"/>
                <a:gd name="connsiteX14" fmla="*/ 17105 w 38695"/>
                <a:gd name="connsiteY14" fmla="*/ 80756 h 80565"/>
                <a:gd name="connsiteX15" fmla="*/ 37147 w 38695"/>
                <a:gd name="connsiteY15" fmla="*/ 61309 h 80565"/>
                <a:gd name="connsiteX16" fmla="*/ 35559 w 38695"/>
                <a:gd name="connsiteY16" fmla="*/ 60119 h 80565"/>
                <a:gd name="connsiteX17" fmla="*/ 33774 w 38695"/>
                <a:gd name="connsiteY17" fmla="*/ 61706 h 80565"/>
                <a:gd name="connsiteX18" fmla="*/ 17303 w 38695"/>
                <a:gd name="connsiteY18" fmla="*/ 77978 h 80565"/>
                <a:gd name="connsiteX19" fmla="*/ 13334 w 38695"/>
                <a:gd name="connsiteY19" fmla="*/ 72223 h 80565"/>
                <a:gd name="connsiteX20" fmla="*/ 14128 w 38695"/>
                <a:gd name="connsiteY20" fmla="*/ 66072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95" h="80565">
                  <a:moveTo>
                    <a:pt x="23455" y="28765"/>
                  </a:moveTo>
                  <a:lnTo>
                    <a:pt x="35361" y="28765"/>
                  </a:lnTo>
                  <a:cubicBezTo>
                    <a:pt x="37941" y="28765"/>
                    <a:pt x="39131" y="28765"/>
                    <a:pt x="39131" y="26186"/>
                  </a:cubicBezTo>
                  <a:cubicBezTo>
                    <a:pt x="39131" y="24797"/>
                    <a:pt x="37941" y="24797"/>
                    <a:pt x="35559" y="24797"/>
                  </a:cubicBezTo>
                  <a:lnTo>
                    <a:pt x="24447" y="24797"/>
                  </a:lnTo>
                  <a:cubicBezTo>
                    <a:pt x="29011" y="6937"/>
                    <a:pt x="29606" y="4358"/>
                    <a:pt x="29606" y="3564"/>
                  </a:cubicBezTo>
                  <a:cubicBezTo>
                    <a:pt x="29606" y="1579"/>
                    <a:pt x="28217" y="190"/>
                    <a:pt x="26034" y="190"/>
                  </a:cubicBezTo>
                  <a:cubicBezTo>
                    <a:pt x="25638" y="190"/>
                    <a:pt x="22066" y="389"/>
                    <a:pt x="20875" y="4754"/>
                  </a:cubicBezTo>
                  <a:lnTo>
                    <a:pt x="16113" y="24797"/>
                  </a:lnTo>
                  <a:lnTo>
                    <a:pt x="4206" y="24797"/>
                  </a:lnTo>
                  <a:cubicBezTo>
                    <a:pt x="1627" y="24797"/>
                    <a:pt x="436" y="24797"/>
                    <a:pt x="436" y="27376"/>
                  </a:cubicBezTo>
                  <a:cubicBezTo>
                    <a:pt x="436" y="28765"/>
                    <a:pt x="1428" y="28765"/>
                    <a:pt x="3809" y="28765"/>
                  </a:cubicBezTo>
                  <a:lnTo>
                    <a:pt x="15120" y="28765"/>
                  </a:lnTo>
                  <a:cubicBezTo>
                    <a:pt x="5992" y="64683"/>
                    <a:pt x="5397" y="66865"/>
                    <a:pt x="5397" y="69048"/>
                  </a:cubicBezTo>
                  <a:cubicBezTo>
                    <a:pt x="5397" y="75993"/>
                    <a:pt x="10159" y="80756"/>
                    <a:pt x="17105" y="80756"/>
                  </a:cubicBezTo>
                  <a:cubicBezTo>
                    <a:pt x="30003" y="80756"/>
                    <a:pt x="37147" y="62301"/>
                    <a:pt x="37147" y="61309"/>
                  </a:cubicBezTo>
                  <a:cubicBezTo>
                    <a:pt x="37147" y="60119"/>
                    <a:pt x="36155" y="60119"/>
                    <a:pt x="35559" y="60119"/>
                  </a:cubicBezTo>
                  <a:cubicBezTo>
                    <a:pt x="34567" y="60119"/>
                    <a:pt x="34369" y="60317"/>
                    <a:pt x="33774" y="61706"/>
                  </a:cubicBezTo>
                  <a:cubicBezTo>
                    <a:pt x="28217" y="75001"/>
                    <a:pt x="21669" y="77978"/>
                    <a:pt x="17303" y="77978"/>
                  </a:cubicBezTo>
                  <a:cubicBezTo>
                    <a:pt x="14724" y="77978"/>
                    <a:pt x="13334" y="76390"/>
                    <a:pt x="13334" y="72223"/>
                  </a:cubicBezTo>
                  <a:cubicBezTo>
                    <a:pt x="13334" y="69048"/>
                    <a:pt x="13731" y="68254"/>
                    <a:pt x="14128" y="6607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622B45DF-0500-C2F0-F059-CF4D2178F4FB}"/>
                </a:ext>
              </a:extLst>
            </p:cNvPr>
            <p:cNvSpPr/>
            <p:nvPr/>
          </p:nvSpPr>
          <p:spPr>
            <a:xfrm flipV="1">
              <a:off x="1817554" y="1469721"/>
              <a:ext cx="12700" cy="1593850"/>
            </a:xfrm>
            <a:custGeom>
              <a:avLst/>
              <a:gdLst>
                <a:gd name="connsiteX0" fmla="*/ 64 w 12700"/>
                <a:gd name="connsiteY0" fmla="*/ 90 h 1593850"/>
                <a:gd name="connsiteX1" fmla="*/ 64 w 12700"/>
                <a:gd name="connsiteY1" fmla="*/ 1593941 h 159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93850">
                  <a:moveTo>
                    <a:pt x="64" y="90"/>
                  </a:moveTo>
                  <a:lnTo>
                    <a:pt x="64" y="1593941"/>
                  </a:lnTo>
                </a:path>
              </a:pathLst>
            </a:custGeom>
            <a:noFill/>
            <a:ln w="505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3DD752CD-CCE6-A6B4-040C-39E5A20BB388}"/>
                </a:ext>
              </a:extLst>
            </p:cNvPr>
            <p:cNvSpPr/>
            <p:nvPr/>
          </p:nvSpPr>
          <p:spPr>
            <a:xfrm flipV="1">
              <a:off x="1817554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505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5" name="Gráfico 5">
              <a:extLst>
                <a:ext uri="{FF2B5EF4-FFF2-40B4-BE49-F238E27FC236}">
                  <a16:creationId xmlns:a16="http://schemas.microsoft.com/office/drawing/2014/main" id="{0D707DDE-02FC-BD4E-444F-44DAC51600D3}"/>
                </a:ext>
              </a:extLst>
            </p:cNvPr>
            <p:cNvGrpSpPr/>
            <p:nvPr/>
          </p:nvGrpSpPr>
          <p:grpSpPr>
            <a:xfrm>
              <a:off x="1704733" y="4136707"/>
              <a:ext cx="91876" cy="565461"/>
              <a:chOff x="1704733" y="4136707"/>
              <a:chExt cx="91876" cy="565461"/>
            </a:xfrm>
            <a:solidFill>
              <a:schemeClr val="tx1"/>
            </a:solidFill>
          </p:grpSpPr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E91C9907-172C-4A37-E143-05665380C51C}"/>
                  </a:ext>
                </a:extLst>
              </p:cNvPr>
              <p:cNvSpPr/>
              <p:nvPr/>
            </p:nvSpPr>
            <p:spPr>
              <a:xfrm>
                <a:off x="1704733" y="4615451"/>
                <a:ext cx="90487" cy="86717"/>
              </a:xfrm>
              <a:custGeom>
                <a:avLst/>
                <a:gdLst>
                  <a:gd name="connsiteX0" fmla="*/ 2642 w 90487"/>
                  <a:gd name="connsiteY0" fmla="*/ 40599 h 86717"/>
                  <a:gd name="connsiteX1" fmla="*/ 62 w 90487"/>
                  <a:gd name="connsiteY1" fmla="*/ 43576 h 86717"/>
                  <a:gd name="connsiteX2" fmla="*/ 2642 w 90487"/>
                  <a:gd name="connsiteY2" fmla="*/ 46552 h 86717"/>
                  <a:gd name="connsiteX3" fmla="*/ 78247 w 90487"/>
                  <a:gd name="connsiteY3" fmla="*/ 72746 h 86717"/>
                  <a:gd name="connsiteX4" fmla="*/ 86581 w 90487"/>
                  <a:gd name="connsiteY4" fmla="*/ 87034 h 86717"/>
                  <a:gd name="connsiteX5" fmla="*/ 90550 w 90487"/>
                  <a:gd name="connsiteY5" fmla="*/ 87034 h 86717"/>
                  <a:gd name="connsiteX6" fmla="*/ 90153 w 90487"/>
                  <a:gd name="connsiteY6" fmla="*/ 74135 h 86717"/>
                  <a:gd name="connsiteX7" fmla="*/ 90550 w 90487"/>
                  <a:gd name="connsiteY7" fmla="*/ 59451 h 86717"/>
                  <a:gd name="connsiteX8" fmla="*/ 86581 w 90487"/>
                  <a:gd name="connsiteY8" fmla="*/ 59451 h 86717"/>
                  <a:gd name="connsiteX9" fmla="*/ 80231 w 90487"/>
                  <a:gd name="connsiteY9" fmla="*/ 68976 h 86717"/>
                  <a:gd name="connsiteX10" fmla="*/ 78247 w 90487"/>
                  <a:gd name="connsiteY10" fmla="*/ 68777 h 86717"/>
                  <a:gd name="connsiteX11" fmla="*/ 61777 w 90487"/>
                  <a:gd name="connsiteY11" fmla="*/ 63023 h 86717"/>
                  <a:gd name="connsiteX12" fmla="*/ 61777 w 90487"/>
                  <a:gd name="connsiteY12" fmla="*/ 31670 h 86717"/>
                  <a:gd name="connsiteX13" fmla="*/ 81025 w 90487"/>
                  <a:gd name="connsiteY13" fmla="*/ 24923 h 86717"/>
                  <a:gd name="connsiteX14" fmla="*/ 82811 w 90487"/>
                  <a:gd name="connsiteY14" fmla="*/ 24724 h 86717"/>
                  <a:gd name="connsiteX15" fmla="*/ 86581 w 90487"/>
                  <a:gd name="connsiteY15" fmla="*/ 35043 h 86717"/>
                  <a:gd name="connsiteX16" fmla="*/ 90550 w 90487"/>
                  <a:gd name="connsiteY16" fmla="*/ 35043 h 86717"/>
                  <a:gd name="connsiteX17" fmla="*/ 90153 w 90487"/>
                  <a:gd name="connsiteY17" fmla="*/ 16985 h 86717"/>
                  <a:gd name="connsiteX18" fmla="*/ 90550 w 90487"/>
                  <a:gd name="connsiteY18" fmla="*/ 317 h 86717"/>
                  <a:gd name="connsiteX19" fmla="*/ 86581 w 90487"/>
                  <a:gd name="connsiteY19" fmla="*/ 317 h 86717"/>
                  <a:gd name="connsiteX20" fmla="*/ 86581 w 90487"/>
                  <a:gd name="connsiteY20" fmla="*/ 2698 h 86717"/>
                  <a:gd name="connsiteX21" fmla="*/ 81620 w 90487"/>
                  <a:gd name="connsiteY21" fmla="*/ 13413 h 86717"/>
                  <a:gd name="connsiteX22" fmla="*/ 16731 w 90487"/>
                  <a:gd name="connsiteY22" fmla="*/ 47346 h 86717"/>
                  <a:gd name="connsiteX23" fmla="*/ 57808 w 90487"/>
                  <a:gd name="connsiteY23" fmla="*/ 33059 h 86717"/>
                  <a:gd name="connsiteX24" fmla="*/ 57808 w 90487"/>
                  <a:gd name="connsiteY24" fmla="*/ 61634 h 8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0487" h="86717">
                    <a:moveTo>
                      <a:pt x="2642" y="40599"/>
                    </a:moveTo>
                    <a:cubicBezTo>
                      <a:pt x="856" y="41393"/>
                      <a:pt x="62" y="41592"/>
                      <a:pt x="62" y="43576"/>
                    </a:cubicBezTo>
                    <a:cubicBezTo>
                      <a:pt x="62" y="45560"/>
                      <a:pt x="856" y="45957"/>
                      <a:pt x="2642" y="46552"/>
                    </a:cubicBezTo>
                    <a:lnTo>
                      <a:pt x="78247" y="72746"/>
                    </a:lnTo>
                    <a:cubicBezTo>
                      <a:pt x="84597" y="75127"/>
                      <a:pt x="86581" y="80088"/>
                      <a:pt x="86581" y="87034"/>
                    </a:cubicBezTo>
                    <a:lnTo>
                      <a:pt x="90550" y="87034"/>
                    </a:lnTo>
                    <a:cubicBezTo>
                      <a:pt x="90352" y="84057"/>
                      <a:pt x="90153" y="78699"/>
                      <a:pt x="90153" y="74135"/>
                    </a:cubicBezTo>
                    <a:cubicBezTo>
                      <a:pt x="90153" y="70167"/>
                      <a:pt x="90352" y="63618"/>
                      <a:pt x="90550" y="59451"/>
                    </a:cubicBezTo>
                    <a:lnTo>
                      <a:pt x="86581" y="59451"/>
                    </a:lnTo>
                    <a:cubicBezTo>
                      <a:pt x="86581" y="65801"/>
                      <a:pt x="83406" y="68976"/>
                      <a:pt x="80231" y="68976"/>
                    </a:cubicBezTo>
                    <a:cubicBezTo>
                      <a:pt x="79834" y="68976"/>
                      <a:pt x="78445" y="68976"/>
                      <a:pt x="78247" y="68777"/>
                    </a:cubicBezTo>
                    <a:lnTo>
                      <a:pt x="61777" y="63023"/>
                    </a:lnTo>
                    <a:lnTo>
                      <a:pt x="61777" y="31670"/>
                    </a:lnTo>
                    <a:lnTo>
                      <a:pt x="81025" y="24923"/>
                    </a:lnTo>
                    <a:cubicBezTo>
                      <a:pt x="81620" y="24923"/>
                      <a:pt x="82414" y="24724"/>
                      <a:pt x="82811" y="24724"/>
                    </a:cubicBezTo>
                    <a:cubicBezTo>
                      <a:pt x="86581" y="24724"/>
                      <a:pt x="86581" y="31670"/>
                      <a:pt x="86581" y="35043"/>
                    </a:cubicBezTo>
                    <a:lnTo>
                      <a:pt x="90550" y="35043"/>
                    </a:lnTo>
                    <a:cubicBezTo>
                      <a:pt x="90153" y="30677"/>
                      <a:pt x="90153" y="21748"/>
                      <a:pt x="90153" y="16985"/>
                    </a:cubicBezTo>
                    <a:cubicBezTo>
                      <a:pt x="90153" y="11429"/>
                      <a:pt x="90352" y="5674"/>
                      <a:pt x="90550" y="317"/>
                    </a:cubicBezTo>
                    <a:lnTo>
                      <a:pt x="86581" y="317"/>
                    </a:lnTo>
                    <a:lnTo>
                      <a:pt x="86581" y="2698"/>
                    </a:lnTo>
                    <a:cubicBezTo>
                      <a:pt x="86581" y="10238"/>
                      <a:pt x="85787" y="12024"/>
                      <a:pt x="81620" y="13413"/>
                    </a:cubicBezTo>
                    <a:close/>
                    <a:moveTo>
                      <a:pt x="16731" y="47346"/>
                    </a:moveTo>
                    <a:lnTo>
                      <a:pt x="57808" y="33059"/>
                    </a:lnTo>
                    <a:lnTo>
                      <a:pt x="57808" y="61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4BD22785-CE90-D87C-E8EE-AF9FE30B8009}"/>
                  </a:ext>
                </a:extLst>
              </p:cNvPr>
              <p:cNvSpPr/>
              <p:nvPr/>
            </p:nvSpPr>
            <p:spPr>
              <a:xfrm>
                <a:off x="1738666" y="4558919"/>
                <a:ext cx="57943" cy="48021"/>
              </a:xfrm>
              <a:custGeom>
                <a:avLst/>
                <a:gdLst>
                  <a:gd name="connsiteX0" fmla="*/ 29034 w 57943"/>
                  <a:gd name="connsiteY0" fmla="*/ 37814 h 48021"/>
                  <a:gd name="connsiteX1" fmla="*/ 3237 w 57943"/>
                  <a:gd name="connsiteY1" fmla="*/ 20748 h 48021"/>
                  <a:gd name="connsiteX2" fmla="*/ 7801 w 57943"/>
                  <a:gd name="connsiteY2" fmla="*/ 7254 h 48021"/>
                  <a:gd name="connsiteX3" fmla="*/ 13556 w 57943"/>
                  <a:gd name="connsiteY3" fmla="*/ 13207 h 48021"/>
                  <a:gd name="connsiteX4" fmla="*/ 19509 w 57943"/>
                  <a:gd name="connsiteY4" fmla="*/ 7453 h 48021"/>
                  <a:gd name="connsiteX5" fmla="*/ 13556 w 57943"/>
                  <a:gd name="connsiteY5" fmla="*/ 1698 h 48021"/>
                  <a:gd name="connsiteX6" fmla="*/ 62 w 57943"/>
                  <a:gd name="connsiteY6" fmla="*/ 20947 h 48021"/>
                  <a:gd name="connsiteX7" fmla="*/ 29233 w 57943"/>
                  <a:gd name="connsiteY7" fmla="*/ 48331 h 48021"/>
                  <a:gd name="connsiteX8" fmla="*/ 58006 w 57943"/>
                  <a:gd name="connsiteY8" fmla="*/ 21145 h 48021"/>
                  <a:gd name="connsiteX9" fmla="*/ 41536 w 57943"/>
                  <a:gd name="connsiteY9" fmla="*/ 309 h 48021"/>
                  <a:gd name="connsiteX10" fmla="*/ 40345 w 57943"/>
                  <a:gd name="connsiteY10" fmla="*/ 1897 h 48021"/>
                  <a:gd name="connsiteX11" fmla="*/ 41536 w 57943"/>
                  <a:gd name="connsiteY11" fmla="*/ 3484 h 48021"/>
                  <a:gd name="connsiteX12" fmla="*/ 54831 w 57943"/>
                  <a:gd name="connsiteY12" fmla="*/ 20153 h 48021"/>
                  <a:gd name="connsiteX13" fmla="*/ 29034 w 57943"/>
                  <a:gd name="connsiteY13" fmla="*/ 37814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34" y="37814"/>
                    </a:moveTo>
                    <a:cubicBezTo>
                      <a:pt x="8397" y="37814"/>
                      <a:pt x="3237" y="27495"/>
                      <a:pt x="3237" y="20748"/>
                    </a:cubicBezTo>
                    <a:cubicBezTo>
                      <a:pt x="3237" y="19756"/>
                      <a:pt x="3237" y="11818"/>
                      <a:pt x="7801" y="7254"/>
                    </a:cubicBezTo>
                    <a:cubicBezTo>
                      <a:pt x="8198" y="12414"/>
                      <a:pt x="11969" y="13207"/>
                      <a:pt x="13556" y="13207"/>
                    </a:cubicBezTo>
                    <a:cubicBezTo>
                      <a:pt x="16930" y="13207"/>
                      <a:pt x="19509" y="11025"/>
                      <a:pt x="19509" y="7453"/>
                    </a:cubicBezTo>
                    <a:cubicBezTo>
                      <a:pt x="19509" y="4079"/>
                      <a:pt x="17326" y="1698"/>
                      <a:pt x="13556" y="1698"/>
                    </a:cubicBezTo>
                    <a:cubicBezTo>
                      <a:pt x="4825" y="1698"/>
                      <a:pt x="62" y="11223"/>
                      <a:pt x="62" y="20947"/>
                    </a:cubicBezTo>
                    <a:cubicBezTo>
                      <a:pt x="62" y="36822"/>
                      <a:pt x="13556" y="48331"/>
                      <a:pt x="29233" y="48331"/>
                    </a:cubicBezTo>
                    <a:cubicBezTo>
                      <a:pt x="45505" y="48331"/>
                      <a:pt x="58006" y="35829"/>
                      <a:pt x="58006" y="21145"/>
                    </a:cubicBezTo>
                    <a:cubicBezTo>
                      <a:pt x="58006" y="4278"/>
                      <a:pt x="42925" y="309"/>
                      <a:pt x="41536" y="309"/>
                    </a:cubicBezTo>
                    <a:cubicBezTo>
                      <a:pt x="40345" y="309"/>
                      <a:pt x="40345" y="1500"/>
                      <a:pt x="40345" y="1897"/>
                    </a:cubicBezTo>
                    <a:cubicBezTo>
                      <a:pt x="40345" y="3087"/>
                      <a:pt x="40742" y="3286"/>
                      <a:pt x="41536" y="3484"/>
                    </a:cubicBezTo>
                    <a:cubicBezTo>
                      <a:pt x="53244" y="7254"/>
                      <a:pt x="54831" y="15390"/>
                      <a:pt x="54831" y="20153"/>
                    </a:cubicBezTo>
                    <a:cubicBezTo>
                      <a:pt x="54831" y="26701"/>
                      <a:pt x="49473" y="37814"/>
                      <a:pt x="29034" y="378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2E1CA24B-3D9E-001A-2617-D3A3FBE4A76E}"/>
                  </a:ext>
                </a:extLst>
              </p:cNvPr>
              <p:cNvSpPr/>
              <p:nvPr/>
            </p:nvSpPr>
            <p:spPr>
              <a:xfrm>
                <a:off x="1717433" y="4513238"/>
                <a:ext cx="79176" cy="39489"/>
              </a:xfrm>
              <a:custGeom>
                <a:avLst/>
                <a:gdLst>
                  <a:gd name="connsiteX0" fmla="*/ 27248 w 79176"/>
                  <a:gd name="connsiteY0" fmla="*/ 20347 h 39489"/>
                  <a:gd name="connsiteX1" fmla="*/ 27248 w 79176"/>
                  <a:gd name="connsiteY1" fmla="*/ 2289 h 39489"/>
                  <a:gd name="connsiteX2" fmla="*/ 23280 w 79176"/>
                  <a:gd name="connsiteY2" fmla="*/ 2289 h 39489"/>
                  <a:gd name="connsiteX3" fmla="*/ 23280 w 79176"/>
                  <a:gd name="connsiteY3" fmla="*/ 20347 h 39489"/>
                  <a:gd name="connsiteX4" fmla="*/ 62 w 79176"/>
                  <a:gd name="connsiteY4" fmla="*/ 20347 h 39489"/>
                  <a:gd name="connsiteX5" fmla="*/ 62 w 79176"/>
                  <a:gd name="connsiteY5" fmla="*/ 23522 h 39489"/>
                  <a:gd name="connsiteX6" fmla="*/ 24470 w 79176"/>
                  <a:gd name="connsiteY6" fmla="*/ 39794 h 39489"/>
                  <a:gd name="connsiteX7" fmla="*/ 27248 w 79176"/>
                  <a:gd name="connsiteY7" fmla="*/ 39794 h 39489"/>
                  <a:gd name="connsiteX8" fmla="*/ 27248 w 79176"/>
                  <a:gd name="connsiteY8" fmla="*/ 29078 h 39489"/>
                  <a:gd name="connsiteX9" fmla="*/ 62173 w 79176"/>
                  <a:gd name="connsiteY9" fmla="*/ 29078 h 39489"/>
                  <a:gd name="connsiteX10" fmla="*/ 79239 w 79176"/>
                  <a:gd name="connsiteY10" fmla="*/ 12806 h 39489"/>
                  <a:gd name="connsiteX11" fmla="*/ 62173 w 79176"/>
                  <a:gd name="connsiteY11" fmla="*/ 305 h 39489"/>
                  <a:gd name="connsiteX12" fmla="*/ 55030 w 79176"/>
                  <a:gd name="connsiteY12" fmla="*/ 305 h 39489"/>
                  <a:gd name="connsiteX13" fmla="*/ 55030 w 79176"/>
                  <a:gd name="connsiteY13" fmla="*/ 3281 h 39489"/>
                  <a:gd name="connsiteX14" fmla="*/ 61975 w 79176"/>
                  <a:gd name="connsiteY14" fmla="*/ 3281 h 39489"/>
                  <a:gd name="connsiteX15" fmla="*/ 76064 w 79176"/>
                  <a:gd name="connsiteY15" fmla="*/ 11814 h 39489"/>
                  <a:gd name="connsiteX16" fmla="*/ 62372 w 79176"/>
                  <a:gd name="connsiteY16" fmla="*/ 20347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248" y="20347"/>
                    </a:moveTo>
                    <a:lnTo>
                      <a:pt x="27248" y="2289"/>
                    </a:lnTo>
                    <a:lnTo>
                      <a:pt x="23280" y="2289"/>
                    </a:lnTo>
                    <a:lnTo>
                      <a:pt x="23280" y="20347"/>
                    </a:lnTo>
                    <a:lnTo>
                      <a:pt x="62" y="20347"/>
                    </a:lnTo>
                    <a:lnTo>
                      <a:pt x="62" y="23522"/>
                    </a:lnTo>
                    <a:cubicBezTo>
                      <a:pt x="10381" y="23522"/>
                      <a:pt x="24073" y="27292"/>
                      <a:pt x="24470" y="39794"/>
                    </a:cubicBezTo>
                    <a:lnTo>
                      <a:pt x="27248" y="39794"/>
                    </a:lnTo>
                    <a:lnTo>
                      <a:pt x="27248" y="29078"/>
                    </a:lnTo>
                    <a:lnTo>
                      <a:pt x="62173" y="29078"/>
                    </a:lnTo>
                    <a:cubicBezTo>
                      <a:pt x="77652" y="29078"/>
                      <a:pt x="79239" y="17370"/>
                      <a:pt x="79239" y="12806"/>
                    </a:cubicBezTo>
                    <a:cubicBezTo>
                      <a:pt x="79239" y="3678"/>
                      <a:pt x="70309" y="305"/>
                      <a:pt x="62173" y="305"/>
                    </a:cubicBezTo>
                    <a:lnTo>
                      <a:pt x="55030" y="305"/>
                    </a:lnTo>
                    <a:lnTo>
                      <a:pt x="55030" y="3281"/>
                    </a:lnTo>
                    <a:lnTo>
                      <a:pt x="61975" y="3281"/>
                    </a:lnTo>
                    <a:cubicBezTo>
                      <a:pt x="71302" y="3281"/>
                      <a:pt x="76064" y="7250"/>
                      <a:pt x="76064" y="11814"/>
                    </a:cubicBezTo>
                    <a:cubicBezTo>
                      <a:pt x="76064" y="20347"/>
                      <a:pt x="64555" y="20347"/>
                      <a:pt x="62372" y="203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4F0038FD-8C4B-68E1-DE34-F23C4CFF3841}"/>
                  </a:ext>
                </a:extLst>
              </p:cNvPr>
              <p:cNvSpPr/>
              <p:nvPr/>
            </p:nvSpPr>
            <p:spPr>
              <a:xfrm>
                <a:off x="1739261" y="4438254"/>
                <a:ext cx="57348" cy="63698"/>
              </a:xfrm>
              <a:custGeom>
                <a:avLst/>
                <a:gdLst>
                  <a:gd name="connsiteX0" fmla="*/ 46100 w 57348"/>
                  <a:gd name="connsiteY0" fmla="*/ 18557 h 63698"/>
                  <a:gd name="connsiteX1" fmla="*/ 57411 w 57348"/>
                  <a:gd name="connsiteY1" fmla="*/ 18557 h 63698"/>
                  <a:gd name="connsiteX2" fmla="*/ 56022 w 57348"/>
                  <a:gd name="connsiteY2" fmla="*/ 301 h 63698"/>
                  <a:gd name="connsiteX3" fmla="*/ 52053 w 57348"/>
                  <a:gd name="connsiteY3" fmla="*/ 301 h 63698"/>
                  <a:gd name="connsiteX4" fmla="*/ 45108 w 57348"/>
                  <a:gd name="connsiteY4" fmla="*/ 10223 h 63698"/>
                  <a:gd name="connsiteX5" fmla="*/ 62 w 57348"/>
                  <a:gd name="connsiteY5" fmla="*/ 10223 h 63698"/>
                  <a:gd name="connsiteX6" fmla="*/ 1451 w 57348"/>
                  <a:gd name="connsiteY6" fmla="*/ 28876 h 63698"/>
                  <a:gd name="connsiteX7" fmla="*/ 5420 w 57348"/>
                  <a:gd name="connsiteY7" fmla="*/ 28876 h 63698"/>
                  <a:gd name="connsiteX8" fmla="*/ 12564 w 57348"/>
                  <a:gd name="connsiteY8" fmla="*/ 18954 h 63698"/>
                  <a:gd name="connsiteX9" fmla="*/ 34987 w 57348"/>
                  <a:gd name="connsiteY9" fmla="*/ 18954 h 63698"/>
                  <a:gd name="connsiteX10" fmla="*/ 54633 w 57348"/>
                  <a:gd name="connsiteY10" fmla="*/ 34234 h 63698"/>
                  <a:gd name="connsiteX11" fmla="*/ 42131 w 57348"/>
                  <a:gd name="connsiteY11" fmla="*/ 45346 h 63698"/>
                  <a:gd name="connsiteX12" fmla="*/ 62 w 57348"/>
                  <a:gd name="connsiteY12" fmla="*/ 45346 h 63698"/>
                  <a:gd name="connsiteX13" fmla="*/ 1451 w 57348"/>
                  <a:gd name="connsiteY13" fmla="*/ 63999 h 63698"/>
                  <a:gd name="connsiteX14" fmla="*/ 5420 w 57348"/>
                  <a:gd name="connsiteY14" fmla="*/ 63999 h 63698"/>
                  <a:gd name="connsiteX15" fmla="*/ 17128 w 57348"/>
                  <a:gd name="connsiteY15" fmla="*/ 54077 h 63698"/>
                  <a:gd name="connsiteX16" fmla="*/ 35980 w 57348"/>
                  <a:gd name="connsiteY16" fmla="*/ 54077 h 63698"/>
                  <a:gd name="connsiteX17" fmla="*/ 57411 w 57348"/>
                  <a:gd name="connsiteY17" fmla="*/ 34829 h 63698"/>
                  <a:gd name="connsiteX18" fmla="*/ 46100 w 57348"/>
                  <a:gd name="connsiteY18" fmla="*/ 18557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348" h="63698">
                    <a:moveTo>
                      <a:pt x="46100" y="18557"/>
                    </a:moveTo>
                    <a:lnTo>
                      <a:pt x="57411" y="18557"/>
                    </a:lnTo>
                    <a:lnTo>
                      <a:pt x="56022" y="301"/>
                    </a:lnTo>
                    <a:lnTo>
                      <a:pt x="52053" y="301"/>
                    </a:lnTo>
                    <a:cubicBezTo>
                      <a:pt x="52053" y="9230"/>
                      <a:pt x="51259" y="10223"/>
                      <a:pt x="45108" y="10223"/>
                    </a:cubicBezTo>
                    <a:lnTo>
                      <a:pt x="62" y="10223"/>
                    </a:lnTo>
                    <a:lnTo>
                      <a:pt x="1451" y="28876"/>
                    </a:lnTo>
                    <a:lnTo>
                      <a:pt x="5420" y="28876"/>
                    </a:lnTo>
                    <a:cubicBezTo>
                      <a:pt x="5420" y="19946"/>
                      <a:pt x="6412" y="18954"/>
                      <a:pt x="12564" y="18954"/>
                    </a:cubicBezTo>
                    <a:lnTo>
                      <a:pt x="34987" y="18954"/>
                    </a:lnTo>
                    <a:cubicBezTo>
                      <a:pt x="46100" y="18954"/>
                      <a:pt x="54633" y="24907"/>
                      <a:pt x="54633" y="34234"/>
                    </a:cubicBezTo>
                    <a:cubicBezTo>
                      <a:pt x="54633" y="44751"/>
                      <a:pt x="48680" y="45346"/>
                      <a:pt x="42131" y="45346"/>
                    </a:cubicBezTo>
                    <a:lnTo>
                      <a:pt x="62" y="45346"/>
                    </a:lnTo>
                    <a:lnTo>
                      <a:pt x="1451" y="63999"/>
                    </a:lnTo>
                    <a:lnTo>
                      <a:pt x="5420" y="63999"/>
                    </a:lnTo>
                    <a:cubicBezTo>
                      <a:pt x="5420" y="54077"/>
                      <a:pt x="5817" y="54077"/>
                      <a:pt x="17128" y="54077"/>
                    </a:cubicBezTo>
                    <a:lnTo>
                      <a:pt x="35980" y="54077"/>
                    </a:lnTo>
                    <a:cubicBezTo>
                      <a:pt x="45902" y="54077"/>
                      <a:pt x="57411" y="54077"/>
                      <a:pt x="57411" y="34829"/>
                    </a:cubicBezTo>
                    <a:cubicBezTo>
                      <a:pt x="57411" y="27685"/>
                      <a:pt x="53839" y="22129"/>
                      <a:pt x="46100" y="1855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87BB535F-CB54-E3C0-1E77-0BA0AA5D3B40}"/>
                  </a:ext>
                </a:extLst>
              </p:cNvPr>
              <p:cNvSpPr/>
              <p:nvPr/>
            </p:nvSpPr>
            <p:spPr>
              <a:xfrm>
                <a:off x="1738666" y="4373356"/>
                <a:ext cx="57943" cy="56951"/>
              </a:xfrm>
              <a:custGeom>
                <a:avLst/>
                <a:gdLst>
                  <a:gd name="connsiteX0" fmla="*/ 47092 w 57943"/>
                  <a:gd name="connsiteY0" fmla="*/ 20536 h 56951"/>
                  <a:gd name="connsiteX1" fmla="*/ 57411 w 57943"/>
                  <a:gd name="connsiteY1" fmla="*/ 10614 h 56951"/>
                  <a:gd name="connsiteX2" fmla="*/ 45306 w 57943"/>
                  <a:gd name="connsiteY2" fmla="*/ 295 h 56951"/>
                  <a:gd name="connsiteX3" fmla="*/ 38361 w 57943"/>
                  <a:gd name="connsiteY3" fmla="*/ 295 h 56951"/>
                  <a:gd name="connsiteX4" fmla="*/ 38361 w 57943"/>
                  <a:gd name="connsiteY4" fmla="*/ 3470 h 56951"/>
                  <a:gd name="connsiteX5" fmla="*/ 45306 w 57943"/>
                  <a:gd name="connsiteY5" fmla="*/ 3470 h 56951"/>
                  <a:gd name="connsiteX6" fmla="*/ 53442 w 57943"/>
                  <a:gd name="connsiteY6" fmla="*/ 8034 h 56951"/>
                  <a:gd name="connsiteX7" fmla="*/ 47092 w 57943"/>
                  <a:gd name="connsiteY7" fmla="*/ 12598 h 56951"/>
                  <a:gd name="connsiteX8" fmla="*/ 21890 w 57943"/>
                  <a:gd name="connsiteY8" fmla="*/ 12598 h 56951"/>
                  <a:gd name="connsiteX9" fmla="*/ 7008 w 57943"/>
                  <a:gd name="connsiteY9" fmla="*/ 17163 h 56951"/>
                  <a:gd name="connsiteX10" fmla="*/ 62 w 57943"/>
                  <a:gd name="connsiteY10" fmla="*/ 34625 h 56951"/>
                  <a:gd name="connsiteX11" fmla="*/ 14350 w 57943"/>
                  <a:gd name="connsiteY11" fmla="*/ 53675 h 56951"/>
                  <a:gd name="connsiteX12" fmla="*/ 20303 w 57943"/>
                  <a:gd name="connsiteY12" fmla="*/ 47722 h 56951"/>
                  <a:gd name="connsiteX13" fmla="*/ 14350 w 57943"/>
                  <a:gd name="connsiteY13" fmla="*/ 41967 h 56951"/>
                  <a:gd name="connsiteX14" fmla="*/ 8595 w 57943"/>
                  <a:gd name="connsiteY14" fmla="*/ 48516 h 56951"/>
                  <a:gd name="connsiteX15" fmla="*/ 2840 w 57943"/>
                  <a:gd name="connsiteY15" fmla="*/ 34823 h 56951"/>
                  <a:gd name="connsiteX16" fmla="*/ 18914 w 57943"/>
                  <a:gd name="connsiteY16" fmla="*/ 21330 h 56951"/>
                  <a:gd name="connsiteX17" fmla="*/ 23676 w 57943"/>
                  <a:gd name="connsiteY17" fmla="*/ 21330 h 56951"/>
                  <a:gd name="connsiteX18" fmla="*/ 28240 w 57943"/>
                  <a:gd name="connsiteY18" fmla="*/ 44745 h 56951"/>
                  <a:gd name="connsiteX19" fmla="*/ 44512 w 57943"/>
                  <a:gd name="connsiteY19" fmla="*/ 57247 h 56951"/>
                  <a:gd name="connsiteX20" fmla="*/ 58006 w 57943"/>
                  <a:gd name="connsiteY20" fmla="*/ 37006 h 56951"/>
                  <a:gd name="connsiteX21" fmla="*/ 47092 w 57943"/>
                  <a:gd name="connsiteY21" fmla="*/ 20536 h 56951"/>
                  <a:gd name="connsiteX22" fmla="*/ 26256 w 57943"/>
                  <a:gd name="connsiteY22" fmla="*/ 21330 h 56951"/>
                  <a:gd name="connsiteX23" fmla="*/ 38956 w 57943"/>
                  <a:gd name="connsiteY23" fmla="*/ 21330 h 56951"/>
                  <a:gd name="connsiteX24" fmla="*/ 55228 w 57943"/>
                  <a:gd name="connsiteY24" fmla="*/ 36213 h 56951"/>
                  <a:gd name="connsiteX25" fmla="*/ 44512 w 57943"/>
                  <a:gd name="connsiteY25" fmla="*/ 47523 h 56951"/>
                  <a:gd name="connsiteX26" fmla="*/ 26256 w 57943"/>
                  <a:gd name="connsiteY26" fmla="*/ 21330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092" y="20536"/>
                    </a:moveTo>
                    <a:cubicBezTo>
                      <a:pt x="52053" y="19941"/>
                      <a:pt x="57411" y="16567"/>
                      <a:pt x="57411" y="10614"/>
                    </a:cubicBezTo>
                    <a:cubicBezTo>
                      <a:pt x="57411" y="8034"/>
                      <a:pt x="55625" y="295"/>
                      <a:pt x="45306" y="295"/>
                    </a:cubicBezTo>
                    <a:lnTo>
                      <a:pt x="38361" y="295"/>
                    </a:lnTo>
                    <a:lnTo>
                      <a:pt x="38361" y="3470"/>
                    </a:lnTo>
                    <a:lnTo>
                      <a:pt x="45306" y="3470"/>
                    </a:lnTo>
                    <a:cubicBezTo>
                      <a:pt x="52648" y="3470"/>
                      <a:pt x="53442" y="6645"/>
                      <a:pt x="53442" y="8034"/>
                    </a:cubicBezTo>
                    <a:cubicBezTo>
                      <a:pt x="53442" y="12202"/>
                      <a:pt x="47687" y="12598"/>
                      <a:pt x="47092" y="12598"/>
                    </a:cubicBezTo>
                    <a:lnTo>
                      <a:pt x="21890" y="12598"/>
                    </a:lnTo>
                    <a:cubicBezTo>
                      <a:pt x="16533" y="12598"/>
                      <a:pt x="11572" y="12598"/>
                      <a:pt x="7008" y="17163"/>
                    </a:cubicBezTo>
                    <a:cubicBezTo>
                      <a:pt x="2047" y="22123"/>
                      <a:pt x="62" y="28473"/>
                      <a:pt x="62" y="34625"/>
                    </a:cubicBezTo>
                    <a:cubicBezTo>
                      <a:pt x="62" y="44944"/>
                      <a:pt x="6015" y="53675"/>
                      <a:pt x="14350" y="53675"/>
                    </a:cubicBezTo>
                    <a:cubicBezTo>
                      <a:pt x="18120" y="53675"/>
                      <a:pt x="20303" y="51095"/>
                      <a:pt x="20303" y="47722"/>
                    </a:cubicBezTo>
                    <a:cubicBezTo>
                      <a:pt x="20303" y="44348"/>
                      <a:pt x="17723" y="41967"/>
                      <a:pt x="14350" y="41967"/>
                    </a:cubicBezTo>
                    <a:cubicBezTo>
                      <a:pt x="12961" y="41967"/>
                      <a:pt x="8794" y="42563"/>
                      <a:pt x="8595" y="48516"/>
                    </a:cubicBezTo>
                    <a:cubicBezTo>
                      <a:pt x="4230" y="44944"/>
                      <a:pt x="2840" y="38792"/>
                      <a:pt x="2840" y="34823"/>
                    </a:cubicBezTo>
                    <a:cubicBezTo>
                      <a:pt x="2840" y="28672"/>
                      <a:pt x="7603" y="21330"/>
                      <a:pt x="18914" y="21330"/>
                    </a:cubicBezTo>
                    <a:lnTo>
                      <a:pt x="23676" y="21330"/>
                    </a:lnTo>
                    <a:cubicBezTo>
                      <a:pt x="24073" y="27878"/>
                      <a:pt x="24470" y="36609"/>
                      <a:pt x="28240" y="44745"/>
                    </a:cubicBezTo>
                    <a:cubicBezTo>
                      <a:pt x="32408" y="54072"/>
                      <a:pt x="38956" y="57247"/>
                      <a:pt x="44512" y="57247"/>
                    </a:cubicBezTo>
                    <a:cubicBezTo>
                      <a:pt x="54831" y="57247"/>
                      <a:pt x="58006" y="44944"/>
                      <a:pt x="58006" y="37006"/>
                    </a:cubicBezTo>
                    <a:cubicBezTo>
                      <a:pt x="58006" y="28672"/>
                      <a:pt x="53045" y="22917"/>
                      <a:pt x="47092" y="20536"/>
                    </a:cubicBezTo>
                    <a:close/>
                    <a:moveTo>
                      <a:pt x="26256" y="21330"/>
                    </a:moveTo>
                    <a:lnTo>
                      <a:pt x="38956" y="21330"/>
                    </a:lnTo>
                    <a:cubicBezTo>
                      <a:pt x="50862" y="21330"/>
                      <a:pt x="55228" y="30458"/>
                      <a:pt x="55228" y="36213"/>
                    </a:cubicBezTo>
                    <a:cubicBezTo>
                      <a:pt x="55228" y="42364"/>
                      <a:pt x="50862" y="47523"/>
                      <a:pt x="44512" y="47523"/>
                    </a:cubicBezTo>
                    <a:cubicBezTo>
                      <a:pt x="37567" y="47523"/>
                      <a:pt x="27050" y="42166"/>
                      <a:pt x="26256" y="2133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BC27F7DA-32EC-7564-BA3E-17334C884B8F}"/>
                  </a:ext>
                </a:extLst>
              </p:cNvPr>
              <p:cNvSpPr/>
              <p:nvPr/>
            </p:nvSpPr>
            <p:spPr>
              <a:xfrm>
                <a:off x="1707511" y="4340285"/>
                <a:ext cx="87709" cy="27979"/>
              </a:xfrm>
              <a:custGeom>
                <a:avLst/>
                <a:gdLst>
                  <a:gd name="connsiteX0" fmla="*/ 62 w 87709"/>
                  <a:gd name="connsiteY0" fmla="*/ 10014 h 27979"/>
                  <a:gd name="connsiteX1" fmla="*/ 1451 w 87709"/>
                  <a:gd name="connsiteY1" fmla="*/ 28270 h 27979"/>
                  <a:gd name="connsiteX2" fmla="*/ 5420 w 87709"/>
                  <a:gd name="connsiteY2" fmla="*/ 28270 h 27979"/>
                  <a:gd name="connsiteX3" fmla="*/ 12366 w 87709"/>
                  <a:gd name="connsiteY3" fmla="*/ 18348 h 27979"/>
                  <a:gd name="connsiteX4" fmla="*/ 78247 w 87709"/>
                  <a:gd name="connsiteY4" fmla="*/ 18348 h 27979"/>
                  <a:gd name="connsiteX5" fmla="*/ 83803 w 87709"/>
                  <a:gd name="connsiteY5" fmla="*/ 28270 h 27979"/>
                  <a:gd name="connsiteX6" fmla="*/ 87772 w 87709"/>
                  <a:gd name="connsiteY6" fmla="*/ 28270 h 27979"/>
                  <a:gd name="connsiteX7" fmla="*/ 87375 w 87709"/>
                  <a:gd name="connsiteY7" fmla="*/ 14181 h 27979"/>
                  <a:gd name="connsiteX8" fmla="*/ 87772 w 87709"/>
                  <a:gd name="connsiteY8" fmla="*/ 290 h 27979"/>
                  <a:gd name="connsiteX9" fmla="*/ 83803 w 87709"/>
                  <a:gd name="connsiteY9" fmla="*/ 290 h 27979"/>
                  <a:gd name="connsiteX10" fmla="*/ 78247 w 87709"/>
                  <a:gd name="connsiteY10" fmla="*/ 10014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62" y="10014"/>
                    </a:moveTo>
                    <a:lnTo>
                      <a:pt x="1451" y="28270"/>
                    </a:lnTo>
                    <a:lnTo>
                      <a:pt x="5420" y="28270"/>
                    </a:lnTo>
                    <a:cubicBezTo>
                      <a:pt x="5420" y="19340"/>
                      <a:pt x="6214" y="18348"/>
                      <a:pt x="12366" y="18348"/>
                    </a:cubicBezTo>
                    <a:lnTo>
                      <a:pt x="78247" y="18348"/>
                    </a:lnTo>
                    <a:cubicBezTo>
                      <a:pt x="83803" y="18348"/>
                      <a:pt x="83803" y="19737"/>
                      <a:pt x="83803" y="28270"/>
                    </a:cubicBezTo>
                    <a:lnTo>
                      <a:pt x="87772" y="28270"/>
                    </a:lnTo>
                    <a:cubicBezTo>
                      <a:pt x="87573" y="24103"/>
                      <a:pt x="87375" y="17356"/>
                      <a:pt x="87375" y="14181"/>
                    </a:cubicBezTo>
                    <a:cubicBezTo>
                      <a:pt x="87375" y="11006"/>
                      <a:pt x="87573" y="4854"/>
                      <a:pt x="87772" y="290"/>
                    </a:cubicBezTo>
                    <a:lnTo>
                      <a:pt x="83803" y="290"/>
                    </a:lnTo>
                    <a:cubicBezTo>
                      <a:pt x="83803" y="8625"/>
                      <a:pt x="83803" y="10014"/>
                      <a:pt x="78247" y="100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8A56FB8E-9351-930F-CB11-6CF757A567E2}"/>
                  </a:ext>
                </a:extLst>
              </p:cNvPr>
              <p:cNvSpPr/>
              <p:nvPr/>
            </p:nvSpPr>
            <p:spPr>
              <a:xfrm>
                <a:off x="1710686" y="4306149"/>
                <a:ext cx="84534" cy="26987"/>
              </a:xfrm>
              <a:custGeom>
                <a:avLst/>
                <a:gdLst>
                  <a:gd name="connsiteX0" fmla="*/ 28637 w 84534"/>
                  <a:gd name="connsiteY0" fmla="*/ 9019 h 26987"/>
                  <a:gd name="connsiteX1" fmla="*/ 30026 w 84534"/>
                  <a:gd name="connsiteY1" fmla="*/ 26680 h 26987"/>
                  <a:gd name="connsiteX2" fmla="*/ 33995 w 84534"/>
                  <a:gd name="connsiteY2" fmla="*/ 26680 h 26987"/>
                  <a:gd name="connsiteX3" fmla="*/ 40941 w 84534"/>
                  <a:gd name="connsiteY3" fmla="*/ 17353 h 26987"/>
                  <a:gd name="connsiteX4" fmla="*/ 75072 w 84534"/>
                  <a:gd name="connsiteY4" fmla="*/ 17353 h 26987"/>
                  <a:gd name="connsiteX5" fmla="*/ 80628 w 84534"/>
                  <a:gd name="connsiteY5" fmla="*/ 27275 h 26987"/>
                  <a:gd name="connsiteX6" fmla="*/ 84597 w 84534"/>
                  <a:gd name="connsiteY6" fmla="*/ 27275 h 26987"/>
                  <a:gd name="connsiteX7" fmla="*/ 84200 w 84534"/>
                  <a:gd name="connsiteY7" fmla="*/ 13384 h 26987"/>
                  <a:gd name="connsiteX8" fmla="*/ 84597 w 84534"/>
                  <a:gd name="connsiteY8" fmla="*/ 288 h 26987"/>
                  <a:gd name="connsiteX9" fmla="*/ 80628 w 84534"/>
                  <a:gd name="connsiteY9" fmla="*/ 288 h 26987"/>
                  <a:gd name="connsiteX10" fmla="*/ 75072 w 84534"/>
                  <a:gd name="connsiteY10" fmla="*/ 9019 h 26987"/>
                  <a:gd name="connsiteX11" fmla="*/ 6809 w 84534"/>
                  <a:gd name="connsiteY11" fmla="*/ 8622 h 26987"/>
                  <a:gd name="connsiteX12" fmla="*/ 62 w 84534"/>
                  <a:gd name="connsiteY12" fmla="*/ 15170 h 26987"/>
                  <a:gd name="connsiteX13" fmla="*/ 6809 w 84534"/>
                  <a:gd name="connsiteY13" fmla="*/ 21917 h 26987"/>
                  <a:gd name="connsiteX14" fmla="*/ 13358 w 84534"/>
                  <a:gd name="connsiteY14" fmla="*/ 15170 h 26987"/>
                  <a:gd name="connsiteX15" fmla="*/ 6809 w 84534"/>
                  <a:gd name="connsiteY15" fmla="*/ 862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37" y="9019"/>
                    </a:moveTo>
                    <a:lnTo>
                      <a:pt x="30026" y="26680"/>
                    </a:lnTo>
                    <a:lnTo>
                      <a:pt x="33995" y="26680"/>
                    </a:lnTo>
                    <a:cubicBezTo>
                      <a:pt x="33995" y="18544"/>
                      <a:pt x="34789" y="17353"/>
                      <a:pt x="40941" y="17353"/>
                    </a:cubicBezTo>
                    <a:lnTo>
                      <a:pt x="75072" y="17353"/>
                    </a:lnTo>
                    <a:cubicBezTo>
                      <a:pt x="80628" y="17353"/>
                      <a:pt x="80628" y="18742"/>
                      <a:pt x="80628" y="27275"/>
                    </a:cubicBezTo>
                    <a:lnTo>
                      <a:pt x="84597" y="27275"/>
                    </a:lnTo>
                    <a:cubicBezTo>
                      <a:pt x="84398" y="23306"/>
                      <a:pt x="84200" y="16361"/>
                      <a:pt x="84200" y="13384"/>
                    </a:cubicBezTo>
                    <a:cubicBezTo>
                      <a:pt x="84200" y="9019"/>
                      <a:pt x="84398" y="4455"/>
                      <a:pt x="84597" y="288"/>
                    </a:cubicBezTo>
                    <a:lnTo>
                      <a:pt x="80628" y="288"/>
                    </a:lnTo>
                    <a:cubicBezTo>
                      <a:pt x="80628" y="8622"/>
                      <a:pt x="80033" y="9019"/>
                      <a:pt x="75072" y="9019"/>
                    </a:cubicBezTo>
                    <a:close/>
                    <a:moveTo>
                      <a:pt x="6809" y="8622"/>
                    </a:moveTo>
                    <a:cubicBezTo>
                      <a:pt x="2642" y="8622"/>
                      <a:pt x="62" y="11797"/>
                      <a:pt x="62" y="15170"/>
                    </a:cubicBezTo>
                    <a:cubicBezTo>
                      <a:pt x="62" y="19139"/>
                      <a:pt x="3436" y="21917"/>
                      <a:pt x="6809" y="21917"/>
                    </a:cubicBezTo>
                    <a:cubicBezTo>
                      <a:pt x="10183" y="21917"/>
                      <a:pt x="13358" y="19139"/>
                      <a:pt x="13358" y="15170"/>
                    </a:cubicBezTo>
                    <a:cubicBezTo>
                      <a:pt x="13358" y="11797"/>
                      <a:pt x="10778" y="8622"/>
                      <a:pt x="6809" y="862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A4D4423F-C336-A84B-58B9-725B4898A0AD}"/>
                  </a:ext>
                </a:extLst>
              </p:cNvPr>
              <p:cNvSpPr/>
              <p:nvPr/>
            </p:nvSpPr>
            <p:spPr>
              <a:xfrm>
                <a:off x="1740650" y="4251574"/>
                <a:ext cx="54570" cy="47029"/>
              </a:xfrm>
              <a:custGeom>
                <a:avLst/>
                <a:gdLst>
                  <a:gd name="connsiteX0" fmla="*/ 4031 w 54570"/>
                  <a:gd name="connsiteY0" fmla="*/ 1674 h 47029"/>
                  <a:gd name="connsiteX1" fmla="*/ 1848 w 54570"/>
                  <a:gd name="connsiteY1" fmla="*/ 483 h 47029"/>
                  <a:gd name="connsiteX2" fmla="*/ 62 w 54570"/>
                  <a:gd name="connsiteY2" fmla="*/ 3658 h 47029"/>
                  <a:gd name="connsiteX3" fmla="*/ 62 w 54570"/>
                  <a:gd name="connsiteY3" fmla="*/ 44140 h 47029"/>
                  <a:gd name="connsiteX4" fmla="*/ 20502 w 54570"/>
                  <a:gd name="connsiteY4" fmla="*/ 45529 h 47029"/>
                  <a:gd name="connsiteX5" fmla="*/ 20502 w 54570"/>
                  <a:gd name="connsiteY5" fmla="*/ 42354 h 47029"/>
                  <a:gd name="connsiteX6" fmla="*/ 2841 w 54570"/>
                  <a:gd name="connsiteY6" fmla="*/ 25288 h 47029"/>
                  <a:gd name="connsiteX7" fmla="*/ 2841 w 54570"/>
                  <a:gd name="connsiteY7" fmla="*/ 11001 h 47029"/>
                  <a:gd name="connsiteX8" fmla="*/ 50664 w 54570"/>
                  <a:gd name="connsiteY8" fmla="*/ 46124 h 47029"/>
                  <a:gd name="connsiteX9" fmla="*/ 52847 w 54570"/>
                  <a:gd name="connsiteY9" fmla="*/ 47315 h 47029"/>
                  <a:gd name="connsiteX10" fmla="*/ 54633 w 54570"/>
                  <a:gd name="connsiteY10" fmla="*/ 44140 h 47029"/>
                  <a:gd name="connsiteX11" fmla="*/ 54633 w 54570"/>
                  <a:gd name="connsiteY11" fmla="*/ 2269 h 47029"/>
                  <a:gd name="connsiteX12" fmla="*/ 31019 w 54570"/>
                  <a:gd name="connsiteY12" fmla="*/ 285 h 47029"/>
                  <a:gd name="connsiteX13" fmla="*/ 31019 w 54570"/>
                  <a:gd name="connsiteY13" fmla="*/ 3261 h 47029"/>
                  <a:gd name="connsiteX14" fmla="*/ 51458 w 54570"/>
                  <a:gd name="connsiteY14" fmla="*/ 21716 h 47029"/>
                  <a:gd name="connsiteX15" fmla="*/ 51458 w 54570"/>
                  <a:gd name="connsiteY15" fmla="*/ 36797 h 4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570" h="47029">
                    <a:moveTo>
                      <a:pt x="4031" y="1674"/>
                    </a:moveTo>
                    <a:cubicBezTo>
                      <a:pt x="2642" y="483"/>
                      <a:pt x="2245" y="483"/>
                      <a:pt x="1848" y="483"/>
                    </a:cubicBezTo>
                    <a:cubicBezTo>
                      <a:pt x="62" y="483"/>
                      <a:pt x="62" y="1476"/>
                      <a:pt x="62" y="3658"/>
                    </a:cubicBezTo>
                    <a:lnTo>
                      <a:pt x="62" y="44140"/>
                    </a:lnTo>
                    <a:lnTo>
                      <a:pt x="20502" y="45529"/>
                    </a:lnTo>
                    <a:lnTo>
                      <a:pt x="20502" y="42354"/>
                    </a:lnTo>
                    <a:cubicBezTo>
                      <a:pt x="7603" y="41560"/>
                      <a:pt x="2841" y="39179"/>
                      <a:pt x="2841" y="25288"/>
                    </a:cubicBezTo>
                    <a:lnTo>
                      <a:pt x="2841" y="11001"/>
                    </a:lnTo>
                    <a:lnTo>
                      <a:pt x="50664" y="46124"/>
                    </a:lnTo>
                    <a:cubicBezTo>
                      <a:pt x="52053" y="47315"/>
                      <a:pt x="52252" y="47315"/>
                      <a:pt x="52847" y="47315"/>
                    </a:cubicBezTo>
                    <a:cubicBezTo>
                      <a:pt x="54633" y="47315"/>
                      <a:pt x="54633" y="46521"/>
                      <a:pt x="54633" y="44140"/>
                    </a:cubicBezTo>
                    <a:lnTo>
                      <a:pt x="54633" y="2269"/>
                    </a:lnTo>
                    <a:lnTo>
                      <a:pt x="31019" y="285"/>
                    </a:lnTo>
                    <a:lnTo>
                      <a:pt x="31019" y="3261"/>
                    </a:lnTo>
                    <a:cubicBezTo>
                      <a:pt x="45902" y="4452"/>
                      <a:pt x="51458" y="7230"/>
                      <a:pt x="51458" y="21716"/>
                    </a:cubicBezTo>
                    <a:lnTo>
                      <a:pt x="51458" y="36797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" name="Forma libre: forma 24">
                <a:extLst>
                  <a:ext uri="{FF2B5EF4-FFF2-40B4-BE49-F238E27FC236}">
                    <a16:creationId xmlns:a16="http://schemas.microsoft.com/office/drawing/2014/main" id="{175AF9E8-75DD-01C2-9A57-4EECD7C5962B}"/>
                  </a:ext>
                </a:extLst>
              </p:cNvPr>
              <p:cNvSpPr/>
              <p:nvPr/>
            </p:nvSpPr>
            <p:spPr>
              <a:xfrm>
                <a:off x="1738666" y="4183668"/>
                <a:ext cx="57943" cy="56951"/>
              </a:xfrm>
              <a:custGeom>
                <a:avLst/>
                <a:gdLst>
                  <a:gd name="connsiteX0" fmla="*/ 47092 w 57943"/>
                  <a:gd name="connsiteY0" fmla="*/ 20521 h 56951"/>
                  <a:gd name="connsiteX1" fmla="*/ 57411 w 57943"/>
                  <a:gd name="connsiteY1" fmla="*/ 10599 h 56951"/>
                  <a:gd name="connsiteX2" fmla="*/ 45306 w 57943"/>
                  <a:gd name="connsiteY2" fmla="*/ 280 h 56951"/>
                  <a:gd name="connsiteX3" fmla="*/ 38361 w 57943"/>
                  <a:gd name="connsiteY3" fmla="*/ 280 h 56951"/>
                  <a:gd name="connsiteX4" fmla="*/ 38361 w 57943"/>
                  <a:gd name="connsiteY4" fmla="*/ 3455 h 56951"/>
                  <a:gd name="connsiteX5" fmla="*/ 45306 w 57943"/>
                  <a:gd name="connsiteY5" fmla="*/ 3455 h 56951"/>
                  <a:gd name="connsiteX6" fmla="*/ 53442 w 57943"/>
                  <a:gd name="connsiteY6" fmla="*/ 8019 h 56951"/>
                  <a:gd name="connsiteX7" fmla="*/ 47092 w 57943"/>
                  <a:gd name="connsiteY7" fmla="*/ 12583 h 56951"/>
                  <a:gd name="connsiteX8" fmla="*/ 21890 w 57943"/>
                  <a:gd name="connsiteY8" fmla="*/ 12583 h 56951"/>
                  <a:gd name="connsiteX9" fmla="*/ 7008 w 57943"/>
                  <a:gd name="connsiteY9" fmla="*/ 17148 h 56951"/>
                  <a:gd name="connsiteX10" fmla="*/ 62 w 57943"/>
                  <a:gd name="connsiteY10" fmla="*/ 34610 h 56951"/>
                  <a:gd name="connsiteX11" fmla="*/ 14350 w 57943"/>
                  <a:gd name="connsiteY11" fmla="*/ 53660 h 56951"/>
                  <a:gd name="connsiteX12" fmla="*/ 20303 w 57943"/>
                  <a:gd name="connsiteY12" fmla="*/ 47707 h 56951"/>
                  <a:gd name="connsiteX13" fmla="*/ 14350 w 57943"/>
                  <a:gd name="connsiteY13" fmla="*/ 41952 h 56951"/>
                  <a:gd name="connsiteX14" fmla="*/ 8595 w 57943"/>
                  <a:gd name="connsiteY14" fmla="*/ 48501 h 56951"/>
                  <a:gd name="connsiteX15" fmla="*/ 2840 w 57943"/>
                  <a:gd name="connsiteY15" fmla="*/ 34808 h 56951"/>
                  <a:gd name="connsiteX16" fmla="*/ 18914 w 57943"/>
                  <a:gd name="connsiteY16" fmla="*/ 21315 h 56951"/>
                  <a:gd name="connsiteX17" fmla="*/ 23676 w 57943"/>
                  <a:gd name="connsiteY17" fmla="*/ 21315 h 56951"/>
                  <a:gd name="connsiteX18" fmla="*/ 28240 w 57943"/>
                  <a:gd name="connsiteY18" fmla="*/ 44730 h 56951"/>
                  <a:gd name="connsiteX19" fmla="*/ 44512 w 57943"/>
                  <a:gd name="connsiteY19" fmla="*/ 57232 h 56951"/>
                  <a:gd name="connsiteX20" fmla="*/ 58006 w 57943"/>
                  <a:gd name="connsiteY20" fmla="*/ 36991 h 56951"/>
                  <a:gd name="connsiteX21" fmla="*/ 47092 w 57943"/>
                  <a:gd name="connsiteY21" fmla="*/ 20521 h 56951"/>
                  <a:gd name="connsiteX22" fmla="*/ 26256 w 57943"/>
                  <a:gd name="connsiteY22" fmla="*/ 21315 h 56951"/>
                  <a:gd name="connsiteX23" fmla="*/ 38956 w 57943"/>
                  <a:gd name="connsiteY23" fmla="*/ 21315 h 56951"/>
                  <a:gd name="connsiteX24" fmla="*/ 55228 w 57943"/>
                  <a:gd name="connsiteY24" fmla="*/ 36198 h 56951"/>
                  <a:gd name="connsiteX25" fmla="*/ 44512 w 57943"/>
                  <a:gd name="connsiteY25" fmla="*/ 47508 h 56951"/>
                  <a:gd name="connsiteX26" fmla="*/ 26256 w 57943"/>
                  <a:gd name="connsiteY26" fmla="*/ 2131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092" y="20521"/>
                    </a:moveTo>
                    <a:cubicBezTo>
                      <a:pt x="52053" y="19926"/>
                      <a:pt x="57411" y="16552"/>
                      <a:pt x="57411" y="10599"/>
                    </a:cubicBezTo>
                    <a:cubicBezTo>
                      <a:pt x="57411" y="8019"/>
                      <a:pt x="55625" y="280"/>
                      <a:pt x="45306" y="280"/>
                    </a:cubicBezTo>
                    <a:lnTo>
                      <a:pt x="38361" y="280"/>
                    </a:lnTo>
                    <a:lnTo>
                      <a:pt x="38361" y="3455"/>
                    </a:lnTo>
                    <a:lnTo>
                      <a:pt x="45306" y="3455"/>
                    </a:lnTo>
                    <a:cubicBezTo>
                      <a:pt x="52648" y="3455"/>
                      <a:pt x="53442" y="6630"/>
                      <a:pt x="53442" y="8019"/>
                    </a:cubicBezTo>
                    <a:cubicBezTo>
                      <a:pt x="53442" y="12187"/>
                      <a:pt x="47687" y="12583"/>
                      <a:pt x="47092" y="12583"/>
                    </a:cubicBezTo>
                    <a:lnTo>
                      <a:pt x="21890" y="12583"/>
                    </a:lnTo>
                    <a:cubicBezTo>
                      <a:pt x="16533" y="12583"/>
                      <a:pt x="11572" y="12583"/>
                      <a:pt x="7008" y="17148"/>
                    </a:cubicBezTo>
                    <a:cubicBezTo>
                      <a:pt x="2047" y="22108"/>
                      <a:pt x="62" y="28458"/>
                      <a:pt x="62" y="34610"/>
                    </a:cubicBezTo>
                    <a:cubicBezTo>
                      <a:pt x="62" y="44929"/>
                      <a:pt x="6015" y="53660"/>
                      <a:pt x="14350" y="53660"/>
                    </a:cubicBezTo>
                    <a:cubicBezTo>
                      <a:pt x="18120" y="53660"/>
                      <a:pt x="20303" y="51080"/>
                      <a:pt x="20303" y="47707"/>
                    </a:cubicBezTo>
                    <a:cubicBezTo>
                      <a:pt x="20303" y="44333"/>
                      <a:pt x="17723" y="41952"/>
                      <a:pt x="14350" y="41952"/>
                    </a:cubicBezTo>
                    <a:cubicBezTo>
                      <a:pt x="12961" y="41952"/>
                      <a:pt x="8794" y="42548"/>
                      <a:pt x="8595" y="48501"/>
                    </a:cubicBezTo>
                    <a:cubicBezTo>
                      <a:pt x="4230" y="44929"/>
                      <a:pt x="2840" y="38777"/>
                      <a:pt x="2840" y="34808"/>
                    </a:cubicBezTo>
                    <a:cubicBezTo>
                      <a:pt x="2840" y="28657"/>
                      <a:pt x="7603" y="21315"/>
                      <a:pt x="18914" y="21315"/>
                    </a:cubicBezTo>
                    <a:lnTo>
                      <a:pt x="23676" y="21315"/>
                    </a:lnTo>
                    <a:cubicBezTo>
                      <a:pt x="24073" y="27863"/>
                      <a:pt x="24470" y="36594"/>
                      <a:pt x="28240" y="44730"/>
                    </a:cubicBezTo>
                    <a:cubicBezTo>
                      <a:pt x="32408" y="54057"/>
                      <a:pt x="38956" y="57232"/>
                      <a:pt x="44512" y="57232"/>
                    </a:cubicBezTo>
                    <a:cubicBezTo>
                      <a:pt x="54831" y="57232"/>
                      <a:pt x="58006" y="44929"/>
                      <a:pt x="58006" y="36991"/>
                    </a:cubicBezTo>
                    <a:cubicBezTo>
                      <a:pt x="58006" y="28657"/>
                      <a:pt x="53045" y="22902"/>
                      <a:pt x="47092" y="20521"/>
                    </a:cubicBezTo>
                    <a:close/>
                    <a:moveTo>
                      <a:pt x="26256" y="21315"/>
                    </a:moveTo>
                    <a:lnTo>
                      <a:pt x="38956" y="21315"/>
                    </a:lnTo>
                    <a:cubicBezTo>
                      <a:pt x="50862" y="21315"/>
                      <a:pt x="55228" y="30443"/>
                      <a:pt x="55228" y="36198"/>
                    </a:cubicBezTo>
                    <a:cubicBezTo>
                      <a:pt x="55228" y="42349"/>
                      <a:pt x="50862" y="47508"/>
                      <a:pt x="44512" y="47508"/>
                    </a:cubicBezTo>
                    <a:cubicBezTo>
                      <a:pt x="37567" y="47508"/>
                      <a:pt x="27050" y="42151"/>
                      <a:pt x="26256" y="2131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19F61A44-8522-FCDB-797F-47221C9C85DC}"/>
                  </a:ext>
                </a:extLst>
              </p:cNvPr>
              <p:cNvSpPr/>
              <p:nvPr/>
            </p:nvSpPr>
            <p:spPr>
              <a:xfrm>
                <a:off x="1739261" y="4136707"/>
                <a:ext cx="55959" cy="42465"/>
              </a:xfrm>
              <a:custGeom>
                <a:avLst/>
                <a:gdLst>
                  <a:gd name="connsiteX0" fmla="*/ 14151 w 55959"/>
                  <a:gd name="connsiteY0" fmla="*/ 25278 h 42465"/>
                  <a:gd name="connsiteX1" fmla="*/ 62 w 55959"/>
                  <a:gd name="connsiteY1" fmla="*/ 25278 h 42465"/>
                  <a:gd name="connsiteX2" fmla="*/ 1451 w 55959"/>
                  <a:gd name="connsiteY2" fmla="*/ 42741 h 42465"/>
                  <a:gd name="connsiteX3" fmla="*/ 5420 w 55959"/>
                  <a:gd name="connsiteY3" fmla="*/ 42741 h 42465"/>
                  <a:gd name="connsiteX4" fmla="*/ 12564 w 55959"/>
                  <a:gd name="connsiteY4" fmla="*/ 32819 h 42465"/>
                  <a:gd name="connsiteX5" fmla="*/ 46497 w 55959"/>
                  <a:gd name="connsiteY5" fmla="*/ 32819 h 42465"/>
                  <a:gd name="connsiteX6" fmla="*/ 52053 w 55959"/>
                  <a:gd name="connsiteY6" fmla="*/ 42741 h 42465"/>
                  <a:gd name="connsiteX7" fmla="*/ 56022 w 55959"/>
                  <a:gd name="connsiteY7" fmla="*/ 42741 h 42465"/>
                  <a:gd name="connsiteX8" fmla="*/ 55625 w 55959"/>
                  <a:gd name="connsiteY8" fmla="*/ 28453 h 42465"/>
                  <a:gd name="connsiteX9" fmla="*/ 56022 w 55959"/>
                  <a:gd name="connsiteY9" fmla="*/ 12380 h 42465"/>
                  <a:gd name="connsiteX10" fmla="*/ 52053 w 55959"/>
                  <a:gd name="connsiteY10" fmla="*/ 12380 h 42465"/>
                  <a:gd name="connsiteX11" fmla="*/ 52053 w 55959"/>
                  <a:gd name="connsiteY11" fmla="*/ 14960 h 42465"/>
                  <a:gd name="connsiteX12" fmla="*/ 46100 w 55959"/>
                  <a:gd name="connsiteY12" fmla="*/ 24485 h 42465"/>
                  <a:gd name="connsiteX13" fmla="*/ 26653 w 55959"/>
                  <a:gd name="connsiteY13" fmla="*/ 24485 h 42465"/>
                  <a:gd name="connsiteX14" fmla="*/ 2841 w 55959"/>
                  <a:gd name="connsiteY14" fmla="*/ 9602 h 42465"/>
                  <a:gd name="connsiteX15" fmla="*/ 3039 w 55959"/>
                  <a:gd name="connsiteY15" fmla="*/ 8213 h 42465"/>
                  <a:gd name="connsiteX16" fmla="*/ 8000 w 55959"/>
                  <a:gd name="connsiteY16" fmla="*/ 11189 h 42465"/>
                  <a:gd name="connsiteX17" fmla="*/ 13358 w 55959"/>
                  <a:gd name="connsiteY17" fmla="*/ 5832 h 42465"/>
                  <a:gd name="connsiteX18" fmla="*/ 7801 w 55959"/>
                  <a:gd name="connsiteY18" fmla="*/ 275 h 42465"/>
                  <a:gd name="connsiteX19" fmla="*/ 62 w 55959"/>
                  <a:gd name="connsiteY19" fmla="*/ 9602 h 42465"/>
                  <a:gd name="connsiteX20" fmla="*/ 14151 w 55959"/>
                  <a:gd name="connsiteY20" fmla="*/ 2527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151" y="25278"/>
                    </a:moveTo>
                    <a:lnTo>
                      <a:pt x="62" y="25278"/>
                    </a:lnTo>
                    <a:lnTo>
                      <a:pt x="1451" y="42741"/>
                    </a:lnTo>
                    <a:lnTo>
                      <a:pt x="5420" y="42741"/>
                    </a:lnTo>
                    <a:cubicBezTo>
                      <a:pt x="5420" y="34010"/>
                      <a:pt x="6412" y="32819"/>
                      <a:pt x="12564" y="32819"/>
                    </a:cubicBezTo>
                    <a:lnTo>
                      <a:pt x="46497" y="32819"/>
                    </a:lnTo>
                    <a:cubicBezTo>
                      <a:pt x="52053" y="32819"/>
                      <a:pt x="52053" y="34208"/>
                      <a:pt x="52053" y="42741"/>
                    </a:cubicBezTo>
                    <a:lnTo>
                      <a:pt x="56022" y="42741"/>
                    </a:lnTo>
                    <a:cubicBezTo>
                      <a:pt x="55823" y="37780"/>
                      <a:pt x="55625" y="31827"/>
                      <a:pt x="55625" y="28453"/>
                    </a:cubicBezTo>
                    <a:cubicBezTo>
                      <a:pt x="55625" y="23294"/>
                      <a:pt x="55625" y="17341"/>
                      <a:pt x="56022" y="12380"/>
                    </a:cubicBezTo>
                    <a:lnTo>
                      <a:pt x="52053" y="12380"/>
                    </a:lnTo>
                    <a:lnTo>
                      <a:pt x="52053" y="14960"/>
                    </a:lnTo>
                    <a:cubicBezTo>
                      <a:pt x="52053" y="24286"/>
                      <a:pt x="50664" y="24485"/>
                      <a:pt x="46100" y="24485"/>
                    </a:cubicBezTo>
                    <a:lnTo>
                      <a:pt x="26653" y="24485"/>
                    </a:lnTo>
                    <a:cubicBezTo>
                      <a:pt x="14151" y="24485"/>
                      <a:pt x="2841" y="19325"/>
                      <a:pt x="2841" y="9602"/>
                    </a:cubicBezTo>
                    <a:cubicBezTo>
                      <a:pt x="2841" y="8808"/>
                      <a:pt x="2841" y="8610"/>
                      <a:pt x="3039" y="8213"/>
                    </a:cubicBezTo>
                    <a:cubicBezTo>
                      <a:pt x="3237" y="8610"/>
                      <a:pt x="4626" y="11189"/>
                      <a:pt x="8000" y="11189"/>
                    </a:cubicBezTo>
                    <a:cubicBezTo>
                      <a:pt x="11572" y="11189"/>
                      <a:pt x="13358" y="8610"/>
                      <a:pt x="13358" y="5832"/>
                    </a:cubicBezTo>
                    <a:cubicBezTo>
                      <a:pt x="13358" y="3450"/>
                      <a:pt x="11969" y="275"/>
                      <a:pt x="7801" y="275"/>
                    </a:cubicBezTo>
                    <a:cubicBezTo>
                      <a:pt x="3833" y="275"/>
                      <a:pt x="62" y="4244"/>
                      <a:pt x="62" y="9602"/>
                    </a:cubicBezTo>
                    <a:cubicBezTo>
                      <a:pt x="62" y="18928"/>
                      <a:pt x="8595" y="23492"/>
                      <a:pt x="14151" y="252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7" name="Gráfico 5">
              <a:extLst>
                <a:ext uri="{FF2B5EF4-FFF2-40B4-BE49-F238E27FC236}">
                  <a16:creationId xmlns:a16="http://schemas.microsoft.com/office/drawing/2014/main" id="{6878500F-07FB-88D9-F4B0-D7B9ED7DE294}"/>
                </a:ext>
              </a:extLst>
            </p:cNvPr>
            <p:cNvGrpSpPr/>
            <p:nvPr/>
          </p:nvGrpSpPr>
          <p:grpSpPr>
            <a:xfrm>
              <a:off x="1707511" y="3799787"/>
              <a:ext cx="89098" cy="286948"/>
              <a:chOff x="1707511" y="3799787"/>
              <a:chExt cx="89098" cy="286948"/>
            </a:xfrm>
            <a:solidFill>
              <a:schemeClr val="tx1"/>
            </a:solidFill>
          </p:grpSpPr>
          <p:sp>
            <p:nvSpPr>
              <p:cNvPr id="28" name="Forma libre: forma 27">
                <a:extLst>
                  <a:ext uri="{FF2B5EF4-FFF2-40B4-BE49-F238E27FC236}">
                    <a16:creationId xmlns:a16="http://schemas.microsoft.com/office/drawing/2014/main" id="{EBB1D929-B322-95F5-2EE3-F555EC1B607A}"/>
                  </a:ext>
                </a:extLst>
              </p:cNvPr>
              <p:cNvSpPr/>
              <p:nvPr/>
            </p:nvSpPr>
            <p:spPr>
              <a:xfrm>
                <a:off x="1738666" y="4038714"/>
                <a:ext cx="57943" cy="48021"/>
              </a:xfrm>
              <a:custGeom>
                <a:avLst/>
                <a:gdLst>
                  <a:gd name="connsiteX0" fmla="*/ 29034 w 57943"/>
                  <a:gd name="connsiteY0" fmla="*/ 37773 h 48021"/>
                  <a:gd name="connsiteX1" fmla="*/ 3237 w 57943"/>
                  <a:gd name="connsiteY1" fmla="*/ 20707 h 48021"/>
                  <a:gd name="connsiteX2" fmla="*/ 7801 w 57943"/>
                  <a:gd name="connsiteY2" fmla="*/ 7214 h 48021"/>
                  <a:gd name="connsiteX3" fmla="*/ 13556 w 57943"/>
                  <a:gd name="connsiteY3" fmla="*/ 13167 h 48021"/>
                  <a:gd name="connsiteX4" fmla="*/ 19509 w 57943"/>
                  <a:gd name="connsiteY4" fmla="*/ 7412 h 48021"/>
                  <a:gd name="connsiteX5" fmla="*/ 13556 w 57943"/>
                  <a:gd name="connsiteY5" fmla="*/ 1657 h 48021"/>
                  <a:gd name="connsiteX6" fmla="*/ 62 w 57943"/>
                  <a:gd name="connsiteY6" fmla="*/ 20906 h 48021"/>
                  <a:gd name="connsiteX7" fmla="*/ 29233 w 57943"/>
                  <a:gd name="connsiteY7" fmla="*/ 48290 h 48021"/>
                  <a:gd name="connsiteX8" fmla="*/ 58006 w 57943"/>
                  <a:gd name="connsiteY8" fmla="*/ 21104 h 48021"/>
                  <a:gd name="connsiteX9" fmla="*/ 41536 w 57943"/>
                  <a:gd name="connsiteY9" fmla="*/ 268 h 48021"/>
                  <a:gd name="connsiteX10" fmla="*/ 40345 w 57943"/>
                  <a:gd name="connsiteY10" fmla="*/ 1856 h 48021"/>
                  <a:gd name="connsiteX11" fmla="*/ 41536 w 57943"/>
                  <a:gd name="connsiteY11" fmla="*/ 3443 h 48021"/>
                  <a:gd name="connsiteX12" fmla="*/ 54831 w 57943"/>
                  <a:gd name="connsiteY12" fmla="*/ 20112 h 48021"/>
                  <a:gd name="connsiteX13" fmla="*/ 29034 w 57943"/>
                  <a:gd name="connsiteY13" fmla="*/ 37773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34" y="37773"/>
                    </a:moveTo>
                    <a:cubicBezTo>
                      <a:pt x="8397" y="37773"/>
                      <a:pt x="3237" y="27454"/>
                      <a:pt x="3237" y="20707"/>
                    </a:cubicBezTo>
                    <a:cubicBezTo>
                      <a:pt x="3237" y="19715"/>
                      <a:pt x="3237" y="11778"/>
                      <a:pt x="7801" y="7214"/>
                    </a:cubicBezTo>
                    <a:cubicBezTo>
                      <a:pt x="8198" y="12373"/>
                      <a:pt x="11969" y="13167"/>
                      <a:pt x="13556" y="13167"/>
                    </a:cubicBezTo>
                    <a:cubicBezTo>
                      <a:pt x="16930" y="13167"/>
                      <a:pt x="19509" y="10984"/>
                      <a:pt x="19509" y="7412"/>
                    </a:cubicBezTo>
                    <a:cubicBezTo>
                      <a:pt x="19509" y="4039"/>
                      <a:pt x="17326" y="1657"/>
                      <a:pt x="13556" y="1657"/>
                    </a:cubicBezTo>
                    <a:cubicBezTo>
                      <a:pt x="4825" y="1657"/>
                      <a:pt x="62" y="11182"/>
                      <a:pt x="62" y="20906"/>
                    </a:cubicBezTo>
                    <a:cubicBezTo>
                      <a:pt x="62" y="36781"/>
                      <a:pt x="13556" y="48290"/>
                      <a:pt x="29233" y="48290"/>
                    </a:cubicBezTo>
                    <a:cubicBezTo>
                      <a:pt x="45505" y="48290"/>
                      <a:pt x="58006" y="35789"/>
                      <a:pt x="58006" y="21104"/>
                    </a:cubicBezTo>
                    <a:cubicBezTo>
                      <a:pt x="58006" y="4237"/>
                      <a:pt x="42925" y="268"/>
                      <a:pt x="41536" y="268"/>
                    </a:cubicBezTo>
                    <a:cubicBezTo>
                      <a:pt x="40345" y="268"/>
                      <a:pt x="40345" y="1459"/>
                      <a:pt x="40345" y="1856"/>
                    </a:cubicBezTo>
                    <a:cubicBezTo>
                      <a:pt x="40345" y="3046"/>
                      <a:pt x="40742" y="3245"/>
                      <a:pt x="41536" y="3443"/>
                    </a:cubicBezTo>
                    <a:cubicBezTo>
                      <a:pt x="53244" y="7214"/>
                      <a:pt x="54831" y="15349"/>
                      <a:pt x="54831" y="20112"/>
                    </a:cubicBezTo>
                    <a:cubicBezTo>
                      <a:pt x="54831" y="26660"/>
                      <a:pt x="49473" y="37773"/>
                      <a:pt x="29034" y="3777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" name="Forma libre: forma 28">
                <a:extLst>
                  <a:ext uri="{FF2B5EF4-FFF2-40B4-BE49-F238E27FC236}">
                    <a16:creationId xmlns:a16="http://schemas.microsoft.com/office/drawing/2014/main" id="{05A67300-A4F2-8976-04A2-60DE4A6E6A26}"/>
                  </a:ext>
                </a:extLst>
              </p:cNvPr>
              <p:cNvSpPr/>
              <p:nvPr/>
            </p:nvSpPr>
            <p:spPr>
              <a:xfrm>
                <a:off x="1710686" y="4003749"/>
                <a:ext cx="84534" cy="26987"/>
              </a:xfrm>
              <a:custGeom>
                <a:avLst/>
                <a:gdLst>
                  <a:gd name="connsiteX0" fmla="*/ 28637 w 84534"/>
                  <a:gd name="connsiteY0" fmla="*/ 8995 h 26987"/>
                  <a:gd name="connsiteX1" fmla="*/ 30026 w 84534"/>
                  <a:gd name="connsiteY1" fmla="*/ 26656 h 26987"/>
                  <a:gd name="connsiteX2" fmla="*/ 33995 w 84534"/>
                  <a:gd name="connsiteY2" fmla="*/ 26656 h 26987"/>
                  <a:gd name="connsiteX3" fmla="*/ 40941 w 84534"/>
                  <a:gd name="connsiteY3" fmla="*/ 17329 h 26987"/>
                  <a:gd name="connsiteX4" fmla="*/ 75072 w 84534"/>
                  <a:gd name="connsiteY4" fmla="*/ 17329 h 26987"/>
                  <a:gd name="connsiteX5" fmla="*/ 80628 w 84534"/>
                  <a:gd name="connsiteY5" fmla="*/ 27251 h 26987"/>
                  <a:gd name="connsiteX6" fmla="*/ 84597 w 84534"/>
                  <a:gd name="connsiteY6" fmla="*/ 27251 h 26987"/>
                  <a:gd name="connsiteX7" fmla="*/ 84200 w 84534"/>
                  <a:gd name="connsiteY7" fmla="*/ 13360 h 26987"/>
                  <a:gd name="connsiteX8" fmla="*/ 84597 w 84534"/>
                  <a:gd name="connsiteY8" fmla="*/ 264 h 26987"/>
                  <a:gd name="connsiteX9" fmla="*/ 80628 w 84534"/>
                  <a:gd name="connsiteY9" fmla="*/ 264 h 26987"/>
                  <a:gd name="connsiteX10" fmla="*/ 75072 w 84534"/>
                  <a:gd name="connsiteY10" fmla="*/ 8995 h 26987"/>
                  <a:gd name="connsiteX11" fmla="*/ 6809 w 84534"/>
                  <a:gd name="connsiteY11" fmla="*/ 8598 h 26987"/>
                  <a:gd name="connsiteX12" fmla="*/ 62 w 84534"/>
                  <a:gd name="connsiteY12" fmla="*/ 15146 h 26987"/>
                  <a:gd name="connsiteX13" fmla="*/ 6809 w 84534"/>
                  <a:gd name="connsiteY13" fmla="*/ 21893 h 26987"/>
                  <a:gd name="connsiteX14" fmla="*/ 13358 w 84534"/>
                  <a:gd name="connsiteY14" fmla="*/ 15146 h 26987"/>
                  <a:gd name="connsiteX15" fmla="*/ 6809 w 84534"/>
                  <a:gd name="connsiteY15" fmla="*/ 859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37" y="8995"/>
                    </a:moveTo>
                    <a:lnTo>
                      <a:pt x="30026" y="26656"/>
                    </a:lnTo>
                    <a:lnTo>
                      <a:pt x="33995" y="26656"/>
                    </a:lnTo>
                    <a:cubicBezTo>
                      <a:pt x="33995" y="18520"/>
                      <a:pt x="34789" y="17329"/>
                      <a:pt x="40941" y="17329"/>
                    </a:cubicBezTo>
                    <a:lnTo>
                      <a:pt x="75072" y="17329"/>
                    </a:lnTo>
                    <a:cubicBezTo>
                      <a:pt x="80628" y="17329"/>
                      <a:pt x="80628" y="18718"/>
                      <a:pt x="80628" y="27251"/>
                    </a:cubicBezTo>
                    <a:lnTo>
                      <a:pt x="84597" y="27251"/>
                    </a:lnTo>
                    <a:cubicBezTo>
                      <a:pt x="84398" y="23282"/>
                      <a:pt x="84200" y="16337"/>
                      <a:pt x="84200" y="13360"/>
                    </a:cubicBezTo>
                    <a:cubicBezTo>
                      <a:pt x="84200" y="8995"/>
                      <a:pt x="84398" y="4431"/>
                      <a:pt x="84597" y="264"/>
                    </a:cubicBezTo>
                    <a:lnTo>
                      <a:pt x="80628" y="264"/>
                    </a:lnTo>
                    <a:cubicBezTo>
                      <a:pt x="80628" y="8598"/>
                      <a:pt x="80033" y="8995"/>
                      <a:pt x="75072" y="8995"/>
                    </a:cubicBezTo>
                    <a:close/>
                    <a:moveTo>
                      <a:pt x="6809" y="8598"/>
                    </a:moveTo>
                    <a:cubicBezTo>
                      <a:pt x="2642" y="8598"/>
                      <a:pt x="62" y="11773"/>
                      <a:pt x="62" y="15146"/>
                    </a:cubicBezTo>
                    <a:cubicBezTo>
                      <a:pt x="62" y="19115"/>
                      <a:pt x="3436" y="21893"/>
                      <a:pt x="6809" y="21893"/>
                    </a:cubicBezTo>
                    <a:cubicBezTo>
                      <a:pt x="10183" y="21893"/>
                      <a:pt x="13358" y="19115"/>
                      <a:pt x="13358" y="15146"/>
                    </a:cubicBezTo>
                    <a:cubicBezTo>
                      <a:pt x="13358" y="11773"/>
                      <a:pt x="10778" y="8598"/>
                      <a:pt x="6809" y="859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orma libre: forma 29">
                <a:extLst>
                  <a:ext uri="{FF2B5EF4-FFF2-40B4-BE49-F238E27FC236}">
                    <a16:creationId xmlns:a16="http://schemas.microsoft.com/office/drawing/2014/main" id="{8A93A4CD-B214-B1CD-23B9-C74AD13A0B3F}"/>
                  </a:ext>
                </a:extLst>
              </p:cNvPr>
              <p:cNvSpPr/>
              <p:nvPr/>
            </p:nvSpPr>
            <p:spPr>
              <a:xfrm>
                <a:off x="1738666" y="3947388"/>
                <a:ext cx="57943" cy="48021"/>
              </a:xfrm>
              <a:custGeom>
                <a:avLst/>
                <a:gdLst>
                  <a:gd name="connsiteX0" fmla="*/ 29034 w 57943"/>
                  <a:gd name="connsiteY0" fmla="*/ 37766 h 48021"/>
                  <a:gd name="connsiteX1" fmla="*/ 3237 w 57943"/>
                  <a:gd name="connsiteY1" fmla="*/ 20700 h 48021"/>
                  <a:gd name="connsiteX2" fmla="*/ 7801 w 57943"/>
                  <a:gd name="connsiteY2" fmla="*/ 7206 h 48021"/>
                  <a:gd name="connsiteX3" fmla="*/ 13556 w 57943"/>
                  <a:gd name="connsiteY3" fmla="*/ 13159 h 48021"/>
                  <a:gd name="connsiteX4" fmla="*/ 19509 w 57943"/>
                  <a:gd name="connsiteY4" fmla="*/ 7405 h 48021"/>
                  <a:gd name="connsiteX5" fmla="*/ 13556 w 57943"/>
                  <a:gd name="connsiteY5" fmla="*/ 1650 h 48021"/>
                  <a:gd name="connsiteX6" fmla="*/ 62 w 57943"/>
                  <a:gd name="connsiteY6" fmla="*/ 20898 h 48021"/>
                  <a:gd name="connsiteX7" fmla="*/ 29233 w 57943"/>
                  <a:gd name="connsiteY7" fmla="*/ 48283 h 48021"/>
                  <a:gd name="connsiteX8" fmla="*/ 58006 w 57943"/>
                  <a:gd name="connsiteY8" fmla="*/ 21097 h 48021"/>
                  <a:gd name="connsiteX9" fmla="*/ 41536 w 57943"/>
                  <a:gd name="connsiteY9" fmla="*/ 261 h 48021"/>
                  <a:gd name="connsiteX10" fmla="*/ 40345 w 57943"/>
                  <a:gd name="connsiteY10" fmla="*/ 1848 h 48021"/>
                  <a:gd name="connsiteX11" fmla="*/ 41536 w 57943"/>
                  <a:gd name="connsiteY11" fmla="*/ 3436 h 48021"/>
                  <a:gd name="connsiteX12" fmla="*/ 54831 w 57943"/>
                  <a:gd name="connsiteY12" fmla="*/ 20105 h 48021"/>
                  <a:gd name="connsiteX13" fmla="*/ 29034 w 57943"/>
                  <a:gd name="connsiteY13" fmla="*/ 3776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34" y="37766"/>
                    </a:moveTo>
                    <a:cubicBezTo>
                      <a:pt x="8397" y="37766"/>
                      <a:pt x="3237" y="27447"/>
                      <a:pt x="3237" y="20700"/>
                    </a:cubicBezTo>
                    <a:cubicBezTo>
                      <a:pt x="3237" y="19708"/>
                      <a:pt x="3237" y="11770"/>
                      <a:pt x="7801" y="7206"/>
                    </a:cubicBezTo>
                    <a:cubicBezTo>
                      <a:pt x="8198" y="12366"/>
                      <a:pt x="11969" y="13159"/>
                      <a:pt x="13556" y="13159"/>
                    </a:cubicBezTo>
                    <a:cubicBezTo>
                      <a:pt x="16930" y="13159"/>
                      <a:pt x="19509" y="10977"/>
                      <a:pt x="19509" y="7405"/>
                    </a:cubicBezTo>
                    <a:cubicBezTo>
                      <a:pt x="19509" y="4031"/>
                      <a:pt x="17326" y="1650"/>
                      <a:pt x="13556" y="1650"/>
                    </a:cubicBezTo>
                    <a:cubicBezTo>
                      <a:pt x="4825" y="1650"/>
                      <a:pt x="62" y="11175"/>
                      <a:pt x="62" y="20898"/>
                    </a:cubicBezTo>
                    <a:cubicBezTo>
                      <a:pt x="62" y="36773"/>
                      <a:pt x="13556" y="48283"/>
                      <a:pt x="29233" y="48283"/>
                    </a:cubicBezTo>
                    <a:cubicBezTo>
                      <a:pt x="45505" y="48283"/>
                      <a:pt x="58006" y="35781"/>
                      <a:pt x="58006" y="21097"/>
                    </a:cubicBezTo>
                    <a:cubicBezTo>
                      <a:pt x="58006" y="4230"/>
                      <a:pt x="42925" y="261"/>
                      <a:pt x="41536" y="261"/>
                    </a:cubicBezTo>
                    <a:cubicBezTo>
                      <a:pt x="40345" y="261"/>
                      <a:pt x="40345" y="1452"/>
                      <a:pt x="40345" y="1848"/>
                    </a:cubicBezTo>
                    <a:cubicBezTo>
                      <a:pt x="40345" y="3039"/>
                      <a:pt x="40742" y="3238"/>
                      <a:pt x="41536" y="3436"/>
                    </a:cubicBezTo>
                    <a:cubicBezTo>
                      <a:pt x="53244" y="7206"/>
                      <a:pt x="54831" y="15342"/>
                      <a:pt x="54831" y="20105"/>
                    </a:cubicBezTo>
                    <a:cubicBezTo>
                      <a:pt x="54831" y="26653"/>
                      <a:pt x="49473" y="37766"/>
                      <a:pt x="29034" y="377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E52219C2-3EA6-7AFE-00DC-BF2D981428AE}"/>
                  </a:ext>
                </a:extLst>
              </p:cNvPr>
              <p:cNvSpPr/>
              <p:nvPr/>
            </p:nvSpPr>
            <p:spPr>
              <a:xfrm>
                <a:off x="1707511" y="3911431"/>
                <a:ext cx="87709" cy="27979"/>
              </a:xfrm>
              <a:custGeom>
                <a:avLst/>
                <a:gdLst>
                  <a:gd name="connsiteX0" fmla="*/ 62 w 87709"/>
                  <a:gd name="connsiteY0" fmla="*/ 9980 h 27979"/>
                  <a:gd name="connsiteX1" fmla="*/ 1451 w 87709"/>
                  <a:gd name="connsiteY1" fmla="*/ 28236 h 27979"/>
                  <a:gd name="connsiteX2" fmla="*/ 5420 w 87709"/>
                  <a:gd name="connsiteY2" fmla="*/ 28236 h 27979"/>
                  <a:gd name="connsiteX3" fmla="*/ 12366 w 87709"/>
                  <a:gd name="connsiteY3" fmla="*/ 18314 h 27979"/>
                  <a:gd name="connsiteX4" fmla="*/ 78247 w 87709"/>
                  <a:gd name="connsiteY4" fmla="*/ 18314 h 27979"/>
                  <a:gd name="connsiteX5" fmla="*/ 83803 w 87709"/>
                  <a:gd name="connsiteY5" fmla="*/ 28236 h 27979"/>
                  <a:gd name="connsiteX6" fmla="*/ 87772 w 87709"/>
                  <a:gd name="connsiteY6" fmla="*/ 28236 h 27979"/>
                  <a:gd name="connsiteX7" fmla="*/ 87375 w 87709"/>
                  <a:gd name="connsiteY7" fmla="*/ 14147 h 27979"/>
                  <a:gd name="connsiteX8" fmla="*/ 87772 w 87709"/>
                  <a:gd name="connsiteY8" fmla="*/ 257 h 27979"/>
                  <a:gd name="connsiteX9" fmla="*/ 83803 w 87709"/>
                  <a:gd name="connsiteY9" fmla="*/ 257 h 27979"/>
                  <a:gd name="connsiteX10" fmla="*/ 78247 w 87709"/>
                  <a:gd name="connsiteY10" fmla="*/ 9980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62" y="9980"/>
                    </a:moveTo>
                    <a:lnTo>
                      <a:pt x="1451" y="28236"/>
                    </a:lnTo>
                    <a:lnTo>
                      <a:pt x="5420" y="28236"/>
                    </a:lnTo>
                    <a:cubicBezTo>
                      <a:pt x="5420" y="19307"/>
                      <a:pt x="6214" y="18314"/>
                      <a:pt x="12366" y="18314"/>
                    </a:cubicBezTo>
                    <a:lnTo>
                      <a:pt x="78247" y="18314"/>
                    </a:lnTo>
                    <a:cubicBezTo>
                      <a:pt x="83803" y="18314"/>
                      <a:pt x="83803" y="19703"/>
                      <a:pt x="83803" y="28236"/>
                    </a:cubicBezTo>
                    <a:lnTo>
                      <a:pt x="87772" y="28236"/>
                    </a:lnTo>
                    <a:cubicBezTo>
                      <a:pt x="87573" y="24069"/>
                      <a:pt x="87375" y="17322"/>
                      <a:pt x="87375" y="14147"/>
                    </a:cubicBezTo>
                    <a:cubicBezTo>
                      <a:pt x="87375" y="10972"/>
                      <a:pt x="87573" y="4821"/>
                      <a:pt x="87772" y="257"/>
                    </a:cubicBezTo>
                    <a:lnTo>
                      <a:pt x="83803" y="257"/>
                    </a:lnTo>
                    <a:cubicBezTo>
                      <a:pt x="83803" y="8591"/>
                      <a:pt x="83803" y="9980"/>
                      <a:pt x="78247" y="998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orma libre: forma 32">
                <a:extLst>
                  <a:ext uri="{FF2B5EF4-FFF2-40B4-BE49-F238E27FC236}">
                    <a16:creationId xmlns:a16="http://schemas.microsoft.com/office/drawing/2014/main" id="{89385BEC-31B1-A66B-A443-DA80256E23A5}"/>
                  </a:ext>
                </a:extLst>
              </p:cNvPr>
              <p:cNvSpPr/>
              <p:nvPr/>
            </p:nvSpPr>
            <p:spPr>
              <a:xfrm>
                <a:off x="1738666" y="3848919"/>
                <a:ext cx="57943" cy="55959"/>
              </a:xfrm>
              <a:custGeom>
                <a:avLst/>
                <a:gdLst>
                  <a:gd name="connsiteX0" fmla="*/ 29630 w 57943"/>
                  <a:gd name="connsiteY0" fmla="*/ 254 h 55959"/>
                  <a:gd name="connsiteX1" fmla="*/ 62 w 57943"/>
                  <a:gd name="connsiteY1" fmla="*/ 28233 h 55959"/>
                  <a:gd name="connsiteX2" fmla="*/ 29630 w 57943"/>
                  <a:gd name="connsiteY2" fmla="*/ 56213 h 55959"/>
                  <a:gd name="connsiteX3" fmla="*/ 58006 w 57943"/>
                  <a:gd name="connsiteY3" fmla="*/ 28233 h 55959"/>
                  <a:gd name="connsiteX4" fmla="*/ 29630 w 57943"/>
                  <a:gd name="connsiteY4" fmla="*/ 254 h 55959"/>
                  <a:gd name="connsiteX5" fmla="*/ 54831 w 57943"/>
                  <a:gd name="connsiteY5" fmla="*/ 28233 h 55959"/>
                  <a:gd name="connsiteX6" fmla="*/ 46298 w 57943"/>
                  <a:gd name="connsiteY6" fmla="*/ 42521 h 55959"/>
                  <a:gd name="connsiteX7" fmla="*/ 28637 w 57943"/>
                  <a:gd name="connsiteY7" fmla="*/ 45696 h 55959"/>
                  <a:gd name="connsiteX8" fmla="*/ 11175 w 57943"/>
                  <a:gd name="connsiteY8" fmla="*/ 42719 h 55959"/>
                  <a:gd name="connsiteX9" fmla="*/ 2840 w 57943"/>
                  <a:gd name="connsiteY9" fmla="*/ 28233 h 55959"/>
                  <a:gd name="connsiteX10" fmla="*/ 10976 w 57943"/>
                  <a:gd name="connsiteY10" fmla="*/ 13946 h 55959"/>
                  <a:gd name="connsiteX11" fmla="*/ 28637 w 57943"/>
                  <a:gd name="connsiteY11" fmla="*/ 10771 h 55959"/>
                  <a:gd name="connsiteX12" fmla="*/ 45505 w 57943"/>
                  <a:gd name="connsiteY12" fmla="*/ 13549 h 55959"/>
                  <a:gd name="connsiteX13" fmla="*/ 54831 w 57943"/>
                  <a:gd name="connsiteY13" fmla="*/ 2823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30" y="254"/>
                    </a:moveTo>
                    <a:cubicBezTo>
                      <a:pt x="13358" y="254"/>
                      <a:pt x="62" y="12954"/>
                      <a:pt x="62" y="28233"/>
                    </a:cubicBezTo>
                    <a:cubicBezTo>
                      <a:pt x="62" y="43910"/>
                      <a:pt x="13755" y="56213"/>
                      <a:pt x="29630" y="56213"/>
                    </a:cubicBezTo>
                    <a:cubicBezTo>
                      <a:pt x="45901" y="56213"/>
                      <a:pt x="58006" y="43116"/>
                      <a:pt x="58006" y="28233"/>
                    </a:cubicBezTo>
                    <a:cubicBezTo>
                      <a:pt x="58006" y="12954"/>
                      <a:pt x="45703" y="254"/>
                      <a:pt x="29630" y="254"/>
                    </a:cubicBezTo>
                    <a:close/>
                    <a:moveTo>
                      <a:pt x="54831" y="28233"/>
                    </a:moveTo>
                    <a:cubicBezTo>
                      <a:pt x="54831" y="33591"/>
                      <a:pt x="52251" y="39148"/>
                      <a:pt x="46298" y="42521"/>
                    </a:cubicBezTo>
                    <a:cubicBezTo>
                      <a:pt x="40742" y="45696"/>
                      <a:pt x="33201" y="45696"/>
                      <a:pt x="28637" y="45696"/>
                    </a:cubicBezTo>
                    <a:cubicBezTo>
                      <a:pt x="23676" y="45696"/>
                      <a:pt x="16731" y="45696"/>
                      <a:pt x="11175" y="42719"/>
                    </a:cubicBezTo>
                    <a:cubicBezTo>
                      <a:pt x="5420" y="39346"/>
                      <a:pt x="2840" y="33393"/>
                      <a:pt x="2840" y="28233"/>
                    </a:cubicBezTo>
                    <a:cubicBezTo>
                      <a:pt x="2840" y="22677"/>
                      <a:pt x="5619" y="17319"/>
                      <a:pt x="10976" y="13946"/>
                    </a:cubicBezTo>
                    <a:cubicBezTo>
                      <a:pt x="16334" y="10771"/>
                      <a:pt x="23676" y="10771"/>
                      <a:pt x="28637" y="10771"/>
                    </a:cubicBezTo>
                    <a:cubicBezTo>
                      <a:pt x="33201" y="10771"/>
                      <a:pt x="39948" y="10771"/>
                      <a:pt x="45505" y="13549"/>
                    </a:cubicBezTo>
                    <a:cubicBezTo>
                      <a:pt x="51259" y="16327"/>
                      <a:pt x="54831" y="21883"/>
                      <a:pt x="54831" y="2823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orma libre: forma 52">
                <a:extLst>
                  <a:ext uri="{FF2B5EF4-FFF2-40B4-BE49-F238E27FC236}">
                    <a16:creationId xmlns:a16="http://schemas.microsoft.com/office/drawing/2014/main" id="{E2F9A040-E35D-51AD-A7F9-B24CDBD5E171}"/>
                  </a:ext>
                </a:extLst>
              </p:cNvPr>
              <p:cNvSpPr/>
              <p:nvPr/>
            </p:nvSpPr>
            <p:spPr>
              <a:xfrm>
                <a:off x="1738666" y="3799787"/>
                <a:ext cx="57943" cy="41274"/>
              </a:xfrm>
              <a:custGeom>
                <a:avLst/>
                <a:gdLst>
                  <a:gd name="connsiteX0" fmla="*/ 32011 w 57943"/>
                  <a:gd name="connsiteY0" fmla="*/ 19497 h 41274"/>
                  <a:gd name="connsiteX1" fmla="*/ 43719 w 57943"/>
                  <a:gd name="connsiteY1" fmla="*/ 6202 h 41274"/>
                  <a:gd name="connsiteX2" fmla="*/ 55228 w 57943"/>
                  <a:gd name="connsiteY2" fmla="*/ 20489 h 41274"/>
                  <a:gd name="connsiteX3" fmla="*/ 37369 w 57943"/>
                  <a:gd name="connsiteY3" fmla="*/ 38150 h 41274"/>
                  <a:gd name="connsiteX4" fmla="*/ 35186 w 57943"/>
                  <a:gd name="connsiteY4" fmla="*/ 39936 h 41274"/>
                  <a:gd name="connsiteX5" fmla="*/ 38361 w 57943"/>
                  <a:gd name="connsiteY5" fmla="*/ 41524 h 41274"/>
                  <a:gd name="connsiteX6" fmla="*/ 55030 w 57943"/>
                  <a:gd name="connsiteY6" fmla="*/ 41524 h 41274"/>
                  <a:gd name="connsiteX7" fmla="*/ 58006 w 57943"/>
                  <a:gd name="connsiteY7" fmla="*/ 40135 h 41274"/>
                  <a:gd name="connsiteX8" fmla="*/ 55426 w 57943"/>
                  <a:gd name="connsiteY8" fmla="*/ 36960 h 41274"/>
                  <a:gd name="connsiteX9" fmla="*/ 52648 w 57943"/>
                  <a:gd name="connsiteY9" fmla="*/ 34380 h 41274"/>
                  <a:gd name="connsiteX10" fmla="*/ 58006 w 57943"/>
                  <a:gd name="connsiteY10" fmla="*/ 20489 h 41274"/>
                  <a:gd name="connsiteX11" fmla="*/ 40345 w 57943"/>
                  <a:gd name="connsiteY11" fmla="*/ 249 h 41274"/>
                  <a:gd name="connsiteX12" fmla="*/ 28439 w 57943"/>
                  <a:gd name="connsiteY12" fmla="*/ 5408 h 41274"/>
                  <a:gd name="connsiteX13" fmla="*/ 22287 w 57943"/>
                  <a:gd name="connsiteY13" fmla="*/ 19894 h 41274"/>
                  <a:gd name="connsiteX14" fmla="*/ 11969 w 57943"/>
                  <a:gd name="connsiteY14" fmla="*/ 35372 h 41274"/>
                  <a:gd name="connsiteX15" fmla="*/ 2444 w 57943"/>
                  <a:gd name="connsiteY15" fmla="*/ 21283 h 41274"/>
                  <a:gd name="connsiteX16" fmla="*/ 17723 w 57943"/>
                  <a:gd name="connsiteY16" fmla="*/ 6599 h 41274"/>
                  <a:gd name="connsiteX17" fmla="*/ 18914 w 57943"/>
                  <a:gd name="connsiteY17" fmla="*/ 5011 h 41274"/>
                  <a:gd name="connsiteX18" fmla="*/ 15739 w 57943"/>
                  <a:gd name="connsiteY18" fmla="*/ 3424 h 41274"/>
                  <a:gd name="connsiteX19" fmla="*/ 3039 w 57943"/>
                  <a:gd name="connsiteY19" fmla="*/ 3424 h 41274"/>
                  <a:gd name="connsiteX20" fmla="*/ 62 w 57943"/>
                  <a:gd name="connsiteY20" fmla="*/ 4813 h 41274"/>
                  <a:gd name="connsiteX21" fmla="*/ 1451 w 57943"/>
                  <a:gd name="connsiteY21" fmla="*/ 7194 h 41274"/>
                  <a:gd name="connsiteX22" fmla="*/ 3436 w 57943"/>
                  <a:gd name="connsiteY22" fmla="*/ 9377 h 41274"/>
                  <a:gd name="connsiteX23" fmla="*/ 62 w 57943"/>
                  <a:gd name="connsiteY23" fmla="*/ 21283 h 41274"/>
                  <a:gd name="connsiteX24" fmla="*/ 15540 w 57943"/>
                  <a:gd name="connsiteY24" fmla="*/ 41524 h 41274"/>
                  <a:gd name="connsiteX25" fmla="*/ 26256 w 57943"/>
                  <a:gd name="connsiteY25" fmla="*/ 36166 h 41274"/>
                  <a:gd name="connsiteX26" fmla="*/ 32011 w 57943"/>
                  <a:gd name="connsiteY26" fmla="*/ 19497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011" y="19497"/>
                    </a:moveTo>
                    <a:cubicBezTo>
                      <a:pt x="32606" y="16521"/>
                      <a:pt x="34590" y="6202"/>
                      <a:pt x="43719" y="6202"/>
                    </a:cubicBezTo>
                    <a:cubicBezTo>
                      <a:pt x="50267" y="6202"/>
                      <a:pt x="55228" y="10766"/>
                      <a:pt x="55228" y="20489"/>
                    </a:cubicBezTo>
                    <a:cubicBezTo>
                      <a:pt x="55228" y="31205"/>
                      <a:pt x="48084" y="35769"/>
                      <a:pt x="37369" y="38150"/>
                    </a:cubicBezTo>
                    <a:cubicBezTo>
                      <a:pt x="35583" y="38547"/>
                      <a:pt x="35186" y="38547"/>
                      <a:pt x="35186" y="39936"/>
                    </a:cubicBezTo>
                    <a:cubicBezTo>
                      <a:pt x="35186" y="41524"/>
                      <a:pt x="35980" y="41524"/>
                      <a:pt x="38361" y="41524"/>
                    </a:cubicBezTo>
                    <a:lnTo>
                      <a:pt x="55030" y="41524"/>
                    </a:lnTo>
                    <a:cubicBezTo>
                      <a:pt x="57212" y="41524"/>
                      <a:pt x="58006" y="41524"/>
                      <a:pt x="58006" y="40135"/>
                    </a:cubicBezTo>
                    <a:cubicBezTo>
                      <a:pt x="58006" y="39539"/>
                      <a:pt x="57808" y="39341"/>
                      <a:pt x="55426" y="36960"/>
                    </a:cubicBezTo>
                    <a:cubicBezTo>
                      <a:pt x="55228" y="36761"/>
                      <a:pt x="55030" y="36761"/>
                      <a:pt x="52648" y="34380"/>
                    </a:cubicBezTo>
                    <a:cubicBezTo>
                      <a:pt x="57808" y="28824"/>
                      <a:pt x="58006" y="23268"/>
                      <a:pt x="58006" y="20489"/>
                    </a:cubicBezTo>
                    <a:cubicBezTo>
                      <a:pt x="58006" y="6003"/>
                      <a:pt x="49473" y="249"/>
                      <a:pt x="40345" y="249"/>
                    </a:cubicBezTo>
                    <a:cubicBezTo>
                      <a:pt x="33797" y="249"/>
                      <a:pt x="30026" y="4019"/>
                      <a:pt x="28439" y="5408"/>
                    </a:cubicBezTo>
                    <a:cubicBezTo>
                      <a:pt x="24470" y="9575"/>
                      <a:pt x="23280" y="14536"/>
                      <a:pt x="22287" y="19894"/>
                    </a:cubicBezTo>
                    <a:cubicBezTo>
                      <a:pt x="20898" y="27038"/>
                      <a:pt x="19311" y="35372"/>
                      <a:pt x="11969" y="35372"/>
                    </a:cubicBezTo>
                    <a:cubicBezTo>
                      <a:pt x="7603" y="35372"/>
                      <a:pt x="2444" y="32197"/>
                      <a:pt x="2444" y="21283"/>
                    </a:cubicBezTo>
                    <a:cubicBezTo>
                      <a:pt x="2444" y="7393"/>
                      <a:pt x="13755" y="6797"/>
                      <a:pt x="17723" y="6599"/>
                    </a:cubicBezTo>
                    <a:cubicBezTo>
                      <a:pt x="18914" y="6400"/>
                      <a:pt x="18914" y="5210"/>
                      <a:pt x="18914" y="5011"/>
                    </a:cubicBezTo>
                    <a:cubicBezTo>
                      <a:pt x="18914" y="3424"/>
                      <a:pt x="18120" y="3424"/>
                      <a:pt x="15739" y="3424"/>
                    </a:cubicBezTo>
                    <a:lnTo>
                      <a:pt x="3039" y="3424"/>
                    </a:lnTo>
                    <a:cubicBezTo>
                      <a:pt x="856" y="3424"/>
                      <a:pt x="62" y="3424"/>
                      <a:pt x="62" y="4813"/>
                    </a:cubicBezTo>
                    <a:cubicBezTo>
                      <a:pt x="62" y="5408"/>
                      <a:pt x="62" y="5607"/>
                      <a:pt x="1451" y="7194"/>
                    </a:cubicBezTo>
                    <a:cubicBezTo>
                      <a:pt x="2047" y="7591"/>
                      <a:pt x="3237" y="8980"/>
                      <a:pt x="3436" y="9377"/>
                    </a:cubicBezTo>
                    <a:cubicBezTo>
                      <a:pt x="62" y="14139"/>
                      <a:pt x="62" y="19497"/>
                      <a:pt x="62" y="21283"/>
                    </a:cubicBezTo>
                    <a:cubicBezTo>
                      <a:pt x="62" y="36761"/>
                      <a:pt x="8397" y="41524"/>
                      <a:pt x="15540" y="41524"/>
                    </a:cubicBezTo>
                    <a:cubicBezTo>
                      <a:pt x="19906" y="41524"/>
                      <a:pt x="23478" y="39539"/>
                      <a:pt x="26256" y="36166"/>
                    </a:cubicBezTo>
                    <a:cubicBezTo>
                      <a:pt x="29630" y="31999"/>
                      <a:pt x="30423" y="28427"/>
                      <a:pt x="32011" y="1949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61" name="Gráfico 5">
              <a:extLst>
                <a:ext uri="{FF2B5EF4-FFF2-40B4-BE49-F238E27FC236}">
                  <a16:creationId xmlns:a16="http://schemas.microsoft.com/office/drawing/2014/main" id="{FD646253-9579-8763-14D1-32C8C257246F}"/>
                </a:ext>
              </a:extLst>
            </p:cNvPr>
            <p:cNvGrpSpPr/>
            <p:nvPr/>
          </p:nvGrpSpPr>
          <p:grpSpPr>
            <a:xfrm>
              <a:off x="1707511" y="3630472"/>
              <a:ext cx="89098" cy="118278"/>
              <a:chOff x="1707511" y="3630472"/>
              <a:chExt cx="89098" cy="118278"/>
            </a:xfrm>
            <a:solidFill>
              <a:schemeClr val="tx1"/>
            </a:solidFill>
          </p:grpSpPr>
          <p:sp>
            <p:nvSpPr>
              <p:cNvPr id="64" name="Forma libre: forma 63">
                <a:extLst>
                  <a:ext uri="{FF2B5EF4-FFF2-40B4-BE49-F238E27FC236}">
                    <a16:creationId xmlns:a16="http://schemas.microsoft.com/office/drawing/2014/main" id="{0CAB36F1-8BFC-3420-C577-6C3C468466B3}"/>
                  </a:ext>
                </a:extLst>
              </p:cNvPr>
              <p:cNvSpPr/>
              <p:nvPr/>
            </p:nvSpPr>
            <p:spPr>
              <a:xfrm>
                <a:off x="1707511" y="3686441"/>
                <a:ext cx="89098" cy="62309"/>
              </a:xfrm>
              <a:custGeom>
                <a:avLst/>
                <a:gdLst>
                  <a:gd name="connsiteX0" fmla="*/ 80827 w 89098"/>
                  <a:gd name="connsiteY0" fmla="*/ 18895 h 62309"/>
                  <a:gd name="connsiteX1" fmla="*/ 89161 w 89098"/>
                  <a:gd name="connsiteY1" fmla="*/ 18895 h 62309"/>
                  <a:gd name="connsiteX2" fmla="*/ 87772 w 89098"/>
                  <a:gd name="connsiteY2" fmla="*/ 242 h 62309"/>
                  <a:gd name="connsiteX3" fmla="*/ 83803 w 89098"/>
                  <a:gd name="connsiteY3" fmla="*/ 242 h 62309"/>
                  <a:gd name="connsiteX4" fmla="*/ 76858 w 89098"/>
                  <a:gd name="connsiteY4" fmla="*/ 10163 h 62309"/>
                  <a:gd name="connsiteX5" fmla="*/ 62 w 89098"/>
                  <a:gd name="connsiteY5" fmla="*/ 10163 h 62309"/>
                  <a:gd name="connsiteX6" fmla="*/ 1451 w 89098"/>
                  <a:gd name="connsiteY6" fmla="*/ 28420 h 62309"/>
                  <a:gd name="connsiteX7" fmla="*/ 5420 w 89098"/>
                  <a:gd name="connsiteY7" fmla="*/ 28420 h 62309"/>
                  <a:gd name="connsiteX8" fmla="*/ 12366 w 89098"/>
                  <a:gd name="connsiteY8" fmla="*/ 18498 h 62309"/>
                  <a:gd name="connsiteX9" fmla="*/ 39750 w 89098"/>
                  <a:gd name="connsiteY9" fmla="*/ 18498 h 62309"/>
                  <a:gd name="connsiteX10" fmla="*/ 31812 w 89098"/>
                  <a:gd name="connsiteY10" fmla="*/ 34373 h 62309"/>
                  <a:gd name="connsiteX11" fmla="*/ 60586 w 89098"/>
                  <a:gd name="connsiteY11" fmla="*/ 62551 h 62309"/>
                  <a:gd name="connsiteX12" fmla="*/ 89161 w 89098"/>
                  <a:gd name="connsiteY12" fmla="*/ 35762 h 62309"/>
                  <a:gd name="connsiteX13" fmla="*/ 80827 w 89098"/>
                  <a:gd name="connsiteY13" fmla="*/ 18895 h 62309"/>
                  <a:gd name="connsiteX14" fmla="*/ 46894 w 89098"/>
                  <a:gd name="connsiteY14" fmla="*/ 18895 h 62309"/>
                  <a:gd name="connsiteX15" fmla="*/ 72889 w 89098"/>
                  <a:gd name="connsiteY15" fmla="*/ 18895 h 62309"/>
                  <a:gd name="connsiteX16" fmla="*/ 77453 w 89098"/>
                  <a:gd name="connsiteY16" fmla="*/ 20284 h 62309"/>
                  <a:gd name="connsiteX17" fmla="*/ 86383 w 89098"/>
                  <a:gd name="connsiteY17" fmla="*/ 35167 h 62309"/>
                  <a:gd name="connsiteX18" fmla="*/ 78247 w 89098"/>
                  <a:gd name="connsiteY18" fmla="*/ 48462 h 62309"/>
                  <a:gd name="connsiteX19" fmla="*/ 60784 w 89098"/>
                  <a:gd name="connsiteY19" fmla="*/ 52034 h 62309"/>
                  <a:gd name="connsiteX20" fmla="*/ 42726 w 89098"/>
                  <a:gd name="connsiteY20" fmla="*/ 48263 h 62309"/>
                  <a:gd name="connsiteX21" fmla="*/ 34591 w 89098"/>
                  <a:gd name="connsiteY21" fmla="*/ 33976 h 62309"/>
                  <a:gd name="connsiteX22" fmla="*/ 42330 w 89098"/>
                  <a:gd name="connsiteY22" fmla="*/ 20284 h 62309"/>
                  <a:gd name="connsiteX23" fmla="*/ 46894 w 89098"/>
                  <a:gd name="connsiteY23" fmla="*/ 18895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827" y="18895"/>
                    </a:moveTo>
                    <a:lnTo>
                      <a:pt x="89161" y="18895"/>
                    </a:lnTo>
                    <a:lnTo>
                      <a:pt x="87772" y="242"/>
                    </a:lnTo>
                    <a:lnTo>
                      <a:pt x="83803" y="242"/>
                    </a:lnTo>
                    <a:cubicBezTo>
                      <a:pt x="83803" y="9171"/>
                      <a:pt x="83009" y="10163"/>
                      <a:pt x="76858" y="10163"/>
                    </a:cubicBezTo>
                    <a:lnTo>
                      <a:pt x="62" y="10163"/>
                    </a:lnTo>
                    <a:lnTo>
                      <a:pt x="1451" y="28420"/>
                    </a:lnTo>
                    <a:lnTo>
                      <a:pt x="5420" y="28420"/>
                    </a:lnTo>
                    <a:cubicBezTo>
                      <a:pt x="5420" y="19490"/>
                      <a:pt x="6214" y="18498"/>
                      <a:pt x="12366" y="18498"/>
                    </a:cubicBezTo>
                    <a:lnTo>
                      <a:pt x="39750" y="18498"/>
                    </a:lnTo>
                    <a:cubicBezTo>
                      <a:pt x="35186" y="22268"/>
                      <a:pt x="31812" y="27626"/>
                      <a:pt x="31812" y="34373"/>
                    </a:cubicBezTo>
                    <a:cubicBezTo>
                      <a:pt x="31812" y="49256"/>
                      <a:pt x="44314" y="62551"/>
                      <a:pt x="60586" y="62551"/>
                    </a:cubicBezTo>
                    <a:cubicBezTo>
                      <a:pt x="76659" y="62551"/>
                      <a:pt x="89161" y="50248"/>
                      <a:pt x="89161" y="35762"/>
                    </a:cubicBezTo>
                    <a:cubicBezTo>
                      <a:pt x="89161" y="27824"/>
                      <a:pt x="84795" y="22070"/>
                      <a:pt x="80827" y="18895"/>
                    </a:cubicBezTo>
                    <a:close/>
                    <a:moveTo>
                      <a:pt x="46894" y="18895"/>
                    </a:moveTo>
                    <a:lnTo>
                      <a:pt x="72889" y="18895"/>
                    </a:lnTo>
                    <a:cubicBezTo>
                      <a:pt x="75072" y="18895"/>
                      <a:pt x="75469" y="18895"/>
                      <a:pt x="77453" y="20284"/>
                    </a:cubicBezTo>
                    <a:cubicBezTo>
                      <a:pt x="83605" y="24054"/>
                      <a:pt x="86383" y="29809"/>
                      <a:pt x="86383" y="35167"/>
                    </a:cubicBezTo>
                    <a:cubicBezTo>
                      <a:pt x="86383" y="40921"/>
                      <a:pt x="83009" y="45485"/>
                      <a:pt x="78247" y="48462"/>
                    </a:cubicBezTo>
                    <a:cubicBezTo>
                      <a:pt x="73087" y="51835"/>
                      <a:pt x="65944" y="52034"/>
                      <a:pt x="60784" y="52034"/>
                    </a:cubicBezTo>
                    <a:cubicBezTo>
                      <a:pt x="56022" y="52034"/>
                      <a:pt x="48481" y="51835"/>
                      <a:pt x="42726" y="48263"/>
                    </a:cubicBezTo>
                    <a:cubicBezTo>
                      <a:pt x="38758" y="45485"/>
                      <a:pt x="34591" y="40723"/>
                      <a:pt x="34591" y="33976"/>
                    </a:cubicBezTo>
                    <a:cubicBezTo>
                      <a:pt x="34591" y="29412"/>
                      <a:pt x="36575" y="24252"/>
                      <a:pt x="42330" y="20284"/>
                    </a:cubicBezTo>
                    <a:cubicBezTo>
                      <a:pt x="44512" y="18895"/>
                      <a:pt x="44711" y="18895"/>
                      <a:pt x="46894" y="1889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7" name="Forma libre: forma 66">
                <a:extLst>
                  <a:ext uri="{FF2B5EF4-FFF2-40B4-BE49-F238E27FC236}">
                    <a16:creationId xmlns:a16="http://schemas.microsoft.com/office/drawing/2014/main" id="{A5262593-52D5-C89C-BBC2-950656CC482B}"/>
                  </a:ext>
                </a:extLst>
              </p:cNvPr>
              <p:cNvSpPr/>
              <p:nvPr/>
            </p:nvSpPr>
            <p:spPr>
              <a:xfrm>
                <a:off x="1738666" y="3630472"/>
                <a:ext cx="57943" cy="48815"/>
              </a:xfrm>
              <a:custGeom>
                <a:avLst/>
                <a:gdLst>
                  <a:gd name="connsiteX0" fmla="*/ 24669 w 57943"/>
                  <a:gd name="connsiteY0" fmla="*/ 38534 h 48815"/>
                  <a:gd name="connsiteX1" fmla="*/ 2840 w 57943"/>
                  <a:gd name="connsiteY1" fmla="*/ 22858 h 48815"/>
                  <a:gd name="connsiteX2" fmla="*/ 24669 w 57943"/>
                  <a:gd name="connsiteY2" fmla="*/ 8570 h 48815"/>
                  <a:gd name="connsiteX3" fmla="*/ 27447 w 57943"/>
                  <a:gd name="connsiteY3" fmla="*/ 38534 h 48815"/>
                  <a:gd name="connsiteX4" fmla="*/ 27447 w 57943"/>
                  <a:gd name="connsiteY4" fmla="*/ 3411 h 48815"/>
                  <a:gd name="connsiteX5" fmla="*/ 24669 w 57943"/>
                  <a:gd name="connsiteY5" fmla="*/ 236 h 48815"/>
                  <a:gd name="connsiteX6" fmla="*/ 62 w 57943"/>
                  <a:gd name="connsiteY6" fmla="*/ 22858 h 48815"/>
                  <a:gd name="connsiteX7" fmla="*/ 28836 w 57943"/>
                  <a:gd name="connsiteY7" fmla="*/ 49052 h 48815"/>
                  <a:gd name="connsiteX8" fmla="*/ 58006 w 57943"/>
                  <a:gd name="connsiteY8" fmla="*/ 21270 h 48815"/>
                  <a:gd name="connsiteX9" fmla="*/ 41536 w 57943"/>
                  <a:gd name="connsiteY9" fmla="*/ 236 h 48815"/>
                  <a:gd name="connsiteX10" fmla="*/ 40147 w 57943"/>
                  <a:gd name="connsiteY10" fmla="*/ 1823 h 48815"/>
                  <a:gd name="connsiteX11" fmla="*/ 41734 w 57943"/>
                  <a:gd name="connsiteY11" fmla="*/ 3411 h 48815"/>
                  <a:gd name="connsiteX12" fmla="*/ 54831 w 57943"/>
                  <a:gd name="connsiteY12" fmla="*/ 20477 h 48815"/>
                  <a:gd name="connsiteX13" fmla="*/ 46298 w 57943"/>
                  <a:gd name="connsiteY13" fmla="*/ 34764 h 48815"/>
                  <a:gd name="connsiteX14" fmla="*/ 27447 w 57943"/>
                  <a:gd name="connsiteY14" fmla="*/ 3853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669" y="38534"/>
                    </a:moveTo>
                    <a:cubicBezTo>
                      <a:pt x="6015" y="37741"/>
                      <a:pt x="2840" y="27025"/>
                      <a:pt x="2840" y="22858"/>
                    </a:cubicBezTo>
                    <a:cubicBezTo>
                      <a:pt x="2840" y="9761"/>
                      <a:pt x="19906" y="8570"/>
                      <a:pt x="24669" y="8570"/>
                    </a:cubicBezTo>
                    <a:close/>
                    <a:moveTo>
                      <a:pt x="27447" y="38534"/>
                    </a:moveTo>
                    <a:lnTo>
                      <a:pt x="27447" y="3411"/>
                    </a:lnTo>
                    <a:cubicBezTo>
                      <a:pt x="27447" y="633"/>
                      <a:pt x="27447" y="236"/>
                      <a:pt x="24669" y="236"/>
                    </a:cubicBezTo>
                    <a:cubicBezTo>
                      <a:pt x="12167" y="236"/>
                      <a:pt x="62" y="6983"/>
                      <a:pt x="62" y="22858"/>
                    </a:cubicBezTo>
                    <a:cubicBezTo>
                      <a:pt x="62" y="37542"/>
                      <a:pt x="12961" y="49052"/>
                      <a:pt x="28836" y="49052"/>
                    </a:cubicBezTo>
                    <a:cubicBezTo>
                      <a:pt x="45703" y="49052"/>
                      <a:pt x="58006" y="35756"/>
                      <a:pt x="58006" y="21270"/>
                    </a:cubicBezTo>
                    <a:cubicBezTo>
                      <a:pt x="58006" y="5792"/>
                      <a:pt x="43917" y="236"/>
                      <a:pt x="41536" y="236"/>
                    </a:cubicBezTo>
                    <a:cubicBezTo>
                      <a:pt x="40345" y="236"/>
                      <a:pt x="40147" y="1228"/>
                      <a:pt x="40147" y="1823"/>
                    </a:cubicBezTo>
                    <a:cubicBezTo>
                      <a:pt x="40147" y="3014"/>
                      <a:pt x="40742" y="3213"/>
                      <a:pt x="41734" y="3411"/>
                    </a:cubicBezTo>
                    <a:cubicBezTo>
                      <a:pt x="54831" y="7975"/>
                      <a:pt x="54831" y="19286"/>
                      <a:pt x="54831" y="20477"/>
                    </a:cubicBezTo>
                    <a:cubicBezTo>
                      <a:pt x="54831" y="26827"/>
                      <a:pt x="51061" y="31986"/>
                      <a:pt x="46298" y="34764"/>
                    </a:cubicBezTo>
                    <a:cubicBezTo>
                      <a:pt x="40345" y="38534"/>
                      <a:pt x="32011" y="38534"/>
                      <a:pt x="27447" y="3853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73" name="Gráfico 5">
              <a:extLst>
                <a:ext uri="{FF2B5EF4-FFF2-40B4-BE49-F238E27FC236}">
                  <a16:creationId xmlns:a16="http://schemas.microsoft.com/office/drawing/2014/main" id="{9E544468-6096-A4CE-54D3-6295EF57DF98}"/>
                </a:ext>
              </a:extLst>
            </p:cNvPr>
            <p:cNvGrpSpPr/>
            <p:nvPr/>
          </p:nvGrpSpPr>
          <p:grpSpPr>
            <a:xfrm>
              <a:off x="1707511" y="3290033"/>
              <a:ext cx="89098" cy="292134"/>
              <a:chOff x="1707511" y="3290033"/>
              <a:chExt cx="89098" cy="292134"/>
            </a:xfrm>
            <a:solidFill>
              <a:schemeClr val="tx1"/>
            </a:solidFill>
          </p:grpSpPr>
          <p:sp>
            <p:nvSpPr>
              <p:cNvPr id="76" name="Forma libre: forma 75">
                <a:extLst>
                  <a:ext uri="{FF2B5EF4-FFF2-40B4-BE49-F238E27FC236}">
                    <a16:creationId xmlns:a16="http://schemas.microsoft.com/office/drawing/2014/main" id="{6E00D829-03B5-6BF0-A04C-76D366C84A44}"/>
                  </a:ext>
                </a:extLst>
              </p:cNvPr>
              <p:cNvSpPr/>
              <p:nvPr/>
            </p:nvSpPr>
            <p:spPr>
              <a:xfrm>
                <a:off x="1717433" y="3542679"/>
                <a:ext cx="79176" cy="39489"/>
              </a:xfrm>
              <a:custGeom>
                <a:avLst/>
                <a:gdLst>
                  <a:gd name="connsiteX0" fmla="*/ 27248 w 79176"/>
                  <a:gd name="connsiteY0" fmla="*/ 20271 h 39489"/>
                  <a:gd name="connsiteX1" fmla="*/ 27248 w 79176"/>
                  <a:gd name="connsiteY1" fmla="*/ 2213 h 39489"/>
                  <a:gd name="connsiteX2" fmla="*/ 23280 w 79176"/>
                  <a:gd name="connsiteY2" fmla="*/ 2213 h 39489"/>
                  <a:gd name="connsiteX3" fmla="*/ 23280 w 79176"/>
                  <a:gd name="connsiteY3" fmla="*/ 20271 h 39489"/>
                  <a:gd name="connsiteX4" fmla="*/ 62 w 79176"/>
                  <a:gd name="connsiteY4" fmla="*/ 20271 h 39489"/>
                  <a:gd name="connsiteX5" fmla="*/ 62 w 79176"/>
                  <a:gd name="connsiteY5" fmla="*/ 23446 h 39489"/>
                  <a:gd name="connsiteX6" fmla="*/ 24470 w 79176"/>
                  <a:gd name="connsiteY6" fmla="*/ 39717 h 39489"/>
                  <a:gd name="connsiteX7" fmla="*/ 27248 w 79176"/>
                  <a:gd name="connsiteY7" fmla="*/ 39717 h 39489"/>
                  <a:gd name="connsiteX8" fmla="*/ 27248 w 79176"/>
                  <a:gd name="connsiteY8" fmla="*/ 29002 h 39489"/>
                  <a:gd name="connsiteX9" fmla="*/ 62173 w 79176"/>
                  <a:gd name="connsiteY9" fmla="*/ 29002 h 39489"/>
                  <a:gd name="connsiteX10" fmla="*/ 79239 w 79176"/>
                  <a:gd name="connsiteY10" fmla="*/ 12730 h 39489"/>
                  <a:gd name="connsiteX11" fmla="*/ 62173 w 79176"/>
                  <a:gd name="connsiteY11" fmla="*/ 228 h 39489"/>
                  <a:gd name="connsiteX12" fmla="*/ 55030 w 79176"/>
                  <a:gd name="connsiteY12" fmla="*/ 228 h 39489"/>
                  <a:gd name="connsiteX13" fmla="*/ 55030 w 79176"/>
                  <a:gd name="connsiteY13" fmla="*/ 3205 h 39489"/>
                  <a:gd name="connsiteX14" fmla="*/ 61975 w 79176"/>
                  <a:gd name="connsiteY14" fmla="*/ 3205 h 39489"/>
                  <a:gd name="connsiteX15" fmla="*/ 76064 w 79176"/>
                  <a:gd name="connsiteY15" fmla="*/ 11738 h 39489"/>
                  <a:gd name="connsiteX16" fmla="*/ 62372 w 79176"/>
                  <a:gd name="connsiteY16" fmla="*/ 20271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248" y="20271"/>
                    </a:moveTo>
                    <a:lnTo>
                      <a:pt x="27248" y="2213"/>
                    </a:lnTo>
                    <a:lnTo>
                      <a:pt x="23280" y="2213"/>
                    </a:lnTo>
                    <a:lnTo>
                      <a:pt x="23280" y="20271"/>
                    </a:lnTo>
                    <a:lnTo>
                      <a:pt x="62" y="20271"/>
                    </a:lnTo>
                    <a:lnTo>
                      <a:pt x="62" y="23446"/>
                    </a:lnTo>
                    <a:cubicBezTo>
                      <a:pt x="10381" y="23446"/>
                      <a:pt x="24073" y="27216"/>
                      <a:pt x="24470" y="39717"/>
                    </a:cubicBezTo>
                    <a:lnTo>
                      <a:pt x="27248" y="39717"/>
                    </a:lnTo>
                    <a:lnTo>
                      <a:pt x="27248" y="29002"/>
                    </a:lnTo>
                    <a:lnTo>
                      <a:pt x="62173" y="29002"/>
                    </a:lnTo>
                    <a:cubicBezTo>
                      <a:pt x="77652" y="29002"/>
                      <a:pt x="79239" y="17294"/>
                      <a:pt x="79239" y="12730"/>
                    </a:cubicBezTo>
                    <a:cubicBezTo>
                      <a:pt x="79239" y="3602"/>
                      <a:pt x="70309" y="228"/>
                      <a:pt x="62173" y="228"/>
                    </a:cubicBezTo>
                    <a:lnTo>
                      <a:pt x="55030" y="228"/>
                    </a:lnTo>
                    <a:lnTo>
                      <a:pt x="55030" y="3205"/>
                    </a:lnTo>
                    <a:lnTo>
                      <a:pt x="61975" y="3205"/>
                    </a:lnTo>
                    <a:cubicBezTo>
                      <a:pt x="71302" y="3205"/>
                      <a:pt x="76064" y="7174"/>
                      <a:pt x="76064" y="11738"/>
                    </a:cubicBezTo>
                    <a:cubicBezTo>
                      <a:pt x="76064" y="20271"/>
                      <a:pt x="64555" y="20271"/>
                      <a:pt x="62372" y="2027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9" name="Forma libre: forma 78">
                <a:extLst>
                  <a:ext uri="{FF2B5EF4-FFF2-40B4-BE49-F238E27FC236}">
                    <a16:creationId xmlns:a16="http://schemas.microsoft.com/office/drawing/2014/main" id="{84C5D8B3-C598-8690-AEB4-6AFBDA11CAA9}"/>
                  </a:ext>
                </a:extLst>
              </p:cNvPr>
              <p:cNvSpPr/>
              <p:nvPr/>
            </p:nvSpPr>
            <p:spPr>
              <a:xfrm>
                <a:off x="1739261" y="3489325"/>
                <a:ext cx="55959" cy="42465"/>
              </a:xfrm>
              <a:custGeom>
                <a:avLst/>
                <a:gdLst>
                  <a:gd name="connsiteX0" fmla="*/ 14151 w 55959"/>
                  <a:gd name="connsiteY0" fmla="*/ 25228 h 42465"/>
                  <a:gd name="connsiteX1" fmla="*/ 62 w 55959"/>
                  <a:gd name="connsiteY1" fmla="*/ 25228 h 42465"/>
                  <a:gd name="connsiteX2" fmla="*/ 1451 w 55959"/>
                  <a:gd name="connsiteY2" fmla="*/ 42690 h 42465"/>
                  <a:gd name="connsiteX3" fmla="*/ 5420 w 55959"/>
                  <a:gd name="connsiteY3" fmla="*/ 42690 h 42465"/>
                  <a:gd name="connsiteX4" fmla="*/ 12564 w 55959"/>
                  <a:gd name="connsiteY4" fmla="*/ 32768 h 42465"/>
                  <a:gd name="connsiteX5" fmla="*/ 46497 w 55959"/>
                  <a:gd name="connsiteY5" fmla="*/ 32768 h 42465"/>
                  <a:gd name="connsiteX6" fmla="*/ 52053 w 55959"/>
                  <a:gd name="connsiteY6" fmla="*/ 42690 h 42465"/>
                  <a:gd name="connsiteX7" fmla="*/ 56022 w 55959"/>
                  <a:gd name="connsiteY7" fmla="*/ 42690 h 42465"/>
                  <a:gd name="connsiteX8" fmla="*/ 55625 w 55959"/>
                  <a:gd name="connsiteY8" fmla="*/ 28403 h 42465"/>
                  <a:gd name="connsiteX9" fmla="*/ 56022 w 55959"/>
                  <a:gd name="connsiteY9" fmla="*/ 12329 h 42465"/>
                  <a:gd name="connsiteX10" fmla="*/ 52053 w 55959"/>
                  <a:gd name="connsiteY10" fmla="*/ 12329 h 42465"/>
                  <a:gd name="connsiteX11" fmla="*/ 52053 w 55959"/>
                  <a:gd name="connsiteY11" fmla="*/ 14909 h 42465"/>
                  <a:gd name="connsiteX12" fmla="*/ 46100 w 55959"/>
                  <a:gd name="connsiteY12" fmla="*/ 24434 h 42465"/>
                  <a:gd name="connsiteX13" fmla="*/ 26653 w 55959"/>
                  <a:gd name="connsiteY13" fmla="*/ 24434 h 42465"/>
                  <a:gd name="connsiteX14" fmla="*/ 2841 w 55959"/>
                  <a:gd name="connsiteY14" fmla="*/ 9551 h 42465"/>
                  <a:gd name="connsiteX15" fmla="*/ 3039 w 55959"/>
                  <a:gd name="connsiteY15" fmla="*/ 8162 h 42465"/>
                  <a:gd name="connsiteX16" fmla="*/ 8000 w 55959"/>
                  <a:gd name="connsiteY16" fmla="*/ 11139 h 42465"/>
                  <a:gd name="connsiteX17" fmla="*/ 13358 w 55959"/>
                  <a:gd name="connsiteY17" fmla="*/ 5781 h 42465"/>
                  <a:gd name="connsiteX18" fmla="*/ 7801 w 55959"/>
                  <a:gd name="connsiteY18" fmla="*/ 224 h 42465"/>
                  <a:gd name="connsiteX19" fmla="*/ 62 w 55959"/>
                  <a:gd name="connsiteY19" fmla="*/ 9551 h 42465"/>
                  <a:gd name="connsiteX20" fmla="*/ 14151 w 55959"/>
                  <a:gd name="connsiteY20" fmla="*/ 2522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151" y="25228"/>
                    </a:moveTo>
                    <a:lnTo>
                      <a:pt x="62" y="25228"/>
                    </a:lnTo>
                    <a:lnTo>
                      <a:pt x="1451" y="42690"/>
                    </a:lnTo>
                    <a:lnTo>
                      <a:pt x="5420" y="42690"/>
                    </a:lnTo>
                    <a:cubicBezTo>
                      <a:pt x="5420" y="33959"/>
                      <a:pt x="6412" y="32768"/>
                      <a:pt x="12564" y="32768"/>
                    </a:cubicBezTo>
                    <a:lnTo>
                      <a:pt x="46497" y="32768"/>
                    </a:lnTo>
                    <a:cubicBezTo>
                      <a:pt x="52053" y="32768"/>
                      <a:pt x="52053" y="34157"/>
                      <a:pt x="52053" y="42690"/>
                    </a:cubicBezTo>
                    <a:lnTo>
                      <a:pt x="56022" y="42690"/>
                    </a:lnTo>
                    <a:cubicBezTo>
                      <a:pt x="55823" y="37729"/>
                      <a:pt x="55625" y="31776"/>
                      <a:pt x="55625" y="28403"/>
                    </a:cubicBezTo>
                    <a:cubicBezTo>
                      <a:pt x="55625" y="23243"/>
                      <a:pt x="55625" y="17290"/>
                      <a:pt x="56022" y="12329"/>
                    </a:cubicBezTo>
                    <a:lnTo>
                      <a:pt x="52053" y="12329"/>
                    </a:lnTo>
                    <a:lnTo>
                      <a:pt x="52053" y="14909"/>
                    </a:lnTo>
                    <a:cubicBezTo>
                      <a:pt x="52053" y="24235"/>
                      <a:pt x="50664" y="24434"/>
                      <a:pt x="46100" y="24434"/>
                    </a:cubicBezTo>
                    <a:lnTo>
                      <a:pt x="26653" y="24434"/>
                    </a:lnTo>
                    <a:cubicBezTo>
                      <a:pt x="14151" y="24434"/>
                      <a:pt x="2841" y="19274"/>
                      <a:pt x="2841" y="9551"/>
                    </a:cubicBezTo>
                    <a:cubicBezTo>
                      <a:pt x="2841" y="8757"/>
                      <a:pt x="2841" y="8559"/>
                      <a:pt x="3039" y="8162"/>
                    </a:cubicBezTo>
                    <a:cubicBezTo>
                      <a:pt x="3237" y="8559"/>
                      <a:pt x="4626" y="11139"/>
                      <a:pt x="8000" y="11139"/>
                    </a:cubicBezTo>
                    <a:cubicBezTo>
                      <a:pt x="11572" y="11139"/>
                      <a:pt x="13358" y="8559"/>
                      <a:pt x="13358" y="5781"/>
                    </a:cubicBezTo>
                    <a:cubicBezTo>
                      <a:pt x="13358" y="3399"/>
                      <a:pt x="11969" y="224"/>
                      <a:pt x="7801" y="224"/>
                    </a:cubicBezTo>
                    <a:cubicBezTo>
                      <a:pt x="3833" y="224"/>
                      <a:pt x="62" y="4193"/>
                      <a:pt x="62" y="9551"/>
                    </a:cubicBezTo>
                    <a:cubicBezTo>
                      <a:pt x="62" y="18878"/>
                      <a:pt x="8595" y="23441"/>
                      <a:pt x="14151" y="2522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2" name="Forma libre: forma 81">
                <a:extLst>
                  <a:ext uri="{FF2B5EF4-FFF2-40B4-BE49-F238E27FC236}">
                    <a16:creationId xmlns:a16="http://schemas.microsoft.com/office/drawing/2014/main" id="{8BBF2BFD-F1BB-9BD3-47D9-A18878AB5AB4}"/>
                  </a:ext>
                </a:extLst>
              </p:cNvPr>
              <p:cNvSpPr/>
              <p:nvPr/>
            </p:nvSpPr>
            <p:spPr>
              <a:xfrm>
                <a:off x="1738666" y="3423523"/>
                <a:ext cx="57943" cy="56951"/>
              </a:xfrm>
              <a:custGeom>
                <a:avLst/>
                <a:gdLst>
                  <a:gd name="connsiteX0" fmla="*/ 47092 w 57943"/>
                  <a:gd name="connsiteY0" fmla="*/ 20461 h 56951"/>
                  <a:gd name="connsiteX1" fmla="*/ 57411 w 57943"/>
                  <a:gd name="connsiteY1" fmla="*/ 10539 h 56951"/>
                  <a:gd name="connsiteX2" fmla="*/ 45306 w 57943"/>
                  <a:gd name="connsiteY2" fmla="*/ 220 h 56951"/>
                  <a:gd name="connsiteX3" fmla="*/ 38361 w 57943"/>
                  <a:gd name="connsiteY3" fmla="*/ 220 h 56951"/>
                  <a:gd name="connsiteX4" fmla="*/ 38361 w 57943"/>
                  <a:gd name="connsiteY4" fmla="*/ 3395 h 56951"/>
                  <a:gd name="connsiteX5" fmla="*/ 45306 w 57943"/>
                  <a:gd name="connsiteY5" fmla="*/ 3395 h 56951"/>
                  <a:gd name="connsiteX6" fmla="*/ 53442 w 57943"/>
                  <a:gd name="connsiteY6" fmla="*/ 7959 h 56951"/>
                  <a:gd name="connsiteX7" fmla="*/ 47092 w 57943"/>
                  <a:gd name="connsiteY7" fmla="*/ 12524 h 56951"/>
                  <a:gd name="connsiteX8" fmla="*/ 21890 w 57943"/>
                  <a:gd name="connsiteY8" fmla="*/ 12524 h 56951"/>
                  <a:gd name="connsiteX9" fmla="*/ 7008 w 57943"/>
                  <a:gd name="connsiteY9" fmla="*/ 17088 h 56951"/>
                  <a:gd name="connsiteX10" fmla="*/ 62 w 57943"/>
                  <a:gd name="connsiteY10" fmla="*/ 34550 h 56951"/>
                  <a:gd name="connsiteX11" fmla="*/ 14350 w 57943"/>
                  <a:gd name="connsiteY11" fmla="*/ 53600 h 56951"/>
                  <a:gd name="connsiteX12" fmla="*/ 20303 w 57943"/>
                  <a:gd name="connsiteY12" fmla="*/ 47647 h 56951"/>
                  <a:gd name="connsiteX13" fmla="*/ 14350 w 57943"/>
                  <a:gd name="connsiteY13" fmla="*/ 41892 h 56951"/>
                  <a:gd name="connsiteX14" fmla="*/ 8595 w 57943"/>
                  <a:gd name="connsiteY14" fmla="*/ 48441 h 56951"/>
                  <a:gd name="connsiteX15" fmla="*/ 2840 w 57943"/>
                  <a:gd name="connsiteY15" fmla="*/ 34749 h 56951"/>
                  <a:gd name="connsiteX16" fmla="*/ 18914 w 57943"/>
                  <a:gd name="connsiteY16" fmla="*/ 21255 h 56951"/>
                  <a:gd name="connsiteX17" fmla="*/ 23676 w 57943"/>
                  <a:gd name="connsiteY17" fmla="*/ 21255 h 56951"/>
                  <a:gd name="connsiteX18" fmla="*/ 28240 w 57943"/>
                  <a:gd name="connsiteY18" fmla="*/ 44670 h 56951"/>
                  <a:gd name="connsiteX19" fmla="*/ 44512 w 57943"/>
                  <a:gd name="connsiteY19" fmla="*/ 57172 h 56951"/>
                  <a:gd name="connsiteX20" fmla="*/ 58006 w 57943"/>
                  <a:gd name="connsiteY20" fmla="*/ 36931 h 56951"/>
                  <a:gd name="connsiteX21" fmla="*/ 47092 w 57943"/>
                  <a:gd name="connsiteY21" fmla="*/ 20461 h 56951"/>
                  <a:gd name="connsiteX22" fmla="*/ 26256 w 57943"/>
                  <a:gd name="connsiteY22" fmla="*/ 21255 h 56951"/>
                  <a:gd name="connsiteX23" fmla="*/ 38956 w 57943"/>
                  <a:gd name="connsiteY23" fmla="*/ 21255 h 56951"/>
                  <a:gd name="connsiteX24" fmla="*/ 55228 w 57943"/>
                  <a:gd name="connsiteY24" fmla="*/ 36138 h 56951"/>
                  <a:gd name="connsiteX25" fmla="*/ 44512 w 57943"/>
                  <a:gd name="connsiteY25" fmla="*/ 47449 h 56951"/>
                  <a:gd name="connsiteX26" fmla="*/ 26256 w 57943"/>
                  <a:gd name="connsiteY26" fmla="*/ 2125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092" y="20461"/>
                    </a:moveTo>
                    <a:cubicBezTo>
                      <a:pt x="52053" y="19866"/>
                      <a:pt x="57411" y="16492"/>
                      <a:pt x="57411" y="10539"/>
                    </a:cubicBezTo>
                    <a:cubicBezTo>
                      <a:pt x="57411" y="7959"/>
                      <a:pt x="55625" y="220"/>
                      <a:pt x="45306" y="220"/>
                    </a:cubicBezTo>
                    <a:lnTo>
                      <a:pt x="38361" y="220"/>
                    </a:lnTo>
                    <a:lnTo>
                      <a:pt x="38361" y="3395"/>
                    </a:lnTo>
                    <a:lnTo>
                      <a:pt x="45306" y="3395"/>
                    </a:lnTo>
                    <a:cubicBezTo>
                      <a:pt x="52648" y="3395"/>
                      <a:pt x="53442" y="6570"/>
                      <a:pt x="53442" y="7959"/>
                    </a:cubicBezTo>
                    <a:cubicBezTo>
                      <a:pt x="53442" y="12127"/>
                      <a:pt x="47687" y="12524"/>
                      <a:pt x="47092" y="12524"/>
                    </a:cubicBezTo>
                    <a:lnTo>
                      <a:pt x="21890" y="12524"/>
                    </a:lnTo>
                    <a:cubicBezTo>
                      <a:pt x="16533" y="12524"/>
                      <a:pt x="11572" y="12524"/>
                      <a:pt x="7008" y="17088"/>
                    </a:cubicBezTo>
                    <a:cubicBezTo>
                      <a:pt x="2047" y="22049"/>
                      <a:pt x="62" y="28399"/>
                      <a:pt x="62" y="34550"/>
                    </a:cubicBezTo>
                    <a:cubicBezTo>
                      <a:pt x="62" y="44869"/>
                      <a:pt x="6015" y="53600"/>
                      <a:pt x="14350" y="53600"/>
                    </a:cubicBezTo>
                    <a:cubicBezTo>
                      <a:pt x="18120" y="53600"/>
                      <a:pt x="20303" y="51020"/>
                      <a:pt x="20303" y="47647"/>
                    </a:cubicBezTo>
                    <a:cubicBezTo>
                      <a:pt x="20303" y="44274"/>
                      <a:pt x="17723" y="41892"/>
                      <a:pt x="14350" y="41892"/>
                    </a:cubicBezTo>
                    <a:cubicBezTo>
                      <a:pt x="12961" y="41892"/>
                      <a:pt x="8794" y="42488"/>
                      <a:pt x="8595" y="48441"/>
                    </a:cubicBezTo>
                    <a:cubicBezTo>
                      <a:pt x="4230" y="44869"/>
                      <a:pt x="2840" y="38717"/>
                      <a:pt x="2840" y="34749"/>
                    </a:cubicBezTo>
                    <a:cubicBezTo>
                      <a:pt x="2840" y="28597"/>
                      <a:pt x="7603" y="21255"/>
                      <a:pt x="18914" y="21255"/>
                    </a:cubicBezTo>
                    <a:lnTo>
                      <a:pt x="23676" y="21255"/>
                    </a:lnTo>
                    <a:cubicBezTo>
                      <a:pt x="24073" y="27803"/>
                      <a:pt x="24470" y="36534"/>
                      <a:pt x="28240" y="44670"/>
                    </a:cubicBezTo>
                    <a:cubicBezTo>
                      <a:pt x="32408" y="53997"/>
                      <a:pt x="38956" y="57172"/>
                      <a:pt x="44512" y="57172"/>
                    </a:cubicBezTo>
                    <a:cubicBezTo>
                      <a:pt x="54831" y="57172"/>
                      <a:pt x="58006" y="44869"/>
                      <a:pt x="58006" y="36931"/>
                    </a:cubicBezTo>
                    <a:cubicBezTo>
                      <a:pt x="58006" y="28597"/>
                      <a:pt x="53045" y="22842"/>
                      <a:pt x="47092" y="20461"/>
                    </a:cubicBezTo>
                    <a:close/>
                    <a:moveTo>
                      <a:pt x="26256" y="21255"/>
                    </a:moveTo>
                    <a:lnTo>
                      <a:pt x="38956" y="21255"/>
                    </a:lnTo>
                    <a:cubicBezTo>
                      <a:pt x="50862" y="21255"/>
                      <a:pt x="55228" y="30383"/>
                      <a:pt x="55228" y="36138"/>
                    </a:cubicBezTo>
                    <a:cubicBezTo>
                      <a:pt x="55228" y="42289"/>
                      <a:pt x="50862" y="47449"/>
                      <a:pt x="44512" y="47449"/>
                    </a:cubicBezTo>
                    <a:cubicBezTo>
                      <a:pt x="37567" y="47449"/>
                      <a:pt x="27050" y="42091"/>
                      <a:pt x="26256" y="2125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9" name="Forma libre: forma 88">
                <a:extLst>
                  <a:ext uri="{FF2B5EF4-FFF2-40B4-BE49-F238E27FC236}">
                    <a16:creationId xmlns:a16="http://schemas.microsoft.com/office/drawing/2014/main" id="{D23100CA-CFF7-CF55-60DD-C09FD596DC64}"/>
                  </a:ext>
                </a:extLst>
              </p:cNvPr>
              <p:cNvSpPr/>
              <p:nvPr/>
            </p:nvSpPr>
            <p:spPr>
              <a:xfrm>
                <a:off x="1707511" y="3356730"/>
                <a:ext cx="89098" cy="62309"/>
              </a:xfrm>
              <a:custGeom>
                <a:avLst/>
                <a:gdLst>
                  <a:gd name="connsiteX0" fmla="*/ 40147 w 89098"/>
                  <a:gd name="connsiteY0" fmla="*/ 44269 h 62309"/>
                  <a:gd name="connsiteX1" fmla="*/ 62 w 89098"/>
                  <a:gd name="connsiteY1" fmla="*/ 44269 h 62309"/>
                  <a:gd name="connsiteX2" fmla="*/ 1451 w 89098"/>
                  <a:gd name="connsiteY2" fmla="*/ 62525 h 62309"/>
                  <a:gd name="connsiteX3" fmla="*/ 5420 w 89098"/>
                  <a:gd name="connsiteY3" fmla="*/ 62525 h 62309"/>
                  <a:gd name="connsiteX4" fmla="*/ 12366 w 89098"/>
                  <a:gd name="connsiteY4" fmla="*/ 52603 h 62309"/>
                  <a:gd name="connsiteX5" fmla="*/ 87772 w 89098"/>
                  <a:gd name="connsiteY5" fmla="*/ 52603 h 62309"/>
                  <a:gd name="connsiteX6" fmla="*/ 87772 w 89098"/>
                  <a:gd name="connsiteY6" fmla="*/ 49626 h 62309"/>
                  <a:gd name="connsiteX7" fmla="*/ 80033 w 89098"/>
                  <a:gd name="connsiteY7" fmla="*/ 45062 h 62309"/>
                  <a:gd name="connsiteX8" fmla="*/ 89161 w 89098"/>
                  <a:gd name="connsiteY8" fmla="*/ 28394 h 62309"/>
                  <a:gd name="connsiteX9" fmla="*/ 60387 w 89098"/>
                  <a:gd name="connsiteY9" fmla="*/ 215 h 62309"/>
                  <a:gd name="connsiteX10" fmla="*/ 31812 w 89098"/>
                  <a:gd name="connsiteY10" fmla="*/ 27005 h 62309"/>
                  <a:gd name="connsiteX11" fmla="*/ 40147 w 89098"/>
                  <a:gd name="connsiteY11" fmla="*/ 44269 h 62309"/>
                  <a:gd name="connsiteX12" fmla="*/ 73286 w 89098"/>
                  <a:gd name="connsiteY12" fmla="*/ 44070 h 62309"/>
                  <a:gd name="connsiteX13" fmla="*/ 47291 w 89098"/>
                  <a:gd name="connsiteY13" fmla="*/ 44070 h 62309"/>
                  <a:gd name="connsiteX14" fmla="*/ 42726 w 89098"/>
                  <a:gd name="connsiteY14" fmla="*/ 42681 h 62309"/>
                  <a:gd name="connsiteX15" fmla="*/ 34591 w 89098"/>
                  <a:gd name="connsiteY15" fmla="*/ 27600 h 62309"/>
                  <a:gd name="connsiteX16" fmla="*/ 42726 w 89098"/>
                  <a:gd name="connsiteY16" fmla="*/ 14305 h 62309"/>
                  <a:gd name="connsiteX17" fmla="*/ 60387 w 89098"/>
                  <a:gd name="connsiteY17" fmla="*/ 10733 h 62309"/>
                  <a:gd name="connsiteX18" fmla="*/ 78247 w 89098"/>
                  <a:gd name="connsiteY18" fmla="*/ 14701 h 62309"/>
                  <a:gd name="connsiteX19" fmla="*/ 86383 w 89098"/>
                  <a:gd name="connsiteY19" fmla="*/ 28989 h 62309"/>
                  <a:gd name="connsiteX20" fmla="*/ 78644 w 89098"/>
                  <a:gd name="connsiteY20" fmla="*/ 42284 h 62309"/>
                  <a:gd name="connsiteX21" fmla="*/ 73286 w 89098"/>
                  <a:gd name="connsiteY21" fmla="*/ 4407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9098" h="62309">
                    <a:moveTo>
                      <a:pt x="40147" y="44269"/>
                    </a:moveTo>
                    <a:lnTo>
                      <a:pt x="62" y="44269"/>
                    </a:lnTo>
                    <a:lnTo>
                      <a:pt x="1451" y="62525"/>
                    </a:lnTo>
                    <a:lnTo>
                      <a:pt x="5420" y="62525"/>
                    </a:lnTo>
                    <a:cubicBezTo>
                      <a:pt x="5420" y="53794"/>
                      <a:pt x="6214" y="52603"/>
                      <a:pt x="12366" y="52603"/>
                    </a:cubicBezTo>
                    <a:lnTo>
                      <a:pt x="87772" y="52603"/>
                    </a:lnTo>
                    <a:lnTo>
                      <a:pt x="87772" y="49626"/>
                    </a:lnTo>
                    <a:cubicBezTo>
                      <a:pt x="87573" y="49428"/>
                      <a:pt x="85787" y="48436"/>
                      <a:pt x="80033" y="45062"/>
                    </a:cubicBezTo>
                    <a:cubicBezTo>
                      <a:pt x="82811" y="43078"/>
                      <a:pt x="89161" y="37720"/>
                      <a:pt x="89161" y="28394"/>
                    </a:cubicBezTo>
                    <a:cubicBezTo>
                      <a:pt x="89161" y="13312"/>
                      <a:pt x="76858" y="215"/>
                      <a:pt x="60387" y="215"/>
                    </a:cubicBezTo>
                    <a:cubicBezTo>
                      <a:pt x="44512" y="215"/>
                      <a:pt x="31812" y="12717"/>
                      <a:pt x="31812" y="27005"/>
                    </a:cubicBezTo>
                    <a:cubicBezTo>
                      <a:pt x="31812" y="36926"/>
                      <a:pt x="37766" y="42284"/>
                      <a:pt x="40147" y="44269"/>
                    </a:cubicBezTo>
                    <a:close/>
                    <a:moveTo>
                      <a:pt x="73286" y="44070"/>
                    </a:moveTo>
                    <a:lnTo>
                      <a:pt x="47291" y="44070"/>
                    </a:lnTo>
                    <a:cubicBezTo>
                      <a:pt x="44909" y="44070"/>
                      <a:pt x="44711" y="44070"/>
                      <a:pt x="42726" y="42681"/>
                    </a:cubicBezTo>
                    <a:cubicBezTo>
                      <a:pt x="35781" y="37720"/>
                      <a:pt x="34591" y="30775"/>
                      <a:pt x="34591" y="27600"/>
                    </a:cubicBezTo>
                    <a:cubicBezTo>
                      <a:pt x="34591" y="22044"/>
                      <a:pt x="37964" y="17480"/>
                      <a:pt x="42726" y="14305"/>
                    </a:cubicBezTo>
                    <a:cubicBezTo>
                      <a:pt x="47886" y="11130"/>
                      <a:pt x="55228" y="10733"/>
                      <a:pt x="60387" y="10733"/>
                    </a:cubicBezTo>
                    <a:cubicBezTo>
                      <a:pt x="64951" y="10733"/>
                      <a:pt x="72691" y="10931"/>
                      <a:pt x="78247" y="14701"/>
                    </a:cubicBezTo>
                    <a:cubicBezTo>
                      <a:pt x="82216" y="17281"/>
                      <a:pt x="86383" y="22044"/>
                      <a:pt x="86383" y="28989"/>
                    </a:cubicBezTo>
                    <a:cubicBezTo>
                      <a:pt x="86383" y="34545"/>
                      <a:pt x="83406" y="39109"/>
                      <a:pt x="78644" y="42284"/>
                    </a:cubicBezTo>
                    <a:cubicBezTo>
                      <a:pt x="76064" y="44070"/>
                      <a:pt x="75667" y="44070"/>
                      <a:pt x="73286" y="4407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3" name="Forma libre: forma 92">
                <a:extLst>
                  <a:ext uri="{FF2B5EF4-FFF2-40B4-BE49-F238E27FC236}">
                    <a16:creationId xmlns:a16="http://schemas.microsoft.com/office/drawing/2014/main" id="{748C0579-0ED8-2F67-0A7E-423B555D4370}"/>
                  </a:ext>
                </a:extLst>
              </p:cNvPr>
              <p:cNvSpPr/>
              <p:nvPr/>
            </p:nvSpPr>
            <p:spPr>
              <a:xfrm>
                <a:off x="1738666" y="3290033"/>
                <a:ext cx="57943" cy="56951"/>
              </a:xfrm>
              <a:custGeom>
                <a:avLst/>
                <a:gdLst>
                  <a:gd name="connsiteX0" fmla="*/ 47092 w 57943"/>
                  <a:gd name="connsiteY0" fmla="*/ 20451 h 56951"/>
                  <a:gd name="connsiteX1" fmla="*/ 57411 w 57943"/>
                  <a:gd name="connsiteY1" fmla="*/ 10529 h 56951"/>
                  <a:gd name="connsiteX2" fmla="*/ 45306 w 57943"/>
                  <a:gd name="connsiteY2" fmla="*/ 210 h 56951"/>
                  <a:gd name="connsiteX3" fmla="*/ 38361 w 57943"/>
                  <a:gd name="connsiteY3" fmla="*/ 210 h 56951"/>
                  <a:gd name="connsiteX4" fmla="*/ 38361 w 57943"/>
                  <a:gd name="connsiteY4" fmla="*/ 3385 h 56951"/>
                  <a:gd name="connsiteX5" fmla="*/ 45306 w 57943"/>
                  <a:gd name="connsiteY5" fmla="*/ 3385 h 56951"/>
                  <a:gd name="connsiteX6" fmla="*/ 53442 w 57943"/>
                  <a:gd name="connsiteY6" fmla="*/ 7949 h 56951"/>
                  <a:gd name="connsiteX7" fmla="*/ 47092 w 57943"/>
                  <a:gd name="connsiteY7" fmla="*/ 12513 h 56951"/>
                  <a:gd name="connsiteX8" fmla="*/ 21890 w 57943"/>
                  <a:gd name="connsiteY8" fmla="*/ 12513 h 56951"/>
                  <a:gd name="connsiteX9" fmla="*/ 7008 w 57943"/>
                  <a:gd name="connsiteY9" fmla="*/ 17077 h 56951"/>
                  <a:gd name="connsiteX10" fmla="*/ 62 w 57943"/>
                  <a:gd name="connsiteY10" fmla="*/ 34540 h 56951"/>
                  <a:gd name="connsiteX11" fmla="*/ 14350 w 57943"/>
                  <a:gd name="connsiteY11" fmla="*/ 53590 h 56951"/>
                  <a:gd name="connsiteX12" fmla="*/ 20303 w 57943"/>
                  <a:gd name="connsiteY12" fmla="*/ 47636 h 56951"/>
                  <a:gd name="connsiteX13" fmla="*/ 14350 w 57943"/>
                  <a:gd name="connsiteY13" fmla="*/ 41882 h 56951"/>
                  <a:gd name="connsiteX14" fmla="*/ 8595 w 57943"/>
                  <a:gd name="connsiteY14" fmla="*/ 48430 h 56951"/>
                  <a:gd name="connsiteX15" fmla="*/ 2840 w 57943"/>
                  <a:gd name="connsiteY15" fmla="*/ 34738 h 56951"/>
                  <a:gd name="connsiteX16" fmla="*/ 18914 w 57943"/>
                  <a:gd name="connsiteY16" fmla="*/ 21244 h 56951"/>
                  <a:gd name="connsiteX17" fmla="*/ 23676 w 57943"/>
                  <a:gd name="connsiteY17" fmla="*/ 21244 h 56951"/>
                  <a:gd name="connsiteX18" fmla="*/ 28240 w 57943"/>
                  <a:gd name="connsiteY18" fmla="*/ 44660 h 56951"/>
                  <a:gd name="connsiteX19" fmla="*/ 44512 w 57943"/>
                  <a:gd name="connsiteY19" fmla="*/ 57162 h 56951"/>
                  <a:gd name="connsiteX20" fmla="*/ 58006 w 57943"/>
                  <a:gd name="connsiteY20" fmla="*/ 36921 h 56951"/>
                  <a:gd name="connsiteX21" fmla="*/ 47092 w 57943"/>
                  <a:gd name="connsiteY21" fmla="*/ 20451 h 56951"/>
                  <a:gd name="connsiteX22" fmla="*/ 26256 w 57943"/>
                  <a:gd name="connsiteY22" fmla="*/ 21244 h 56951"/>
                  <a:gd name="connsiteX23" fmla="*/ 38956 w 57943"/>
                  <a:gd name="connsiteY23" fmla="*/ 21244 h 56951"/>
                  <a:gd name="connsiteX24" fmla="*/ 55228 w 57943"/>
                  <a:gd name="connsiteY24" fmla="*/ 36127 h 56951"/>
                  <a:gd name="connsiteX25" fmla="*/ 44512 w 57943"/>
                  <a:gd name="connsiteY25" fmla="*/ 47438 h 56951"/>
                  <a:gd name="connsiteX26" fmla="*/ 26256 w 57943"/>
                  <a:gd name="connsiteY26" fmla="*/ 2124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092" y="20451"/>
                    </a:moveTo>
                    <a:cubicBezTo>
                      <a:pt x="52053" y="19855"/>
                      <a:pt x="57411" y="16482"/>
                      <a:pt x="57411" y="10529"/>
                    </a:cubicBezTo>
                    <a:cubicBezTo>
                      <a:pt x="57411" y="7949"/>
                      <a:pt x="55625" y="210"/>
                      <a:pt x="45306" y="210"/>
                    </a:cubicBezTo>
                    <a:lnTo>
                      <a:pt x="38361" y="210"/>
                    </a:lnTo>
                    <a:lnTo>
                      <a:pt x="38361" y="3385"/>
                    </a:lnTo>
                    <a:lnTo>
                      <a:pt x="45306" y="3385"/>
                    </a:lnTo>
                    <a:cubicBezTo>
                      <a:pt x="52648" y="3385"/>
                      <a:pt x="53442" y="6560"/>
                      <a:pt x="53442" y="7949"/>
                    </a:cubicBezTo>
                    <a:cubicBezTo>
                      <a:pt x="53442" y="12116"/>
                      <a:pt x="47687" y="12513"/>
                      <a:pt x="47092" y="12513"/>
                    </a:cubicBezTo>
                    <a:lnTo>
                      <a:pt x="21890" y="12513"/>
                    </a:lnTo>
                    <a:cubicBezTo>
                      <a:pt x="16533" y="12513"/>
                      <a:pt x="11572" y="12513"/>
                      <a:pt x="7008" y="17077"/>
                    </a:cubicBezTo>
                    <a:cubicBezTo>
                      <a:pt x="2047" y="22038"/>
                      <a:pt x="62" y="28388"/>
                      <a:pt x="62" y="34540"/>
                    </a:cubicBezTo>
                    <a:cubicBezTo>
                      <a:pt x="62" y="44858"/>
                      <a:pt x="6015" y="53590"/>
                      <a:pt x="14350" y="53590"/>
                    </a:cubicBezTo>
                    <a:cubicBezTo>
                      <a:pt x="18120" y="53590"/>
                      <a:pt x="20303" y="51010"/>
                      <a:pt x="20303" y="47636"/>
                    </a:cubicBezTo>
                    <a:cubicBezTo>
                      <a:pt x="20303" y="44263"/>
                      <a:pt x="17723" y="41882"/>
                      <a:pt x="14350" y="41882"/>
                    </a:cubicBezTo>
                    <a:cubicBezTo>
                      <a:pt x="12961" y="41882"/>
                      <a:pt x="8794" y="42477"/>
                      <a:pt x="8595" y="48430"/>
                    </a:cubicBezTo>
                    <a:cubicBezTo>
                      <a:pt x="4230" y="44858"/>
                      <a:pt x="2840" y="38707"/>
                      <a:pt x="2840" y="34738"/>
                    </a:cubicBezTo>
                    <a:cubicBezTo>
                      <a:pt x="2840" y="28586"/>
                      <a:pt x="7603" y="21244"/>
                      <a:pt x="18914" y="21244"/>
                    </a:cubicBezTo>
                    <a:lnTo>
                      <a:pt x="23676" y="21244"/>
                    </a:lnTo>
                    <a:cubicBezTo>
                      <a:pt x="24073" y="27793"/>
                      <a:pt x="24470" y="36524"/>
                      <a:pt x="28240" y="44660"/>
                    </a:cubicBezTo>
                    <a:cubicBezTo>
                      <a:pt x="32408" y="53987"/>
                      <a:pt x="38956" y="57162"/>
                      <a:pt x="44512" y="57162"/>
                    </a:cubicBezTo>
                    <a:cubicBezTo>
                      <a:pt x="54831" y="57162"/>
                      <a:pt x="58006" y="44858"/>
                      <a:pt x="58006" y="36921"/>
                    </a:cubicBezTo>
                    <a:cubicBezTo>
                      <a:pt x="58006" y="28586"/>
                      <a:pt x="53045" y="22832"/>
                      <a:pt x="47092" y="20451"/>
                    </a:cubicBezTo>
                    <a:close/>
                    <a:moveTo>
                      <a:pt x="26256" y="21244"/>
                    </a:moveTo>
                    <a:lnTo>
                      <a:pt x="38956" y="21244"/>
                    </a:lnTo>
                    <a:cubicBezTo>
                      <a:pt x="50862" y="21244"/>
                      <a:pt x="55228" y="30372"/>
                      <a:pt x="55228" y="36127"/>
                    </a:cubicBezTo>
                    <a:cubicBezTo>
                      <a:pt x="55228" y="42279"/>
                      <a:pt x="50862" y="47438"/>
                      <a:pt x="44512" y="47438"/>
                    </a:cubicBezTo>
                    <a:cubicBezTo>
                      <a:pt x="37567" y="47438"/>
                      <a:pt x="27050" y="42080"/>
                      <a:pt x="26256" y="212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96" name="Gráfico 5">
              <a:extLst>
                <a:ext uri="{FF2B5EF4-FFF2-40B4-BE49-F238E27FC236}">
                  <a16:creationId xmlns:a16="http://schemas.microsoft.com/office/drawing/2014/main" id="{8225492C-C938-C74B-190C-794DFDB0273C}"/>
                </a:ext>
              </a:extLst>
            </p:cNvPr>
            <p:cNvGrpSpPr/>
            <p:nvPr/>
          </p:nvGrpSpPr>
          <p:grpSpPr>
            <a:xfrm>
              <a:off x="1710686" y="3183858"/>
              <a:ext cx="110529" cy="103138"/>
              <a:chOff x="1710686" y="3183858"/>
              <a:chExt cx="110529" cy="103138"/>
            </a:xfrm>
            <a:solidFill>
              <a:schemeClr val="tx1"/>
            </a:solidFill>
          </p:grpSpPr>
          <p:sp>
            <p:nvSpPr>
              <p:cNvPr id="102" name="Forma libre: forma 101">
                <a:extLst>
                  <a:ext uri="{FF2B5EF4-FFF2-40B4-BE49-F238E27FC236}">
                    <a16:creationId xmlns:a16="http://schemas.microsoft.com/office/drawing/2014/main" id="{4F854777-AD03-312F-47B8-578D25794CBA}"/>
                  </a:ext>
                </a:extLst>
              </p:cNvPr>
              <p:cNvSpPr/>
              <p:nvPr/>
            </p:nvSpPr>
            <p:spPr>
              <a:xfrm>
                <a:off x="1710686" y="3255444"/>
                <a:ext cx="110529" cy="31551"/>
              </a:xfrm>
              <a:custGeom>
                <a:avLst/>
                <a:gdLst>
                  <a:gd name="connsiteX0" fmla="*/ 28637 w 110529"/>
                  <a:gd name="connsiteY0" fmla="*/ 204 h 31551"/>
                  <a:gd name="connsiteX1" fmla="*/ 30026 w 110529"/>
                  <a:gd name="connsiteY1" fmla="*/ 19453 h 31551"/>
                  <a:gd name="connsiteX2" fmla="*/ 33995 w 110529"/>
                  <a:gd name="connsiteY2" fmla="*/ 19453 h 31551"/>
                  <a:gd name="connsiteX3" fmla="*/ 41139 w 110529"/>
                  <a:gd name="connsiteY3" fmla="*/ 8539 h 31551"/>
                  <a:gd name="connsiteX4" fmla="*/ 91145 w 110529"/>
                  <a:gd name="connsiteY4" fmla="*/ 8539 h 31551"/>
                  <a:gd name="connsiteX5" fmla="*/ 107814 w 110529"/>
                  <a:gd name="connsiteY5" fmla="*/ 17865 h 31551"/>
                  <a:gd name="connsiteX6" fmla="*/ 106028 w 110529"/>
                  <a:gd name="connsiteY6" fmla="*/ 24612 h 31551"/>
                  <a:gd name="connsiteX7" fmla="*/ 100472 w 110529"/>
                  <a:gd name="connsiteY7" fmla="*/ 20247 h 31551"/>
                  <a:gd name="connsiteX8" fmla="*/ 94519 w 110529"/>
                  <a:gd name="connsiteY8" fmla="*/ 26001 h 31551"/>
                  <a:gd name="connsiteX9" fmla="*/ 100472 w 110529"/>
                  <a:gd name="connsiteY9" fmla="*/ 31756 h 31551"/>
                  <a:gd name="connsiteX10" fmla="*/ 110592 w 110529"/>
                  <a:gd name="connsiteY10" fmla="*/ 17468 h 31551"/>
                  <a:gd name="connsiteX11" fmla="*/ 90947 w 110529"/>
                  <a:gd name="connsiteY11" fmla="*/ 204 h 31551"/>
                  <a:gd name="connsiteX12" fmla="*/ 6809 w 110529"/>
                  <a:gd name="connsiteY12" fmla="*/ 204 h 31551"/>
                  <a:gd name="connsiteX13" fmla="*/ 62 w 110529"/>
                  <a:gd name="connsiteY13" fmla="*/ 6951 h 31551"/>
                  <a:gd name="connsiteX14" fmla="*/ 6809 w 110529"/>
                  <a:gd name="connsiteY14" fmla="*/ 13698 h 31551"/>
                  <a:gd name="connsiteX15" fmla="*/ 13358 w 110529"/>
                  <a:gd name="connsiteY15" fmla="*/ 6951 h 31551"/>
                  <a:gd name="connsiteX16" fmla="*/ 6809 w 110529"/>
                  <a:gd name="connsiteY16" fmla="*/ 204 h 3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529" h="31551">
                    <a:moveTo>
                      <a:pt x="28637" y="204"/>
                    </a:moveTo>
                    <a:lnTo>
                      <a:pt x="30026" y="19453"/>
                    </a:lnTo>
                    <a:lnTo>
                      <a:pt x="33995" y="19453"/>
                    </a:lnTo>
                    <a:cubicBezTo>
                      <a:pt x="33995" y="9729"/>
                      <a:pt x="34987" y="8539"/>
                      <a:pt x="41139" y="8539"/>
                    </a:cubicBezTo>
                    <a:lnTo>
                      <a:pt x="91145" y="8539"/>
                    </a:lnTo>
                    <a:cubicBezTo>
                      <a:pt x="96900" y="8539"/>
                      <a:pt x="107814" y="9729"/>
                      <a:pt x="107814" y="17865"/>
                    </a:cubicBezTo>
                    <a:cubicBezTo>
                      <a:pt x="107814" y="18461"/>
                      <a:pt x="107814" y="21437"/>
                      <a:pt x="106028" y="24612"/>
                    </a:cubicBezTo>
                    <a:cubicBezTo>
                      <a:pt x="105631" y="22826"/>
                      <a:pt x="103845" y="20247"/>
                      <a:pt x="100472" y="20247"/>
                    </a:cubicBezTo>
                    <a:cubicBezTo>
                      <a:pt x="97098" y="20247"/>
                      <a:pt x="94519" y="22429"/>
                      <a:pt x="94519" y="26001"/>
                    </a:cubicBezTo>
                    <a:cubicBezTo>
                      <a:pt x="94519" y="29573"/>
                      <a:pt x="97098" y="31756"/>
                      <a:pt x="100472" y="31756"/>
                    </a:cubicBezTo>
                    <a:cubicBezTo>
                      <a:pt x="107020" y="31756"/>
                      <a:pt x="110592" y="24811"/>
                      <a:pt x="110592" y="17468"/>
                    </a:cubicBezTo>
                    <a:cubicBezTo>
                      <a:pt x="110592" y="8142"/>
                      <a:pt x="102456" y="204"/>
                      <a:pt x="90947" y="204"/>
                    </a:cubicBezTo>
                    <a:close/>
                    <a:moveTo>
                      <a:pt x="6809" y="204"/>
                    </a:moveTo>
                    <a:cubicBezTo>
                      <a:pt x="3039" y="204"/>
                      <a:pt x="62" y="3379"/>
                      <a:pt x="62" y="6951"/>
                    </a:cubicBezTo>
                    <a:cubicBezTo>
                      <a:pt x="62" y="10523"/>
                      <a:pt x="3039" y="13698"/>
                      <a:pt x="6809" y="13698"/>
                    </a:cubicBezTo>
                    <a:cubicBezTo>
                      <a:pt x="10381" y="13698"/>
                      <a:pt x="13358" y="10523"/>
                      <a:pt x="13358" y="6951"/>
                    </a:cubicBezTo>
                    <a:cubicBezTo>
                      <a:pt x="13358" y="3379"/>
                      <a:pt x="10381" y="204"/>
                      <a:pt x="6809" y="20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6" name="Forma libre: forma 105">
                <a:extLst>
                  <a:ext uri="{FF2B5EF4-FFF2-40B4-BE49-F238E27FC236}">
                    <a16:creationId xmlns:a16="http://schemas.microsoft.com/office/drawing/2014/main" id="{D4E23B19-754B-1F16-9645-ECE61C334225}"/>
                  </a:ext>
                </a:extLst>
              </p:cNvPr>
              <p:cNvSpPr/>
              <p:nvPr/>
            </p:nvSpPr>
            <p:spPr>
              <a:xfrm>
                <a:off x="1738666" y="3183858"/>
                <a:ext cx="57943" cy="55959"/>
              </a:xfrm>
              <a:custGeom>
                <a:avLst/>
                <a:gdLst>
                  <a:gd name="connsiteX0" fmla="*/ 29630 w 57943"/>
                  <a:gd name="connsiteY0" fmla="*/ 201 h 55959"/>
                  <a:gd name="connsiteX1" fmla="*/ 62 w 57943"/>
                  <a:gd name="connsiteY1" fmla="*/ 28181 h 55959"/>
                  <a:gd name="connsiteX2" fmla="*/ 29630 w 57943"/>
                  <a:gd name="connsiteY2" fmla="*/ 56161 h 55959"/>
                  <a:gd name="connsiteX3" fmla="*/ 58006 w 57943"/>
                  <a:gd name="connsiteY3" fmla="*/ 28181 h 55959"/>
                  <a:gd name="connsiteX4" fmla="*/ 29630 w 57943"/>
                  <a:gd name="connsiteY4" fmla="*/ 201 h 55959"/>
                  <a:gd name="connsiteX5" fmla="*/ 54831 w 57943"/>
                  <a:gd name="connsiteY5" fmla="*/ 28181 h 55959"/>
                  <a:gd name="connsiteX6" fmla="*/ 46298 w 57943"/>
                  <a:gd name="connsiteY6" fmla="*/ 42469 h 55959"/>
                  <a:gd name="connsiteX7" fmla="*/ 28637 w 57943"/>
                  <a:gd name="connsiteY7" fmla="*/ 45644 h 55959"/>
                  <a:gd name="connsiteX8" fmla="*/ 11175 w 57943"/>
                  <a:gd name="connsiteY8" fmla="*/ 42667 h 55959"/>
                  <a:gd name="connsiteX9" fmla="*/ 2840 w 57943"/>
                  <a:gd name="connsiteY9" fmla="*/ 28181 h 55959"/>
                  <a:gd name="connsiteX10" fmla="*/ 10976 w 57943"/>
                  <a:gd name="connsiteY10" fmla="*/ 13894 h 55959"/>
                  <a:gd name="connsiteX11" fmla="*/ 28637 w 57943"/>
                  <a:gd name="connsiteY11" fmla="*/ 10719 h 55959"/>
                  <a:gd name="connsiteX12" fmla="*/ 45505 w 57943"/>
                  <a:gd name="connsiteY12" fmla="*/ 13497 h 55959"/>
                  <a:gd name="connsiteX13" fmla="*/ 54831 w 57943"/>
                  <a:gd name="connsiteY13" fmla="*/ 28181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30" y="201"/>
                    </a:moveTo>
                    <a:cubicBezTo>
                      <a:pt x="13358" y="201"/>
                      <a:pt x="62" y="12901"/>
                      <a:pt x="62" y="28181"/>
                    </a:cubicBezTo>
                    <a:cubicBezTo>
                      <a:pt x="62" y="43858"/>
                      <a:pt x="13755" y="56161"/>
                      <a:pt x="29630" y="56161"/>
                    </a:cubicBezTo>
                    <a:cubicBezTo>
                      <a:pt x="45901" y="56161"/>
                      <a:pt x="58006" y="43064"/>
                      <a:pt x="58006" y="28181"/>
                    </a:cubicBezTo>
                    <a:cubicBezTo>
                      <a:pt x="58006" y="12901"/>
                      <a:pt x="45703" y="201"/>
                      <a:pt x="29630" y="201"/>
                    </a:cubicBezTo>
                    <a:close/>
                    <a:moveTo>
                      <a:pt x="54831" y="28181"/>
                    </a:moveTo>
                    <a:cubicBezTo>
                      <a:pt x="54831" y="33539"/>
                      <a:pt x="52251" y="39095"/>
                      <a:pt x="46298" y="42469"/>
                    </a:cubicBezTo>
                    <a:cubicBezTo>
                      <a:pt x="40742" y="45644"/>
                      <a:pt x="33201" y="45644"/>
                      <a:pt x="28637" y="45644"/>
                    </a:cubicBezTo>
                    <a:cubicBezTo>
                      <a:pt x="23676" y="45644"/>
                      <a:pt x="16731" y="45644"/>
                      <a:pt x="11175" y="42667"/>
                    </a:cubicBezTo>
                    <a:cubicBezTo>
                      <a:pt x="5420" y="39294"/>
                      <a:pt x="2840" y="33341"/>
                      <a:pt x="2840" y="28181"/>
                    </a:cubicBezTo>
                    <a:cubicBezTo>
                      <a:pt x="2840" y="22625"/>
                      <a:pt x="5619" y="17267"/>
                      <a:pt x="10976" y="13894"/>
                    </a:cubicBezTo>
                    <a:cubicBezTo>
                      <a:pt x="16334" y="10719"/>
                      <a:pt x="23676" y="10719"/>
                      <a:pt x="28637" y="10719"/>
                    </a:cubicBezTo>
                    <a:cubicBezTo>
                      <a:pt x="33201" y="10719"/>
                      <a:pt x="39948" y="10719"/>
                      <a:pt x="45505" y="13497"/>
                    </a:cubicBezTo>
                    <a:cubicBezTo>
                      <a:pt x="51259" y="16275"/>
                      <a:pt x="54831" y="21831"/>
                      <a:pt x="54831" y="2818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09" name="Gráfico 5">
              <a:extLst>
                <a:ext uri="{FF2B5EF4-FFF2-40B4-BE49-F238E27FC236}">
                  <a16:creationId xmlns:a16="http://schemas.microsoft.com/office/drawing/2014/main" id="{35A578FD-6AF3-B6B6-B6C3-5F1C4C18E89A}"/>
                </a:ext>
              </a:extLst>
            </p:cNvPr>
            <p:cNvGrpSpPr/>
            <p:nvPr/>
          </p:nvGrpSpPr>
          <p:grpSpPr>
            <a:xfrm>
              <a:off x="1865115" y="4108811"/>
              <a:ext cx="87709" cy="298338"/>
              <a:chOff x="1865115" y="4108811"/>
              <a:chExt cx="87709" cy="298338"/>
            </a:xfrm>
            <a:solidFill>
              <a:schemeClr val="tx1"/>
            </a:solidFill>
          </p:grpSpPr>
          <p:sp>
            <p:nvSpPr>
              <p:cNvPr id="112" name="Forma libre: forma 111">
                <a:extLst>
                  <a:ext uri="{FF2B5EF4-FFF2-40B4-BE49-F238E27FC236}">
                    <a16:creationId xmlns:a16="http://schemas.microsoft.com/office/drawing/2014/main" id="{884AE363-95A6-AD1D-0FD7-BC64BDDBC1F0}"/>
                  </a:ext>
                </a:extLst>
              </p:cNvPr>
              <p:cNvSpPr/>
              <p:nvPr/>
            </p:nvSpPr>
            <p:spPr>
              <a:xfrm>
                <a:off x="1865115" y="4368653"/>
                <a:ext cx="86320" cy="38496"/>
              </a:xfrm>
              <a:custGeom>
                <a:avLst/>
                <a:gdLst>
                  <a:gd name="connsiteX0" fmla="*/ 9997 w 86320"/>
                  <a:gd name="connsiteY0" fmla="*/ 13985 h 38496"/>
                  <a:gd name="connsiteX1" fmla="*/ 4044 w 86320"/>
                  <a:gd name="connsiteY1" fmla="*/ 3468 h 38496"/>
                  <a:gd name="connsiteX2" fmla="*/ 4044 w 86320"/>
                  <a:gd name="connsiteY2" fmla="*/ 293 h 38496"/>
                  <a:gd name="connsiteX3" fmla="*/ 75 w 86320"/>
                  <a:gd name="connsiteY3" fmla="*/ 293 h 38496"/>
                  <a:gd name="connsiteX4" fmla="*/ 472 w 86320"/>
                  <a:gd name="connsiteY4" fmla="*/ 19542 h 38496"/>
                  <a:gd name="connsiteX5" fmla="*/ 75 w 86320"/>
                  <a:gd name="connsiteY5" fmla="*/ 38790 h 38496"/>
                  <a:gd name="connsiteX6" fmla="*/ 4044 w 86320"/>
                  <a:gd name="connsiteY6" fmla="*/ 38790 h 38496"/>
                  <a:gd name="connsiteX7" fmla="*/ 4044 w 86320"/>
                  <a:gd name="connsiteY7" fmla="*/ 35615 h 38496"/>
                  <a:gd name="connsiteX8" fmla="*/ 9997 w 86320"/>
                  <a:gd name="connsiteY8" fmla="*/ 25098 h 38496"/>
                  <a:gd name="connsiteX9" fmla="*/ 76473 w 86320"/>
                  <a:gd name="connsiteY9" fmla="*/ 25098 h 38496"/>
                  <a:gd name="connsiteX10" fmla="*/ 82426 w 86320"/>
                  <a:gd name="connsiteY10" fmla="*/ 35615 h 38496"/>
                  <a:gd name="connsiteX11" fmla="*/ 82426 w 86320"/>
                  <a:gd name="connsiteY11" fmla="*/ 38790 h 38496"/>
                  <a:gd name="connsiteX12" fmla="*/ 86395 w 86320"/>
                  <a:gd name="connsiteY12" fmla="*/ 38790 h 38496"/>
                  <a:gd name="connsiteX13" fmla="*/ 85998 w 86320"/>
                  <a:gd name="connsiteY13" fmla="*/ 19542 h 38496"/>
                  <a:gd name="connsiteX14" fmla="*/ 86395 w 86320"/>
                  <a:gd name="connsiteY14" fmla="*/ 293 h 38496"/>
                  <a:gd name="connsiteX15" fmla="*/ 82426 w 86320"/>
                  <a:gd name="connsiteY15" fmla="*/ 293 h 38496"/>
                  <a:gd name="connsiteX16" fmla="*/ 82426 w 86320"/>
                  <a:gd name="connsiteY16" fmla="*/ 3468 h 38496"/>
                  <a:gd name="connsiteX17" fmla="*/ 76473 w 86320"/>
                  <a:gd name="connsiteY17" fmla="*/ 13985 h 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6320" h="38496">
                    <a:moveTo>
                      <a:pt x="9997" y="13985"/>
                    </a:moveTo>
                    <a:cubicBezTo>
                      <a:pt x="5433" y="13985"/>
                      <a:pt x="4044" y="13589"/>
                      <a:pt x="4044" y="3468"/>
                    </a:cubicBezTo>
                    <a:lnTo>
                      <a:pt x="4044" y="293"/>
                    </a:lnTo>
                    <a:lnTo>
                      <a:pt x="75" y="293"/>
                    </a:lnTo>
                    <a:cubicBezTo>
                      <a:pt x="472" y="4659"/>
                      <a:pt x="472" y="14581"/>
                      <a:pt x="472" y="19542"/>
                    </a:cubicBezTo>
                    <a:cubicBezTo>
                      <a:pt x="472" y="24503"/>
                      <a:pt x="472" y="34425"/>
                      <a:pt x="75" y="38790"/>
                    </a:cubicBezTo>
                    <a:lnTo>
                      <a:pt x="4044" y="38790"/>
                    </a:lnTo>
                    <a:lnTo>
                      <a:pt x="4044" y="35615"/>
                    </a:lnTo>
                    <a:cubicBezTo>
                      <a:pt x="4044" y="25495"/>
                      <a:pt x="5433" y="25098"/>
                      <a:pt x="9997" y="25098"/>
                    </a:cubicBezTo>
                    <a:lnTo>
                      <a:pt x="76473" y="25098"/>
                    </a:lnTo>
                    <a:cubicBezTo>
                      <a:pt x="81037" y="25098"/>
                      <a:pt x="82426" y="25495"/>
                      <a:pt x="82426" y="35615"/>
                    </a:cubicBezTo>
                    <a:lnTo>
                      <a:pt x="82426" y="38790"/>
                    </a:lnTo>
                    <a:lnTo>
                      <a:pt x="86395" y="38790"/>
                    </a:lnTo>
                    <a:cubicBezTo>
                      <a:pt x="85998" y="34425"/>
                      <a:pt x="85998" y="24503"/>
                      <a:pt x="85998" y="19542"/>
                    </a:cubicBezTo>
                    <a:cubicBezTo>
                      <a:pt x="85998" y="14581"/>
                      <a:pt x="85998" y="4659"/>
                      <a:pt x="86395" y="293"/>
                    </a:cubicBezTo>
                    <a:lnTo>
                      <a:pt x="82426" y="293"/>
                    </a:lnTo>
                    <a:lnTo>
                      <a:pt x="82426" y="3468"/>
                    </a:lnTo>
                    <a:cubicBezTo>
                      <a:pt x="82426" y="13589"/>
                      <a:pt x="81037" y="13985"/>
                      <a:pt x="76473" y="1398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5" name="Forma libre: forma 124">
                <a:extLst>
                  <a:ext uri="{FF2B5EF4-FFF2-40B4-BE49-F238E27FC236}">
                    <a16:creationId xmlns:a16="http://schemas.microsoft.com/office/drawing/2014/main" id="{94FF1361-FBCA-B566-B2EF-14259FEBF42D}"/>
                  </a:ext>
                </a:extLst>
              </p:cNvPr>
              <p:cNvSpPr/>
              <p:nvPr/>
            </p:nvSpPr>
            <p:spPr>
              <a:xfrm>
                <a:off x="1895476" y="4297386"/>
                <a:ext cx="55959" cy="63698"/>
              </a:xfrm>
              <a:custGeom>
                <a:avLst/>
                <a:gdLst>
                  <a:gd name="connsiteX0" fmla="*/ 12576 w 55959"/>
                  <a:gd name="connsiteY0" fmla="*/ 54066 h 63698"/>
                  <a:gd name="connsiteX1" fmla="*/ 46509 w 55959"/>
                  <a:gd name="connsiteY1" fmla="*/ 54066 h 63698"/>
                  <a:gd name="connsiteX2" fmla="*/ 52065 w 55959"/>
                  <a:gd name="connsiteY2" fmla="*/ 63988 h 63698"/>
                  <a:gd name="connsiteX3" fmla="*/ 56034 w 55959"/>
                  <a:gd name="connsiteY3" fmla="*/ 63988 h 63698"/>
                  <a:gd name="connsiteX4" fmla="*/ 55637 w 55959"/>
                  <a:gd name="connsiteY4" fmla="*/ 49701 h 63698"/>
                  <a:gd name="connsiteX5" fmla="*/ 56034 w 55959"/>
                  <a:gd name="connsiteY5" fmla="*/ 35413 h 63698"/>
                  <a:gd name="connsiteX6" fmla="*/ 52065 w 55959"/>
                  <a:gd name="connsiteY6" fmla="*/ 35413 h 63698"/>
                  <a:gd name="connsiteX7" fmla="*/ 46509 w 55959"/>
                  <a:gd name="connsiteY7" fmla="*/ 45335 h 63698"/>
                  <a:gd name="connsiteX8" fmla="*/ 23094 w 55959"/>
                  <a:gd name="connsiteY8" fmla="*/ 45335 h 63698"/>
                  <a:gd name="connsiteX9" fmla="*/ 2853 w 55959"/>
                  <a:gd name="connsiteY9" fmla="*/ 28269 h 63698"/>
                  <a:gd name="connsiteX10" fmla="*/ 16942 w 55959"/>
                  <a:gd name="connsiteY10" fmla="*/ 18943 h 63698"/>
                  <a:gd name="connsiteX11" fmla="*/ 46509 w 55959"/>
                  <a:gd name="connsiteY11" fmla="*/ 18943 h 63698"/>
                  <a:gd name="connsiteX12" fmla="*/ 52065 w 55959"/>
                  <a:gd name="connsiteY12" fmla="*/ 28865 h 63698"/>
                  <a:gd name="connsiteX13" fmla="*/ 56034 w 55959"/>
                  <a:gd name="connsiteY13" fmla="*/ 28865 h 63698"/>
                  <a:gd name="connsiteX14" fmla="*/ 55637 w 55959"/>
                  <a:gd name="connsiteY14" fmla="*/ 14577 h 63698"/>
                  <a:gd name="connsiteX15" fmla="*/ 56034 w 55959"/>
                  <a:gd name="connsiteY15" fmla="*/ 290 h 63698"/>
                  <a:gd name="connsiteX16" fmla="*/ 52065 w 55959"/>
                  <a:gd name="connsiteY16" fmla="*/ 290 h 63698"/>
                  <a:gd name="connsiteX17" fmla="*/ 48295 w 55959"/>
                  <a:gd name="connsiteY17" fmla="*/ 10211 h 63698"/>
                  <a:gd name="connsiteX18" fmla="*/ 24086 w 55959"/>
                  <a:gd name="connsiteY18" fmla="*/ 10211 h 63698"/>
                  <a:gd name="connsiteX19" fmla="*/ 4837 w 55959"/>
                  <a:gd name="connsiteY19" fmla="*/ 14180 h 63698"/>
                  <a:gd name="connsiteX20" fmla="*/ 75 w 55959"/>
                  <a:gd name="connsiteY20" fmla="*/ 27476 h 63698"/>
                  <a:gd name="connsiteX21" fmla="*/ 13370 w 55959"/>
                  <a:gd name="connsiteY21" fmla="*/ 46129 h 63698"/>
                  <a:gd name="connsiteX22" fmla="*/ 75 w 55959"/>
                  <a:gd name="connsiteY22" fmla="*/ 46129 h 63698"/>
                  <a:gd name="connsiteX23" fmla="*/ 1464 w 55959"/>
                  <a:gd name="connsiteY23" fmla="*/ 63988 h 63698"/>
                  <a:gd name="connsiteX24" fmla="*/ 5433 w 55959"/>
                  <a:gd name="connsiteY24" fmla="*/ 63988 h 63698"/>
                  <a:gd name="connsiteX25" fmla="*/ 12576 w 55959"/>
                  <a:gd name="connsiteY25" fmla="*/ 54066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576" y="54066"/>
                    </a:moveTo>
                    <a:lnTo>
                      <a:pt x="46509" y="54066"/>
                    </a:lnTo>
                    <a:cubicBezTo>
                      <a:pt x="52065" y="54066"/>
                      <a:pt x="52065" y="55455"/>
                      <a:pt x="52065" y="63988"/>
                    </a:cubicBezTo>
                    <a:lnTo>
                      <a:pt x="56034" y="63988"/>
                    </a:lnTo>
                    <a:cubicBezTo>
                      <a:pt x="55836" y="59424"/>
                      <a:pt x="55637" y="53074"/>
                      <a:pt x="55637" y="49701"/>
                    </a:cubicBezTo>
                    <a:cubicBezTo>
                      <a:pt x="55637" y="46327"/>
                      <a:pt x="55836" y="39779"/>
                      <a:pt x="56034" y="35413"/>
                    </a:cubicBezTo>
                    <a:lnTo>
                      <a:pt x="52065" y="35413"/>
                    </a:lnTo>
                    <a:cubicBezTo>
                      <a:pt x="52065" y="43946"/>
                      <a:pt x="52065" y="45335"/>
                      <a:pt x="46509" y="45335"/>
                    </a:cubicBezTo>
                    <a:lnTo>
                      <a:pt x="23094" y="45335"/>
                    </a:lnTo>
                    <a:cubicBezTo>
                      <a:pt x="9997" y="45335"/>
                      <a:pt x="2853" y="36405"/>
                      <a:pt x="2853" y="28269"/>
                    </a:cubicBezTo>
                    <a:cubicBezTo>
                      <a:pt x="2853" y="20332"/>
                      <a:pt x="9798" y="18943"/>
                      <a:pt x="16942" y="18943"/>
                    </a:cubicBezTo>
                    <a:lnTo>
                      <a:pt x="46509" y="18943"/>
                    </a:lnTo>
                    <a:cubicBezTo>
                      <a:pt x="52065" y="18943"/>
                      <a:pt x="52065" y="20332"/>
                      <a:pt x="52065" y="28865"/>
                    </a:cubicBezTo>
                    <a:lnTo>
                      <a:pt x="56034" y="28865"/>
                    </a:lnTo>
                    <a:cubicBezTo>
                      <a:pt x="55836" y="24301"/>
                      <a:pt x="55637" y="17951"/>
                      <a:pt x="55637" y="14577"/>
                    </a:cubicBezTo>
                    <a:cubicBezTo>
                      <a:pt x="55637" y="11204"/>
                      <a:pt x="55836" y="4655"/>
                      <a:pt x="56034" y="290"/>
                    </a:cubicBezTo>
                    <a:lnTo>
                      <a:pt x="52065" y="290"/>
                    </a:lnTo>
                    <a:cubicBezTo>
                      <a:pt x="52065" y="6838"/>
                      <a:pt x="52065" y="10013"/>
                      <a:pt x="48295" y="10211"/>
                    </a:cubicBezTo>
                    <a:lnTo>
                      <a:pt x="24086" y="10211"/>
                    </a:lnTo>
                    <a:cubicBezTo>
                      <a:pt x="13370" y="10211"/>
                      <a:pt x="9401" y="10211"/>
                      <a:pt x="4837" y="14180"/>
                    </a:cubicBezTo>
                    <a:cubicBezTo>
                      <a:pt x="2655" y="15966"/>
                      <a:pt x="75" y="20133"/>
                      <a:pt x="75" y="27476"/>
                    </a:cubicBezTo>
                    <a:cubicBezTo>
                      <a:pt x="75" y="36604"/>
                      <a:pt x="5631" y="42557"/>
                      <a:pt x="13370" y="46129"/>
                    </a:cubicBezTo>
                    <a:lnTo>
                      <a:pt x="75" y="46129"/>
                    </a:lnTo>
                    <a:lnTo>
                      <a:pt x="1464" y="63988"/>
                    </a:lnTo>
                    <a:lnTo>
                      <a:pt x="5433" y="63988"/>
                    </a:lnTo>
                    <a:cubicBezTo>
                      <a:pt x="5433" y="55058"/>
                      <a:pt x="6425" y="54066"/>
                      <a:pt x="12576" y="540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7" name="Forma libre: forma 166">
                <a:extLst>
                  <a:ext uri="{FF2B5EF4-FFF2-40B4-BE49-F238E27FC236}">
                    <a16:creationId xmlns:a16="http://schemas.microsoft.com/office/drawing/2014/main" id="{1BA7CD11-EA21-FF8C-4CC3-F8E77479C38A}"/>
                  </a:ext>
                </a:extLst>
              </p:cNvPr>
              <p:cNvSpPr/>
              <p:nvPr/>
            </p:nvSpPr>
            <p:spPr>
              <a:xfrm>
                <a:off x="1866901" y="4263642"/>
                <a:ext cx="84534" cy="26987"/>
              </a:xfrm>
              <a:custGeom>
                <a:avLst/>
                <a:gdLst>
                  <a:gd name="connsiteX0" fmla="*/ 28650 w 84534"/>
                  <a:gd name="connsiteY0" fmla="*/ 9015 h 26987"/>
                  <a:gd name="connsiteX1" fmla="*/ 30039 w 84534"/>
                  <a:gd name="connsiteY1" fmla="*/ 26676 h 26987"/>
                  <a:gd name="connsiteX2" fmla="*/ 34008 w 84534"/>
                  <a:gd name="connsiteY2" fmla="*/ 26676 h 26987"/>
                  <a:gd name="connsiteX3" fmla="*/ 40953 w 84534"/>
                  <a:gd name="connsiteY3" fmla="*/ 17350 h 26987"/>
                  <a:gd name="connsiteX4" fmla="*/ 75084 w 84534"/>
                  <a:gd name="connsiteY4" fmla="*/ 17350 h 26987"/>
                  <a:gd name="connsiteX5" fmla="*/ 80640 w 84534"/>
                  <a:gd name="connsiteY5" fmla="*/ 27272 h 26987"/>
                  <a:gd name="connsiteX6" fmla="*/ 84609 w 84534"/>
                  <a:gd name="connsiteY6" fmla="*/ 27272 h 26987"/>
                  <a:gd name="connsiteX7" fmla="*/ 84212 w 84534"/>
                  <a:gd name="connsiteY7" fmla="*/ 13381 h 26987"/>
                  <a:gd name="connsiteX8" fmla="*/ 84609 w 84534"/>
                  <a:gd name="connsiteY8" fmla="*/ 284 h 26987"/>
                  <a:gd name="connsiteX9" fmla="*/ 80640 w 84534"/>
                  <a:gd name="connsiteY9" fmla="*/ 284 h 26987"/>
                  <a:gd name="connsiteX10" fmla="*/ 75084 w 84534"/>
                  <a:gd name="connsiteY10" fmla="*/ 9015 h 26987"/>
                  <a:gd name="connsiteX11" fmla="*/ 6822 w 84534"/>
                  <a:gd name="connsiteY11" fmla="*/ 8618 h 26987"/>
                  <a:gd name="connsiteX12" fmla="*/ 75 w 84534"/>
                  <a:gd name="connsiteY12" fmla="*/ 15167 h 26987"/>
                  <a:gd name="connsiteX13" fmla="*/ 6822 w 84534"/>
                  <a:gd name="connsiteY13" fmla="*/ 21914 h 26987"/>
                  <a:gd name="connsiteX14" fmla="*/ 13370 w 84534"/>
                  <a:gd name="connsiteY14" fmla="*/ 15167 h 26987"/>
                  <a:gd name="connsiteX15" fmla="*/ 6822 w 84534"/>
                  <a:gd name="connsiteY15" fmla="*/ 861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50" y="9015"/>
                    </a:moveTo>
                    <a:lnTo>
                      <a:pt x="30039" y="26676"/>
                    </a:lnTo>
                    <a:lnTo>
                      <a:pt x="34008" y="26676"/>
                    </a:lnTo>
                    <a:cubicBezTo>
                      <a:pt x="34008" y="18540"/>
                      <a:pt x="34801" y="17350"/>
                      <a:pt x="40953" y="17350"/>
                    </a:cubicBezTo>
                    <a:lnTo>
                      <a:pt x="75084" y="17350"/>
                    </a:lnTo>
                    <a:cubicBezTo>
                      <a:pt x="80640" y="17350"/>
                      <a:pt x="80640" y="18739"/>
                      <a:pt x="80640" y="27272"/>
                    </a:cubicBezTo>
                    <a:lnTo>
                      <a:pt x="84609" y="27272"/>
                    </a:lnTo>
                    <a:cubicBezTo>
                      <a:pt x="84411" y="23303"/>
                      <a:pt x="84212" y="16358"/>
                      <a:pt x="84212" y="13381"/>
                    </a:cubicBezTo>
                    <a:cubicBezTo>
                      <a:pt x="84212" y="9015"/>
                      <a:pt x="84411" y="4451"/>
                      <a:pt x="84609" y="284"/>
                    </a:cubicBezTo>
                    <a:lnTo>
                      <a:pt x="80640" y="284"/>
                    </a:lnTo>
                    <a:cubicBezTo>
                      <a:pt x="80640" y="8618"/>
                      <a:pt x="80045" y="9015"/>
                      <a:pt x="75084" y="9015"/>
                    </a:cubicBezTo>
                    <a:close/>
                    <a:moveTo>
                      <a:pt x="6822" y="8618"/>
                    </a:moveTo>
                    <a:cubicBezTo>
                      <a:pt x="2655" y="8618"/>
                      <a:pt x="75" y="11793"/>
                      <a:pt x="75" y="15167"/>
                    </a:cubicBezTo>
                    <a:cubicBezTo>
                      <a:pt x="75" y="19136"/>
                      <a:pt x="3448" y="21914"/>
                      <a:pt x="6822" y="21914"/>
                    </a:cubicBezTo>
                    <a:cubicBezTo>
                      <a:pt x="10195" y="21914"/>
                      <a:pt x="13370" y="19136"/>
                      <a:pt x="13370" y="15167"/>
                    </a:cubicBezTo>
                    <a:cubicBezTo>
                      <a:pt x="13370" y="11793"/>
                      <a:pt x="10790" y="8618"/>
                      <a:pt x="6822" y="861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0" name="Forma libre: forma 179">
                <a:extLst>
                  <a:ext uri="{FF2B5EF4-FFF2-40B4-BE49-F238E27FC236}">
                    <a16:creationId xmlns:a16="http://schemas.microsoft.com/office/drawing/2014/main" id="{CD02B933-2096-35AF-C07F-CF1565882987}"/>
                  </a:ext>
                </a:extLst>
              </p:cNvPr>
              <p:cNvSpPr/>
              <p:nvPr/>
            </p:nvSpPr>
            <p:spPr>
              <a:xfrm>
                <a:off x="1894881" y="4207281"/>
                <a:ext cx="57943" cy="48021"/>
              </a:xfrm>
              <a:custGeom>
                <a:avLst/>
                <a:gdLst>
                  <a:gd name="connsiteX0" fmla="*/ 29047 w 57943"/>
                  <a:gd name="connsiteY0" fmla="*/ 37786 h 48021"/>
                  <a:gd name="connsiteX1" fmla="*/ 3250 w 57943"/>
                  <a:gd name="connsiteY1" fmla="*/ 20721 h 48021"/>
                  <a:gd name="connsiteX2" fmla="*/ 7814 w 57943"/>
                  <a:gd name="connsiteY2" fmla="*/ 7227 h 48021"/>
                  <a:gd name="connsiteX3" fmla="*/ 13569 w 57943"/>
                  <a:gd name="connsiteY3" fmla="*/ 13180 h 48021"/>
                  <a:gd name="connsiteX4" fmla="*/ 19522 w 57943"/>
                  <a:gd name="connsiteY4" fmla="*/ 7425 h 48021"/>
                  <a:gd name="connsiteX5" fmla="*/ 13569 w 57943"/>
                  <a:gd name="connsiteY5" fmla="*/ 1671 h 48021"/>
                  <a:gd name="connsiteX6" fmla="*/ 75 w 57943"/>
                  <a:gd name="connsiteY6" fmla="*/ 20919 h 48021"/>
                  <a:gd name="connsiteX7" fmla="*/ 29245 w 57943"/>
                  <a:gd name="connsiteY7" fmla="*/ 48303 h 48021"/>
                  <a:gd name="connsiteX8" fmla="*/ 58018 w 57943"/>
                  <a:gd name="connsiteY8" fmla="*/ 21117 h 48021"/>
                  <a:gd name="connsiteX9" fmla="*/ 41548 w 57943"/>
                  <a:gd name="connsiteY9" fmla="*/ 281 h 48021"/>
                  <a:gd name="connsiteX10" fmla="*/ 40358 w 57943"/>
                  <a:gd name="connsiteY10" fmla="*/ 1869 h 48021"/>
                  <a:gd name="connsiteX11" fmla="*/ 41548 w 57943"/>
                  <a:gd name="connsiteY11" fmla="*/ 3456 h 48021"/>
                  <a:gd name="connsiteX12" fmla="*/ 54843 w 57943"/>
                  <a:gd name="connsiteY12" fmla="*/ 20125 h 48021"/>
                  <a:gd name="connsiteX13" fmla="*/ 29047 w 57943"/>
                  <a:gd name="connsiteY13" fmla="*/ 3778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47" y="37786"/>
                    </a:moveTo>
                    <a:cubicBezTo>
                      <a:pt x="8409" y="37786"/>
                      <a:pt x="3250" y="27467"/>
                      <a:pt x="3250" y="20721"/>
                    </a:cubicBezTo>
                    <a:cubicBezTo>
                      <a:pt x="3250" y="19728"/>
                      <a:pt x="3250" y="11791"/>
                      <a:pt x="7814" y="7227"/>
                    </a:cubicBezTo>
                    <a:cubicBezTo>
                      <a:pt x="8211" y="12386"/>
                      <a:pt x="11981" y="13180"/>
                      <a:pt x="13569" y="13180"/>
                    </a:cubicBezTo>
                    <a:cubicBezTo>
                      <a:pt x="16942" y="13180"/>
                      <a:pt x="19522" y="10997"/>
                      <a:pt x="19522" y="7425"/>
                    </a:cubicBezTo>
                    <a:cubicBezTo>
                      <a:pt x="19522" y="4052"/>
                      <a:pt x="17339" y="1671"/>
                      <a:pt x="13569" y="1671"/>
                    </a:cubicBezTo>
                    <a:cubicBezTo>
                      <a:pt x="4837" y="1671"/>
                      <a:pt x="75" y="11196"/>
                      <a:pt x="75" y="20919"/>
                    </a:cubicBezTo>
                    <a:cubicBezTo>
                      <a:pt x="75" y="36794"/>
                      <a:pt x="13569" y="48303"/>
                      <a:pt x="29245" y="48303"/>
                    </a:cubicBezTo>
                    <a:cubicBezTo>
                      <a:pt x="45517" y="48303"/>
                      <a:pt x="58018" y="35802"/>
                      <a:pt x="58018" y="21117"/>
                    </a:cubicBezTo>
                    <a:cubicBezTo>
                      <a:pt x="58018" y="4250"/>
                      <a:pt x="42937" y="281"/>
                      <a:pt x="41548" y="281"/>
                    </a:cubicBezTo>
                    <a:cubicBezTo>
                      <a:pt x="40358" y="281"/>
                      <a:pt x="40358" y="1472"/>
                      <a:pt x="40358" y="1869"/>
                    </a:cubicBezTo>
                    <a:cubicBezTo>
                      <a:pt x="40358" y="3060"/>
                      <a:pt x="40754" y="3258"/>
                      <a:pt x="41548" y="3456"/>
                    </a:cubicBezTo>
                    <a:cubicBezTo>
                      <a:pt x="53256" y="7227"/>
                      <a:pt x="54843" y="15363"/>
                      <a:pt x="54843" y="20125"/>
                    </a:cubicBezTo>
                    <a:cubicBezTo>
                      <a:pt x="54843" y="26674"/>
                      <a:pt x="49486" y="37786"/>
                      <a:pt x="29047" y="3778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0" name="Forma libre: forma 219">
                <a:extLst>
                  <a:ext uri="{FF2B5EF4-FFF2-40B4-BE49-F238E27FC236}">
                    <a16:creationId xmlns:a16="http://schemas.microsoft.com/office/drawing/2014/main" id="{8BB1D329-8423-7EE8-B6EA-5BCF5E4F2F69}"/>
                  </a:ext>
                </a:extLst>
              </p:cNvPr>
              <p:cNvSpPr/>
              <p:nvPr/>
            </p:nvSpPr>
            <p:spPr>
              <a:xfrm>
                <a:off x="1866901" y="4172316"/>
                <a:ext cx="84534" cy="26987"/>
              </a:xfrm>
              <a:custGeom>
                <a:avLst/>
                <a:gdLst>
                  <a:gd name="connsiteX0" fmla="*/ 28650 w 84534"/>
                  <a:gd name="connsiteY0" fmla="*/ 9008 h 26987"/>
                  <a:gd name="connsiteX1" fmla="*/ 30039 w 84534"/>
                  <a:gd name="connsiteY1" fmla="*/ 26669 h 26987"/>
                  <a:gd name="connsiteX2" fmla="*/ 34008 w 84534"/>
                  <a:gd name="connsiteY2" fmla="*/ 26669 h 26987"/>
                  <a:gd name="connsiteX3" fmla="*/ 40953 w 84534"/>
                  <a:gd name="connsiteY3" fmla="*/ 17342 h 26987"/>
                  <a:gd name="connsiteX4" fmla="*/ 75084 w 84534"/>
                  <a:gd name="connsiteY4" fmla="*/ 17342 h 26987"/>
                  <a:gd name="connsiteX5" fmla="*/ 80640 w 84534"/>
                  <a:gd name="connsiteY5" fmla="*/ 27264 h 26987"/>
                  <a:gd name="connsiteX6" fmla="*/ 84609 w 84534"/>
                  <a:gd name="connsiteY6" fmla="*/ 27264 h 26987"/>
                  <a:gd name="connsiteX7" fmla="*/ 84212 w 84534"/>
                  <a:gd name="connsiteY7" fmla="*/ 13374 h 26987"/>
                  <a:gd name="connsiteX8" fmla="*/ 84609 w 84534"/>
                  <a:gd name="connsiteY8" fmla="*/ 277 h 26987"/>
                  <a:gd name="connsiteX9" fmla="*/ 80640 w 84534"/>
                  <a:gd name="connsiteY9" fmla="*/ 277 h 26987"/>
                  <a:gd name="connsiteX10" fmla="*/ 75084 w 84534"/>
                  <a:gd name="connsiteY10" fmla="*/ 9008 h 26987"/>
                  <a:gd name="connsiteX11" fmla="*/ 6822 w 84534"/>
                  <a:gd name="connsiteY11" fmla="*/ 8611 h 26987"/>
                  <a:gd name="connsiteX12" fmla="*/ 75 w 84534"/>
                  <a:gd name="connsiteY12" fmla="*/ 15160 h 26987"/>
                  <a:gd name="connsiteX13" fmla="*/ 6822 w 84534"/>
                  <a:gd name="connsiteY13" fmla="*/ 21907 h 26987"/>
                  <a:gd name="connsiteX14" fmla="*/ 13370 w 84534"/>
                  <a:gd name="connsiteY14" fmla="*/ 15160 h 26987"/>
                  <a:gd name="connsiteX15" fmla="*/ 6822 w 84534"/>
                  <a:gd name="connsiteY15" fmla="*/ 8611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50" y="9008"/>
                    </a:moveTo>
                    <a:lnTo>
                      <a:pt x="30039" y="26669"/>
                    </a:lnTo>
                    <a:lnTo>
                      <a:pt x="34008" y="26669"/>
                    </a:lnTo>
                    <a:cubicBezTo>
                      <a:pt x="34008" y="18533"/>
                      <a:pt x="34801" y="17342"/>
                      <a:pt x="40953" y="17342"/>
                    </a:cubicBezTo>
                    <a:lnTo>
                      <a:pt x="75084" y="17342"/>
                    </a:lnTo>
                    <a:cubicBezTo>
                      <a:pt x="80640" y="17342"/>
                      <a:pt x="80640" y="18732"/>
                      <a:pt x="80640" y="27264"/>
                    </a:cubicBezTo>
                    <a:lnTo>
                      <a:pt x="84609" y="27264"/>
                    </a:lnTo>
                    <a:cubicBezTo>
                      <a:pt x="84411" y="23296"/>
                      <a:pt x="84212" y="16350"/>
                      <a:pt x="84212" y="13374"/>
                    </a:cubicBezTo>
                    <a:cubicBezTo>
                      <a:pt x="84212" y="9008"/>
                      <a:pt x="84411" y="4444"/>
                      <a:pt x="84609" y="277"/>
                    </a:cubicBezTo>
                    <a:lnTo>
                      <a:pt x="80640" y="277"/>
                    </a:lnTo>
                    <a:cubicBezTo>
                      <a:pt x="80640" y="8611"/>
                      <a:pt x="80045" y="9008"/>
                      <a:pt x="75084" y="9008"/>
                    </a:cubicBezTo>
                    <a:close/>
                    <a:moveTo>
                      <a:pt x="6822" y="8611"/>
                    </a:moveTo>
                    <a:cubicBezTo>
                      <a:pt x="2655" y="8611"/>
                      <a:pt x="75" y="11786"/>
                      <a:pt x="75" y="15160"/>
                    </a:cubicBezTo>
                    <a:cubicBezTo>
                      <a:pt x="75" y="19128"/>
                      <a:pt x="3448" y="21907"/>
                      <a:pt x="6822" y="21907"/>
                    </a:cubicBezTo>
                    <a:cubicBezTo>
                      <a:pt x="10195" y="21907"/>
                      <a:pt x="13370" y="19128"/>
                      <a:pt x="13370" y="15160"/>
                    </a:cubicBezTo>
                    <a:cubicBezTo>
                      <a:pt x="13370" y="11786"/>
                      <a:pt x="10790" y="8611"/>
                      <a:pt x="6822" y="861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2" name="Forma libre: forma 231">
                <a:extLst>
                  <a:ext uri="{FF2B5EF4-FFF2-40B4-BE49-F238E27FC236}">
                    <a16:creationId xmlns:a16="http://schemas.microsoft.com/office/drawing/2014/main" id="{F8ABAA5C-6F4F-659E-6AF0-6C21255F4342}"/>
                  </a:ext>
                </a:extLst>
              </p:cNvPr>
              <p:cNvSpPr/>
              <p:nvPr/>
            </p:nvSpPr>
            <p:spPr>
              <a:xfrm>
                <a:off x="1894881" y="4108811"/>
                <a:ext cx="57943" cy="55959"/>
              </a:xfrm>
              <a:custGeom>
                <a:avLst/>
                <a:gdLst>
                  <a:gd name="connsiteX0" fmla="*/ 29642 w 57943"/>
                  <a:gd name="connsiteY0" fmla="*/ 274 h 55959"/>
                  <a:gd name="connsiteX1" fmla="*/ 75 w 57943"/>
                  <a:gd name="connsiteY1" fmla="*/ 28254 h 55959"/>
                  <a:gd name="connsiteX2" fmla="*/ 29642 w 57943"/>
                  <a:gd name="connsiteY2" fmla="*/ 56234 h 55959"/>
                  <a:gd name="connsiteX3" fmla="*/ 58018 w 57943"/>
                  <a:gd name="connsiteY3" fmla="*/ 28254 h 55959"/>
                  <a:gd name="connsiteX4" fmla="*/ 29642 w 57943"/>
                  <a:gd name="connsiteY4" fmla="*/ 274 h 55959"/>
                  <a:gd name="connsiteX5" fmla="*/ 54843 w 57943"/>
                  <a:gd name="connsiteY5" fmla="*/ 28254 h 55959"/>
                  <a:gd name="connsiteX6" fmla="*/ 46311 w 57943"/>
                  <a:gd name="connsiteY6" fmla="*/ 42541 h 55959"/>
                  <a:gd name="connsiteX7" fmla="*/ 28650 w 57943"/>
                  <a:gd name="connsiteY7" fmla="*/ 45716 h 55959"/>
                  <a:gd name="connsiteX8" fmla="*/ 11187 w 57943"/>
                  <a:gd name="connsiteY8" fmla="*/ 42740 h 55959"/>
                  <a:gd name="connsiteX9" fmla="*/ 2853 w 57943"/>
                  <a:gd name="connsiteY9" fmla="*/ 28254 h 55959"/>
                  <a:gd name="connsiteX10" fmla="*/ 10989 w 57943"/>
                  <a:gd name="connsiteY10" fmla="*/ 13966 h 55959"/>
                  <a:gd name="connsiteX11" fmla="*/ 28650 w 57943"/>
                  <a:gd name="connsiteY11" fmla="*/ 10791 h 55959"/>
                  <a:gd name="connsiteX12" fmla="*/ 45517 w 57943"/>
                  <a:gd name="connsiteY12" fmla="*/ 13570 h 55959"/>
                  <a:gd name="connsiteX13" fmla="*/ 54843 w 57943"/>
                  <a:gd name="connsiteY13" fmla="*/ 28254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42" y="274"/>
                    </a:moveTo>
                    <a:cubicBezTo>
                      <a:pt x="13370" y="274"/>
                      <a:pt x="75" y="12974"/>
                      <a:pt x="75" y="28254"/>
                    </a:cubicBezTo>
                    <a:cubicBezTo>
                      <a:pt x="75" y="43930"/>
                      <a:pt x="13767" y="56234"/>
                      <a:pt x="29642" y="56234"/>
                    </a:cubicBezTo>
                    <a:cubicBezTo>
                      <a:pt x="45914" y="56234"/>
                      <a:pt x="58018" y="43137"/>
                      <a:pt x="58018" y="28254"/>
                    </a:cubicBezTo>
                    <a:cubicBezTo>
                      <a:pt x="58018" y="12974"/>
                      <a:pt x="45715" y="274"/>
                      <a:pt x="29642" y="274"/>
                    </a:cubicBezTo>
                    <a:close/>
                    <a:moveTo>
                      <a:pt x="54843" y="28254"/>
                    </a:moveTo>
                    <a:cubicBezTo>
                      <a:pt x="54843" y="33612"/>
                      <a:pt x="52264" y="39168"/>
                      <a:pt x="46311" y="42541"/>
                    </a:cubicBezTo>
                    <a:cubicBezTo>
                      <a:pt x="40754" y="45716"/>
                      <a:pt x="33214" y="45716"/>
                      <a:pt x="28650" y="45716"/>
                    </a:cubicBezTo>
                    <a:cubicBezTo>
                      <a:pt x="23689" y="45716"/>
                      <a:pt x="16744" y="45716"/>
                      <a:pt x="11187" y="42740"/>
                    </a:cubicBezTo>
                    <a:cubicBezTo>
                      <a:pt x="5433" y="39366"/>
                      <a:pt x="2853" y="33413"/>
                      <a:pt x="2853" y="28254"/>
                    </a:cubicBezTo>
                    <a:cubicBezTo>
                      <a:pt x="2853" y="22698"/>
                      <a:pt x="5631" y="17340"/>
                      <a:pt x="10989" y="13966"/>
                    </a:cubicBezTo>
                    <a:cubicBezTo>
                      <a:pt x="16347" y="10791"/>
                      <a:pt x="23689" y="10791"/>
                      <a:pt x="28650" y="10791"/>
                    </a:cubicBezTo>
                    <a:cubicBezTo>
                      <a:pt x="33214" y="10791"/>
                      <a:pt x="39961" y="10791"/>
                      <a:pt x="45517" y="13570"/>
                    </a:cubicBezTo>
                    <a:cubicBezTo>
                      <a:pt x="51272" y="16348"/>
                      <a:pt x="54843" y="21904"/>
                      <a:pt x="54843" y="2825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33" name="Gráfico 5">
              <a:extLst>
                <a:ext uri="{FF2B5EF4-FFF2-40B4-BE49-F238E27FC236}">
                  <a16:creationId xmlns:a16="http://schemas.microsoft.com/office/drawing/2014/main" id="{6DA5558C-86BA-61BA-1103-B14932566004}"/>
                </a:ext>
              </a:extLst>
            </p:cNvPr>
            <p:cNvGrpSpPr/>
            <p:nvPr/>
          </p:nvGrpSpPr>
          <p:grpSpPr>
            <a:xfrm>
              <a:off x="1863726" y="3940352"/>
              <a:ext cx="89098" cy="118290"/>
              <a:chOff x="1863726" y="3940352"/>
              <a:chExt cx="89098" cy="118290"/>
            </a:xfrm>
            <a:solidFill>
              <a:schemeClr val="tx1"/>
            </a:solidFill>
          </p:grpSpPr>
          <p:sp>
            <p:nvSpPr>
              <p:cNvPr id="234" name="Forma libre: forma 233">
                <a:extLst>
                  <a:ext uri="{FF2B5EF4-FFF2-40B4-BE49-F238E27FC236}">
                    <a16:creationId xmlns:a16="http://schemas.microsoft.com/office/drawing/2014/main" id="{9FDAE7EB-1696-86FB-FC32-90E65F8E39AB}"/>
                  </a:ext>
                </a:extLst>
              </p:cNvPr>
              <p:cNvSpPr/>
              <p:nvPr/>
            </p:nvSpPr>
            <p:spPr>
              <a:xfrm>
                <a:off x="1863726" y="3996334"/>
                <a:ext cx="89098" cy="62309"/>
              </a:xfrm>
              <a:custGeom>
                <a:avLst/>
                <a:gdLst>
                  <a:gd name="connsiteX0" fmla="*/ 80839 w 89098"/>
                  <a:gd name="connsiteY0" fmla="*/ 18919 h 62309"/>
                  <a:gd name="connsiteX1" fmla="*/ 89173 w 89098"/>
                  <a:gd name="connsiteY1" fmla="*/ 18919 h 62309"/>
                  <a:gd name="connsiteX2" fmla="*/ 87784 w 89098"/>
                  <a:gd name="connsiteY2" fmla="*/ 266 h 62309"/>
                  <a:gd name="connsiteX3" fmla="*/ 83815 w 89098"/>
                  <a:gd name="connsiteY3" fmla="*/ 266 h 62309"/>
                  <a:gd name="connsiteX4" fmla="*/ 76870 w 89098"/>
                  <a:gd name="connsiteY4" fmla="*/ 10188 h 62309"/>
                  <a:gd name="connsiteX5" fmla="*/ 75 w 89098"/>
                  <a:gd name="connsiteY5" fmla="*/ 10188 h 62309"/>
                  <a:gd name="connsiteX6" fmla="*/ 1464 w 89098"/>
                  <a:gd name="connsiteY6" fmla="*/ 28444 h 62309"/>
                  <a:gd name="connsiteX7" fmla="*/ 5433 w 89098"/>
                  <a:gd name="connsiteY7" fmla="*/ 28444 h 62309"/>
                  <a:gd name="connsiteX8" fmla="*/ 12378 w 89098"/>
                  <a:gd name="connsiteY8" fmla="*/ 18522 h 62309"/>
                  <a:gd name="connsiteX9" fmla="*/ 39762 w 89098"/>
                  <a:gd name="connsiteY9" fmla="*/ 18522 h 62309"/>
                  <a:gd name="connsiteX10" fmla="*/ 31825 w 89098"/>
                  <a:gd name="connsiteY10" fmla="*/ 34397 h 62309"/>
                  <a:gd name="connsiteX11" fmla="*/ 60598 w 89098"/>
                  <a:gd name="connsiteY11" fmla="*/ 62575 h 62309"/>
                  <a:gd name="connsiteX12" fmla="*/ 89173 w 89098"/>
                  <a:gd name="connsiteY12" fmla="*/ 35786 h 62309"/>
                  <a:gd name="connsiteX13" fmla="*/ 80839 w 89098"/>
                  <a:gd name="connsiteY13" fmla="*/ 18919 h 62309"/>
                  <a:gd name="connsiteX14" fmla="*/ 46906 w 89098"/>
                  <a:gd name="connsiteY14" fmla="*/ 18919 h 62309"/>
                  <a:gd name="connsiteX15" fmla="*/ 72901 w 89098"/>
                  <a:gd name="connsiteY15" fmla="*/ 18919 h 62309"/>
                  <a:gd name="connsiteX16" fmla="*/ 77465 w 89098"/>
                  <a:gd name="connsiteY16" fmla="*/ 20308 h 62309"/>
                  <a:gd name="connsiteX17" fmla="*/ 86395 w 89098"/>
                  <a:gd name="connsiteY17" fmla="*/ 35191 h 62309"/>
                  <a:gd name="connsiteX18" fmla="*/ 78259 w 89098"/>
                  <a:gd name="connsiteY18" fmla="*/ 48486 h 62309"/>
                  <a:gd name="connsiteX19" fmla="*/ 60797 w 89098"/>
                  <a:gd name="connsiteY19" fmla="*/ 52058 h 62309"/>
                  <a:gd name="connsiteX20" fmla="*/ 42739 w 89098"/>
                  <a:gd name="connsiteY20" fmla="*/ 48288 h 62309"/>
                  <a:gd name="connsiteX21" fmla="*/ 34603 w 89098"/>
                  <a:gd name="connsiteY21" fmla="*/ 34000 h 62309"/>
                  <a:gd name="connsiteX22" fmla="*/ 42342 w 89098"/>
                  <a:gd name="connsiteY22" fmla="*/ 20308 h 62309"/>
                  <a:gd name="connsiteX23" fmla="*/ 46906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839" y="18919"/>
                    </a:moveTo>
                    <a:lnTo>
                      <a:pt x="89173" y="18919"/>
                    </a:lnTo>
                    <a:lnTo>
                      <a:pt x="87784" y="266"/>
                    </a:lnTo>
                    <a:lnTo>
                      <a:pt x="83815" y="266"/>
                    </a:lnTo>
                    <a:cubicBezTo>
                      <a:pt x="83815" y="9196"/>
                      <a:pt x="83022" y="10188"/>
                      <a:pt x="76870" y="10188"/>
                    </a:cubicBezTo>
                    <a:lnTo>
                      <a:pt x="75" y="10188"/>
                    </a:lnTo>
                    <a:lnTo>
                      <a:pt x="1464" y="28444"/>
                    </a:lnTo>
                    <a:lnTo>
                      <a:pt x="5433" y="28444"/>
                    </a:lnTo>
                    <a:cubicBezTo>
                      <a:pt x="5433" y="19514"/>
                      <a:pt x="6226" y="18522"/>
                      <a:pt x="12378" y="18522"/>
                    </a:cubicBezTo>
                    <a:lnTo>
                      <a:pt x="39762" y="18522"/>
                    </a:lnTo>
                    <a:cubicBezTo>
                      <a:pt x="35198" y="22293"/>
                      <a:pt x="31825" y="27650"/>
                      <a:pt x="31825" y="34397"/>
                    </a:cubicBezTo>
                    <a:cubicBezTo>
                      <a:pt x="31825" y="49280"/>
                      <a:pt x="44326" y="62575"/>
                      <a:pt x="60598" y="62575"/>
                    </a:cubicBezTo>
                    <a:cubicBezTo>
                      <a:pt x="76672" y="62575"/>
                      <a:pt x="89173" y="50272"/>
                      <a:pt x="89173" y="35786"/>
                    </a:cubicBezTo>
                    <a:cubicBezTo>
                      <a:pt x="89173" y="27849"/>
                      <a:pt x="84808" y="22094"/>
                      <a:pt x="80839" y="18919"/>
                    </a:cubicBezTo>
                    <a:close/>
                    <a:moveTo>
                      <a:pt x="46906" y="18919"/>
                    </a:moveTo>
                    <a:lnTo>
                      <a:pt x="72901" y="18919"/>
                    </a:lnTo>
                    <a:cubicBezTo>
                      <a:pt x="75084" y="18919"/>
                      <a:pt x="75481" y="18919"/>
                      <a:pt x="77465" y="20308"/>
                    </a:cubicBezTo>
                    <a:cubicBezTo>
                      <a:pt x="83617" y="24078"/>
                      <a:pt x="86395" y="29833"/>
                      <a:pt x="86395" y="35191"/>
                    </a:cubicBezTo>
                    <a:cubicBezTo>
                      <a:pt x="86395" y="40946"/>
                      <a:pt x="83022" y="45510"/>
                      <a:pt x="78259" y="48486"/>
                    </a:cubicBezTo>
                    <a:cubicBezTo>
                      <a:pt x="73100" y="51860"/>
                      <a:pt x="65956" y="52058"/>
                      <a:pt x="60797" y="52058"/>
                    </a:cubicBezTo>
                    <a:cubicBezTo>
                      <a:pt x="56034" y="52058"/>
                      <a:pt x="48494" y="51860"/>
                      <a:pt x="42739" y="48288"/>
                    </a:cubicBezTo>
                    <a:cubicBezTo>
                      <a:pt x="38770" y="45510"/>
                      <a:pt x="34603" y="40747"/>
                      <a:pt x="34603" y="34000"/>
                    </a:cubicBezTo>
                    <a:cubicBezTo>
                      <a:pt x="34603" y="29436"/>
                      <a:pt x="36587" y="24277"/>
                      <a:pt x="42342" y="20308"/>
                    </a:cubicBezTo>
                    <a:cubicBezTo>
                      <a:pt x="44525" y="18919"/>
                      <a:pt x="44723" y="18919"/>
                      <a:pt x="46906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5" name="Forma libre: forma 234">
                <a:extLst>
                  <a:ext uri="{FF2B5EF4-FFF2-40B4-BE49-F238E27FC236}">
                    <a16:creationId xmlns:a16="http://schemas.microsoft.com/office/drawing/2014/main" id="{C877B056-B2C3-17E6-9026-5F212C878F15}"/>
                  </a:ext>
                </a:extLst>
              </p:cNvPr>
              <p:cNvSpPr/>
              <p:nvPr/>
            </p:nvSpPr>
            <p:spPr>
              <a:xfrm>
                <a:off x="1894881" y="3940352"/>
                <a:ext cx="57943" cy="48815"/>
              </a:xfrm>
              <a:custGeom>
                <a:avLst/>
                <a:gdLst>
                  <a:gd name="connsiteX0" fmla="*/ 24681 w 57943"/>
                  <a:gd name="connsiteY0" fmla="*/ 38559 h 48815"/>
                  <a:gd name="connsiteX1" fmla="*/ 2853 w 57943"/>
                  <a:gd name="connsiteY1" fmla="*/ 22882 h 48815"/>
                  <a:gd name="connsiteX2" fmla="*/ 24681 w 57943"/>
                  <a:gd name="connsiteY2" fmla="*/ 8595 h 48815"/>
                  <a:gd name="connsiteX3" fmla="*/ 27459 w 57943"/>
                  <a:gd name="connsiteY3" fmla="*/ 38559 h 48815"/>
                  <a:gd name="connsiteX4" fmla="*/ 27459 w 57943"/>
                  <a:gd name="connsiteY4" fmla="*/ 3435 h 48815"/>
                  <a:gd name="connsiteX5" fmla="*/ 24681 w 57943"/>
                  <a:gd name="connsiteY5" fmla="*/ 260 h 48815"/>
                  <a:gd name="connsiteX6" fmla="*/ 75 w 57943"/>
                  <a:gd name="connsiteY6" fmla="*/ 22882 h 48815"/>
                  <a:gd name="connsiteX7" fmla="*/ 28848 w 57943"/>
                  <a:gd name="connsiteY7" fmla="*/ 49076 h 48815"/>
                  <a:gd name="connsiteX8" fmla="*/ 58018 w 57943"/>
                  <a:gd name="connsiteY8" fmla="*/ 21295 h 48815"/>
                  <a:gd name="connsiteX9" fmla="*/ 41548 w 57943"/>
                  <a:gd name="connsiteY9" fmla="*/ 260 h 48815"/>
                  <a:gd name="connsiteX10" fmla="*/ 40159 w 57943"/>
                  <a:gd name="connsiteY10" fmla="*/ 1848 h 48815"/>
                  <a:gd name="connsiteX11" fmla="*/ 41747 w 57943"/>
                  <a:gd name="connsiteY11" fmla="*/ 3435 h 48815"/>
                  <a:gd name="connsiteX12" fmla="*/ 54843 w 57943"/>
                  <a:gd name="connsiteY12" fmla="*/ 20501 h 48815"/>
                  <a:gd name="connsiteX13" fmla="*/ 46311 w 57943"/>
                  <a:gd name="connsiteY13" fmla="*/ 34789 h 48815"/>
                  <a:gd name="connsiteX14" fmla="*/ 27459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681" y="38559"/>
                    </a:moveTo>
                    <a:cubicBezTo>
                      <a:pt x="6028" y="37765"/>
                      <a:pt x="2853" y="27050"/>
                      <a:pt x="2853" y="22882"/>
                    </a:cubicBezTo>
                    <a:cubicBezTo>
                      <a:pt x="2853" y="9785"/>
                      <a:pt x="19919" y="8595"/>
                      <a:pt x="24681" y="8595"/>
                    </a:cubicBezTo>
                    <a:close/>
                    <a:moveTo>
                      <a:pt x="27459" y="38559"/>
                    </a:moveTo>
                    <a:lnTo>
                      <a:pt x="27459" y="3435"/>
                    </a:lnTo>
                    <a:cubicBezTo>
                      <a:pt x="27459" y="657"/>
                      <a:pt x="27459" y="260"/>
                      <a:pt x="24681" y="260"/>
                    </a:cubicBezTo>
                    <a:cubicBezTo>
                      <a:pt x="12179" y="260"/>
                      <a:pt x="75" y="7007"/>
                      <a:pt x="75" y="22882"/>
                    </a:cubicBezTo>
                    <a:cubicBezTo>
                      <a:pt x="75" y="37567"/>
                      <a:pt x="12973" y="49076"/>
                      <a:pt x="28848" y="49076"/>
                    </a:cubicBezTo>
                    <a:cubicBezTo>
                      <a:pt x="45715" y="49076"/>
                      <a:pt x="58018" y="35781"/>
                      <a:pt x="58018" y="21295"/>
                    </a:cubicBezTo>
                    <a:cubicBezTo>
                      <a:pt x="58018" y="5817"/>
                      <a:pt x="43929" y="260"/>
                      <a:pt x="41548" y="260"/>
                    </a:cubicBezTo>
                    <a:cubicBezTo>
                      <a:pt x="40358" y="260"/>
                      <a:pt x="40159" y="1253"/>
                      <a:pt x="40159" y="1848"/>
                    </a:cubicBezTo>
                    <a:cubicBezTo>
                      <a:pt x="40159" y="3039"/>
                      <a:pt x="40754" y="3237"/>
                      <a:pt x="41747" y="3435"/>
                    </a:cubicBezTo>
                    <a:cubicBezTo>
                      <a:pt x="54843" y="8000"/>
                      <a:pt x="54843" y="19310"/>
                      <a:pt x="54843" y="20501"/>
                    </a:cubicBezTo>
                    <a:cubicBezTo>
                      <a:pt x="54843" y="26851"/>
                      <a:pt x="51073" y="32010"/>
                      <a:pt x="46311" y="34789"/>
                    </a:cubicBezTo>
                    <a:cubicBezTo>
                      <a:pt x="40358" y="38559"/>
                      <a:pt x="32023" y="38559"/>
                      <a:pt x="27459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36" name="Gráfico 5">
              <a:extLst>
                <a:ext uri="{FF2B5EF4-FFF2-40B4-BE49-F238E27FC236}">
                  <a16:creationId xmlns:a16="http://schemas.microsoft.com/office/drawing/2014/main" id="{EA178DB3-0737-2C2B-11B0-33D16B4C401A}"/>
                </a:ext>
              </a:extLst>
            </p:cNvPr>
            <p:cNvGrpSpPr/>
            <p:nvPr/>
          </p:nvGrpSpPr>
          <p:grpSpPr>
            <a:xfrm>
              <a:off x="1863726" y="3796877"/>
              <a:ext cx="89098" cy="93270"/>
              <a:chOff x="1863726" y="3796877"/>
              <a:chExt cx="89098" cy="93270"/>
            </a:xfrm>
            <a:solidFill>
              <a:schemeClr val="tx1"/>
            </a:solidFill>
          </p:grpSpPr>
          <p:sp>
            <p:nvSpPr>
              <p:cNvPr id="237" name="Forma libre: forma 236">
                <a:extLst>
                  <a:ext uri="{FF2B5EF4-FFF2-40B4-BE49-F238E27FC236}">
                    <a16:creationId xmlns:a16="http://schemas.microsoft.com/office/drawing/2014/main" id="{A755A62F-59A9-DED5-D256-2AC08CE05025}"/>
                  </a:ext>
                </a:extLst>
              </p:cNvPr>
              <p:cNvSpPr/>
              <p:nvPr/>
            </p:nvSpPr>
            <p:spPr>
              <a:xfrm>
                <a:off x="1863726" y="3862168"/>
                <a:ext cx="87709" cy="27979"/>
              </a:xfrm>
              <a:custGeom>
                <a:avLst/>
                <a:gdLst>
                  <a:gd name="connsiteX0" fmla="*/ 75 w 87709"/>
                  <a:gd name="connsiteY0" fmla="*/ 9976 h 27979"/>
                  <a:gd name="connsiteX1" fmla="*/ 1464 w 87709"/>
                  <a:gd name="connsiteY1" fmla="*/ 28232 h 27979"/>
                  <a:gd name="connsiteX2" fmla="*/ 5433 w 87709"/>
                  <a:gd name="connsiteY2" fmla="*/ 28232 h 27979"/>
                  <a:gd name="connsiteX3" fmla="*/ 12378 w 87709"/>
                  <a:gd name="connsiteY3" fmla="*/ 18310 h 27979"/>
                  <a:gd name="connsiteX4" fmla="*/ 78259 w 87709"/>
                  <a:gd name="connsiteY4" fmla="*/ 18310 h 27979"/>
                  <a:gd name="connsiteX5" fmla="*/ 83815 w 87709"/>
                  <a:gd name="connsiteY5" fmla="*/ 28232 h 27979"/>
                  <a:gd name="connsiteX6" fmla="*/ 87784 w 87709"/>
                  <a:gd name="connsiteY6" fmla="*/ 28232 h 27979"/>
                  <a:gd name="connsiteX7" fmla="*/ 87387 w 87709"/>
                  <a:gd name="connsiteY7" fmla="*/ 14143 h 27979"/>
                  <a:gd name="connsiteX8" fmla="*/ 87784 w 87709"/>
                  <a:gd name="connsiteY8" fmla="*/ 253 h 27979"/>
                  <a:gd name="connsiteX9" fmla="*/ 83815 w 87709"/>
                  <a:gd name="connsiteY9" fmla="*/ 253 h 27979"/>
                  <a:gd name="connsiteX10" fmla="*/ 78259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75" y="9976"/>
                    </a:moveTo>
                    <a:lnTo>
                      <a:pt x="1464" y="28232"/>
                    </a:lnTo>
                    <a:lnTo>
                      <a:pt x="5433" y="28232"/>
                    </a:lnTo>
                    <a:cubicBezTo>
                      <a:pt x="5433" y="19303"/>
                      <a:pt x="6226" y="18310"/>
                      <a:pt x="12378" y="18310"/>
                    </a:cubicBezTo>
                    <a:lnTo>
                      <a:pt x="78259" y="18310"/>
                    </a:lnTo>
                    <a:cubicBezTo>
                      <a:pt x="83815" y="18310"/>
                      <a:pt x="83815" y="19700"/>
                      <a:pt x="83815" y="28232"/>
                    </a:cubicBezTo>
                    <a:lnTo>
                      <a:pt x="87784" y="28232"/>
                    </a:lnTo>
                    <a:cubicBezTo>
                      <a:pt x="87586" y="24065"/>
                      <a:pt x="87387" y="17318"/>
                      <a:pt x="87387" y="14143"/>
                    </a:cubicBezTo>
                    <a:cubicBezTo>
                      <a:pt x="87387" y="10968"/>
                      <a:pt x="87586" y="4817"/>
                      <a:pt x="87784" y="253"/>
                    </a:cubicBezTo>
                    <a:lnTo>
                      <a:pt x="83815" y="253"/>
                    </a:lnTo>
                    <a:cubicBezTo>
                      <a:pt x="83815" y="8587"/>
                      <a:pt x="83815" y="9976"/>
                      <a:pt x="78259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8" name="Forma libre: forma 237">
                <a:extLst>
                  <a:ext uri="{FF2B5EF4-FFF2-40B4-BE49-F238E27FC236}">
                    <a16:creationId xmlns:a16="http://schemas.microsoft.com/office/drawing/2014/main" id="{10693DFE-2984-F87C-0D95-14DA5BA36009}"/>
                  </a:ext>
                </a:extLst>
              </p:cNvPr>
              <p:cNvSpPr/>
              <p:nvPr/>
            </p:nvSpPr>
            <p:spPr>
              <a:xfrm>
                <a:off x="1894881" y="3796877"/>
                <a:ext cx="57943" cy="56951"/>
              </a:xfrm>
              <a:custGeom>
                <a:avLst/>
                <a:gdLst>
                  <a:gd name="connsiteX0" fmla="*/ 47104 w 57943"/>
                  <a:gd name="connsiteY0" fmla="*/ 20490 h 56951"/>
                  <a:gd name="connsiteX1" fmla="*/ 57423 w 57943"/>
                  <a:gd name="connsiteY1" fmla="*/ 10569 h 56951"/>
                  <a:gd name="connsiteX2" fmla="*/ 45318 w 57943"/>
                  <a:gd name="connsiteY2" fmla="*/ 250 h 56951"/>
                  <a:gd name="connsiteX3" fmla="*/ 38373 w 57943"/>
                  <a:gd name="connsiteY3" fmla="*/ 250 h 56951"/>
                  <a:gd name="connsiteX4" fmla="*/ 38373 w 57943"/>
                  <a:gd name="connsiteY4" fmla="*/ 3425 h 56951"/>
                  <a:gd name="connsiteX5" fmla="*/ 45318 w 57943"/>
                  <a:gd name="connsiteY5" fmla="*/ 3425 h 56951"/>
                  <a:gd name="connsiteX6" fmla="*/ 53454 w 57943"/>
                  <a:gd name="connsiteY6" fmla="*/ 7989 h 56951"/>
                  <a:gd name="connsiteX7" fmla="*/ 47104 w 57943"/>
                  <a:gd name="connsiteY7" fmla="*/ 12553 h 56951"/>
                  <a:gd name="connsiteX8" fmla="*/ 21903 w 57943"/>
                  <a:gd name="connsiteY8" fmla="*/ 12553 h 56951"/>
                  <a:gd name="connsiteX9" fmla="*/ 7020 w 57943"/>
                  <a:gd name="connsiteY9" fmla="*/ 17117 h 56951"/>
                  <a:gd name="connsiteX10" fmla="*/ 75 w 57943"/>
                  <a:gd name="connsiteY10" fmla="*/ 34580 h 56951"/>
                  <a:gd name="connsiteX11" fmla="*/ 14362 w 57943"/>
                  <a:gd name="connsiteY11" fmla="*/ 53630 h 56951"/>
                  <a:gd name="connsiteX12" fmla="*/ 20315 w 57943"/>
                  <a:gd name="connsiteY12" fmla="*/ 47676 h 56951"/>
                  <a:gd name="connsiteX13" fmla="*/ 14362 w 57943"/>
                  <a:gd name="connsiteY13" fmla="*/ 41922 h 56951"/>
                  <a:gd name="connsiteX14" fmla="*/ 8608 w 57943"/>
                  <a:gd name="connsiteY14" fmla="*/ 48470 h 56951"/>
                  <a:gd name="connsiteX15" fmla="*/ 2853 w 57943"/>
                  <a:gd name="connsiteY15" fmla="*/ 34778 h 56951"/>
                  <a:gd name="connsiteX16" fmla="*/ 18926 w 57943"/>
                  <a:gd name="connsiteY16" fmla="*/ 21284 h 56951"/>
                  <a:gd name="connsiteX17" fmla="*/ 23689 w 57943"/>
                  <a:gd name="connsiteY17" fmla="*/ 21284 h 56951"/>
                  <a:gd name="connsiteX18" fmla="*/ 28253 w 57943"/>
                  <a:gd name="connsiteY18" fmla="*/ 44700 h 56951"/>
                  <a:gd name="connsiteX19" fmla="*/ 44525 w 57943"/>
                  <a:gd name="connsiteY19" fmla="*/ 57201 h 56951"/>
                  <a:gd name="connsiteX20" fmla="*/ 58018 w 57943"/>
                  <a:gd name="connsiteY20" fmla="*/ 36961 h 56951"/>
                  <a:gd name="connsiteX21" fmla="*/ 47104 w 57943"/>
                  <a:gd name="connsiteY21" fmla="*/ 20490 h 56951"/>
                  <a:gd name="connsiteX22" fmla="*/ 26269 w 57943"/>
                  <a:gd name="connsiteY22" fmla="*/ 21284 h 56951"/>
                  <a:gd name="connsiteX23" fmla="*/ 38969 w 57943"/>
                  <a:gd name="connsiteY23" fmla="*/ 21284 h 56951"/>
                  <a:gd name="connsiteX24" fmla="*/ 55240 w 57943"/>
                  <a:gd name="connsiteY24" fmla="*/ 36167 h 56951"/>
                  <a:gd name="connsiteX25" fmla="*/ 44525 w 57943"/>
                  <a:gd name="connsiteY25" fmla="*/ 47478 h 56951"/>
                  <a:gd name="connsiteX26" fmla="*/ 26269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104" y="20490"/>
                    </a:moveTo>
                    <a:cubicBezTo>
                      <a:pt x="52065" y="19895"/>
                      <a:pt x="57423" y="16522"/>
                      <a:pt x="57423" y="10569"/>
                    </a:cubicBezTo>
                    <a:cubicBezTo>
                      <a:pt x="57423" y="7989"/>
                      <a:pt x="55637" y="250"/>
                      <a:pt x="45318" y="250"/>
                    </a:cubicBezTo>
                    <a:lnTo>
                      <a:pt x="38373" y="250"/>
                    </a:lnTo>
                    <a:lnTo>
                      <a:pt x="38373" y="3425"/>
                    </a:lnTo>
                    <a:lnTo>
                      <a:pt x="45318" y="3425"/>
                    </a:lnTo>
                    <a:cubicBezTo>
                      <a:pt x="52661" y="3425"/>
                      <a:pt x="53454" y="6600"/>
                      <a:pt x="53454" y="7989"/>
                    </a:cubicBezTo>
                    <a:cubicBezTo>
                      <a:pt x="53454" y="12156"/>
                      <a:pt x="47700" y="12553"/>
                      <a:pt x="47104" y="12553"/>
                    </a:cubicBezTo>
                    <a:lnTo>
                      <a:pt x="21903" y="12553"/>
                    </a:lnTo>
                    <a:cubicBezTo>
                      <a:pt x="16545" y="12553"/>
                      <a:pt x="11584" y="12553"/>
                      <a:pt x="7020" y="17117"/>
                    </a:cubicBezTo>
                    <a:cubicBezTo>
                      <a:pt x="2059" y="22078"/>
                      <a:pt x="75" y="28428"/>
                      <a:pt x="75" y="34580"/>
                    </a:cubicBezTo>
                    <a:cubicBezTo>
                      <a:pt x="75" y="44898"/>
                      <a:pt x="6028" y="53630"/>
                      <a:pt x="14362" y="53630"/>
                    </a:cubicBezTo>
                    <a:cubicBezTo>
                      <a:pt x="18133" y="53630"/>
                      <a:pt x="20315" y="51050"/>
                      <a:pt x="20315" y="47676"/>
                    </a:cubicBezTo>
                    <a:cubicBezTo>
                      <a:pt x="20315" y="44303"/>
                      <a:pt x="17736" y="41922"/>
                      <a:pt x="14362" y="41922"/>
                    </a:cubicBezTo>
                    <a:cubicBezTo>
                      <a:pt x="12973" y="41922"/>
                      <a:pt x="8806" y="42517"/>
                      <a:pt x="8608" y="48470"/>
                    </a:cubicBezTo>
                    <a:cubicBezTo>
                      <a:pt x="4242" y="44898"/>
                      <a:pt x="2853" y="38747"/>
                      <a:pt x="2853" y="34778"/>
                    </a:cubicBezTo>
                    <a:cubicBezTo>
                      <a:pt x="2853" y="28626"/>
                      <a:pt x="7615" y="21284"/>
                      <a:pt x="18926" y="21284"/>
                    </a:cubicBezTo>
                    <a:lnTo>
                      <a:pt x="23689" y="21284"/>
                    </a:lnTo>
                    <a:cubicBezTo>
                      <a:pt x="24086" y="27833"/>
                      <a:pt x="24483" y="36564"/>
                      <a:pt x="28253" y="44700"/>
                    </a:cubicBezTo>
                    <a:cubicBezTo>
                      <a:pt x="32420" y="54026"/>
                      <a:pt x="38969" y="57201"/>
                      <a:pt x="44525" y="57201"/>
                    </a:cubicBezTo>
                    <a:cubicBezTo>
                      <a:pt x="54843" y="57201"/>
                      <a:pt x="58018" y="44898"/>
                      <a:pt x="58018" y="36961"/>
                    </a:cubicBezTo>
                    <a:cubicBezTo>
                      <a:pt x="58018" y="28626"/>
                      <a:pt x="53058" y="22872"/>
                      <a:pt x="47104" y="20490"/>
                    </a:cubicBezTo>
                    <a:close/>
                    <a:moveTo>
                      <a:pt x="26269" y="21284"/>
                    </a:moveTo>
                    <a:lnTo>
                      <a:pt x="38969" y="21284"/>
                    </a:lnTo>
                    <a:cubicBezTo>
                      <a:pt x="50875" y="21284"/>
                      <a:pt x="55240" y="30412"/>
                      <a:pt x="55240" y="36167"/>
                    </a:cubicBezTo>
                    <a:cubicBezTo>
                      <a:pt x="55240" y="42319"/>
                      <a:pt x="50875" y="47478"/>
                      <a:pt x="44525" y="47478"/>
                    </a:cubicBezTo>
                    <a:cubicBezTo>
                      <a:pt x="37579" y="47478"/>
                      <a:pt x="27062" y="42120"/>
                      <a:pt x="26269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39" name="Gráfico 5">
              <a:extLst>
                <a:ext uri="{FF2B5EF4-FFF2-40B4-BE49-F238E27FC236}">
                  <a16:creationId xmlns:a16="http://schemas.microsoft.com/office/drawing/2014/main" id="{3550C7D8-C7A1-FAB6-97CE-A0CF2480B752}"/>
                </a:ext>
              </a:extLst>
            </p:cNvPr>
            <p:cNvGrpSpPr/>
            <p:nvPr/>
          </p:nvGrpSpPr>
          <p:grpSpPr>
            <a:xfrm>
              <a:off x="1894881" y="3566755"/>
              <a:ext cx="57943" cy="182719"/>
              <a:chOff x="1894881" y="3566755"/>
              <a:chExt cx="57943" cy="182719"/>
            </a:xfrm>
            <a:solidFill>
              <a:schemeClr val="tx1"/>
            </a:solidFill>
          </p:grpSpPr>
          <p:sp>
            <p:nvSpPr>
              <p:cNvPr id="240" name="Forma libre: forma 239">
                <a:extLst>
                  <a:ext uri="{FF2B5EF4-FFF2-40B4-BE49-F238E27FC236}">
                    <a16:creationId xmlns:a16="http://schemas.microsoft.com/office/drawing/2014/main" id="{92906B66-DFE3-AD78-201A-516E767090D2}"/>
                  </a:ext>
                </a:extLst>
              </p:cNvPr>
              <p:cNvSpPr/>
              <p:nvPr/>
            </p:nvSpPr>
            <p:spPr>
              <a:xfrm>
                <a:off x="1894881" y="3701453"/>
                <a:ext cx="57943" cy="48021"/>
              </a:xfrm>
              <a:custGeom>
                <a:avLst/>
                <a:gdLst>
                  <a:gd name="connsiteX0" fmla="*/ 29047 w 57943"/>
                  <a:gd name="connsiteY0" fmla="*/ 37746 h 48021"/>
                  <a:gd name="connsiteX1" fmla="*/ 3250 w 57943"/>
                  <a:gd name="connsiteY1" fmla="*/ 20681 h 48021"/>
                  <a:gd name="connsiteX2" fmla="*/ 7814 w 57943"/>
                  <a:gd name="connsiteY2" fmla="*/ 7187 h 48021"/>
                  <a:gd name="connsiteX3" fmla="*/ 13569 w 57943"/>
                  <a:gd name="connsiteY3" fmla="*/ 13140 h 48021"/>
                  <a:gd name="connsiteX4" fmla="*/ 19522 w 57943"/>
                  <a:gd name="connsiteY4" fmla="*/ 7385 h 48021"/>
                  <a:gd name="connsiteX5" fmla="*/ 13569 w 57943"/>
                  <a:gd name="connsiteY5" fmla="*/ 1631 h 48021"/>
                  <a:gd name="connsiteX6" fmla="*/ 75 w 57943"/>
                  <a:gd name="connsiteY6" fmla="*/ 20879 h 48021"/>
                  <a:gd name="connsiteX7" fmla="*/ 29245 w 57943"/>
                  <a:gd name="connsiteY7" fmla="*/ 48263 h 48021"/>
                  <a:gd name="connsiteX8" fmla="*/ 58018 w 57943"/>
                  <a:gd name="connsiteY8" fmla="*/ 21077 h 48021"/>
                  <a:gd name="connsiteX9" fmla="*/ 41548 w 57943"/>
                  <a:gd name="connsiteY9" fmla="*/ 242 h 48021"/>
                  <a:gd name="connsiteX10" fmla="*/ 40358 w 57943"/>
                  <a:gd name="connsiteY10" fmla="*/ 1829 h 48021"/>
                  <a:gd name="connsiteX11" fmla="*/ 41548 w 57943"/>
                  <a:gd name="connsiteY11" fmla="*/ 3417 h 48021"/>
                  <a:gd name="connsiteX12" fmla="*/ 54843 w 57943"/>
                  <a:gd name="connsiteY12" fmla="*/ 20085 h 48021"/>
                  <a:gd name="connsiteX13" fmla="*/ 29047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47" y="37746"/>
                    </a:moveTo>
                    <a:cubicBezTo>
                      <a:pt x="8409" y="37746"/>
                      <a:pt x="3250" y="27427"/>
                      <a:pt x="3250" y="20681"/>
                    </a:cubicBezTo>
                    <a:cubicBezTo>
                      <a:pt x="3250" y="19688"/>
                      <a:pt x="3250" y="11751"/>
                      <a:pt x="7814" y="7187"/>
                    </a:cubicBezTo>
                    <a:cubicBezTo>
                      <a:pt x="8211" y="12346"/>
                      <a:pt x="11981" y="13140"/>
                      <a:pt x="13569" y="13140"/>
                    </a:cubicBezTo>
                    <a:cubicBezTo>
                      <a:pt x="16942" y="13140"/>
                      <a:pt x="19522" y="10957"/>
                      <a:pt x="19522" y="7385"/>
                    </a:cubicBezTo>
                    <a:cubicBezTo>
                      <a:pt x="19522" y="4012"/>
                      <a:pt x="17339" y="1631"/>
                      <a:pt x="13569" y="1631"/>
                    </a:cubicBezTo>
                    <a:cubicBezTo>
                      <a:pt x="4837" y="1631"/>
                      <a:pt x="75" y="11156"/>
                      <a:pt x="75" y="20879"/>
                    </a:cubicBezTo>
                    <a:cubicBezTo>
                      <a:pt x="75" y="36754"/>
                      <a:pt x="13569" y="48263"/>
                      <a:pt x="29245" y="48263"/>
                    </a:cubicBezTo>
                    <a:cubicBezTo>
                      <a:pt x="45517" y="48263"/>
                      <a:pt x="58018" y="35762"/>
                      <a:pt x="58018" y="21077"/>
                    </a:cubicBezTo>
                    <a:cubicBezTo>
                      <a:pt x="58018" y="4210"/>
                      <a:pt x="42937" y="242"/>
                      <a:pt x="41548" y="242"/>
                    </a:cubicBezTo>
                    <a:cubicBezTo>
                      <a:pt x="40358" y="242"/>
                      <a:pt x="40358" y="1432"/>
                      <a:pt x="40358" y="1829"/>
                    </a:cubicBezTo>
                    <a:cubicBezTo>
                      <a:pt x="40358" y="3020"/>
                      <a:pt x="40754" y="3218"/>
                      <a:pt x="41548" y="3417"/>
                    </a:cubicBezTo>
                    <a:cubicBezTo>
                      <a:pt x="53256" y="7187"/>
                      <a:pt x="54843" y="15323"/>
                      <a:pt x="54843" y="20085"/>
                    </a:cubicBezTo>
                    <a:cubicBezTo>
                      <a:pt x="54843" y="26634"/>
                      <a:pt x="49486" y="37746"/>
                      <a:pt x="29047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1" name="Forma libre: forma 240">
                <a:extLst>
                  <a:ext uri="{FF2B5EF4-FFF2-40B4-BE49-F238E27FC236}">
                    <a16:creationId xmlns:a16="http://schemas.microsoft.com/office/drawing/2014/main" id="{64B5CA42-F5F8-5EE7-C798-CE2A838238F6}"/>
                  </a:ext>
                </a:extLst>
              </p:cNvPr>
              <p:cNvSpPr/>
              <p:nvPr/>
            </p:nvSpPr>
            <p:spPr>
              <a:xfrm>
                <a:off x="1894881" y="3638111"/>
                <a:ext cx="57943" cy="55959"/>
              </a:xfrm>
              <a:custGeom>
                <a:avLst/>
                <a:gdLst>
                  <a:gd name="connsiteX0" fmla="*/ 29642 w 57943"/>
                  <a:gd name="connsiteY0" fmla="*/ 237 h 55959"/>
                  <a:gd name="connsiteX1" fmla="*/ 75 w 57943"/>
                  <a:gd name="connsiteY1" fmla="*/ 28217 h 55959"/>
                  <a:gd name="connsiteX2" fmla="*/ 29642 w 57943"/>
                  <a:gd name="connsiteY2" fmla="*/ 56197 h 55959"/>
                  <a:gd name="connsiteX3" fmla="*/ 58018 w 57943"/>
                  <a:gd name="connsiteY3" fmla="*/ 28217 h 55959"/>
                  <a:gd name="connsiteX4" fmla="*/ 29642 w 57943"/>
                  <a:gd name="connsiteY4" fmla="*/ 237 h 55959"/>
                  <a:gd name="connsiteX5" fmla="*/ 54843 w 57943"/>
                  <a:gd name="connsiteY5" fmla="*/ 28217 h 55959"/>
                  <a:gd name="connsiteX6" fmla="*/ 46311 w 57943"/>
                  <a:gd name="connsiteY6" fmla="*/ 42504 h 55959"/>
                  <a:gd name="connsiteX7" fmla="*/ 28650 w 57943"/>
                  <a:gd name="connsiteY7" fmla="*/ 45679 h 55959"/>
                  <a:gd name="connsiteX8" fmla="*/ 11187 w 57943"/>
                  <a:gd name="connsiteY8" fmla="*/ 42703 h 55959"/>
                  <a:gd name="connsiteX9" fmla="*/ 2853 w 57943"/>
                  <a:gd name="connsiteY9" fmla="*/ 28217 h 55959"/>
                  <a:gd name="connsiteX10" fmla="*/ 10989 w 57943"/>
                  <a:gd name="connsiteY10" fmla="*/ 13929 h 55959"/>
                  <a:gd name="connsiteX11" fmla="*/ 28650 w 57943"/>
                  <a:gd name="connsiteY11" fmla="*/ 10754 h 55959"/>
                  <a:gd name="connsiteX12" fmla="*/ 45517 w 57943"/>
                  <a:gd name="connsiteY12" fmla="*/ 13533 h 55959"/>
                  <a:gd name="connsiteX13" fmla="*/ 54843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42" y="237"/>
                    </a:moveTo>
                    <a:cubicBezTo>
                      <a:pt x="13370" y="237"/>
                      <a:pt x="75" y="12937"/>
                      <a:pt x="75" y="28217"/>
                    </a:cubicBezTo>
                    <a:cubicBezTo>
                      <a:pt x="75" y="43893"/>
                      <a:pt x="13767" y="56197"/>
                      <a:pt x="29642" y="56197"/>
                    </a:cubicBezTo>
                    <a:cubicBezTo>
                      <a:pt x="45914" y="56197"/>
                      <a:pt x="58018" y="43100"/>
                      <a:pt x="58018" y="28217"/>
                    </a:cubicBezTo>
                    <a:cubicBezTo>
                      <a:pt x="58018" y="12937"/>
                      <a:pt x="45715" y="237"/>
                      <a:pt x="29642" y="237"/>
                    </a:cubicBezTo>
                    <a:close/>
                    <a:moveTo>
                      <a:pt x="54843" y="28217"/>
                    </a:moveTo>
                    <a:cubicBezTo>
                      <a:pt x="54843" y="33575"/>
                      <a:pt x="52264" y="39131"/>
                      <a:pt x="46311" y="42504"/>
                    </a:cubicBezTo>
                    <a:cubicBezTo>
                      <a:pt x="40754" y="45679"/>
                      <a:pt x="33214" y="45679"/>
                      <a:pt x="28650" y="45679"/>
                    </a:cubicBezTo>
                    <a:cubicBezTo>
                      <a:pt x="23689" y="45679"/>
                      <a:pt x="16744" y="45679"/>
                      <a:pt x="11187" y="42703"/>
                    </a:cubicBezTo>
                    <a:cubicBezTo>
                      <a:pt x="5433" y="39329"/>
                      <a:pt x="2853" y="33376"/>
                      <a:pt x="2853" y="28217"/>
                    </a:cubicBezTo>
                    <a:cubicBezTo>
                      <a:pt x="2853" y="22661"/>
                      <a:pt x="5631" y="17303"/>
                      <a:pt x="10989" y="13929"/>
                    </a:cubicBezTo>
                    <a:cubicBezTo>
                      <a:pt x="16347" y="10754"/>
                      <a:pt x="23689" y="10754"/>
                      <a:pt x="28650" y="10754"/>
                    </a:cubicBezTo>
                    <a:cubicBezTo>
                      <a:pt x="33214" y="10754"/>
                      <a:pt x="39961" y="10754"/>
                      <a:pt x="45517" y="13533"/>
                    </a:cubicBezTo>
                    <a:cubicBezTo>
                      <a:pt x="51272" y="16311"/>
                      <a:pt x="54843" y="21867"/>
                      <a:pt x="54843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2" name="Forma libre: forma 241">
                <a:extLst>
                  <a:ext uri="{FF2B5EF4-FFF2-40B4-BE49-F238E27FC236}">
                    <a16:creationId xmlns:a16="http://schemas.microsoft.com/office/drawing/2014/main" id="{7A6DF8B8-E599-A2D7-1106-3E5BFD842727}"/>
                  </a:ext>
                </a:extLst>
              </p:cNvPr>
              <p:cNvSpPr/>
              <p:nvPr/>
            </p:nvSpPr>
            <p:spPr>
              <a:xfrm>
                <a:off x="1895476" y="3566755"/>
                <a:ext cx="55959" cy="63698"/>
              </a:xfrm>
              <a:custGeom>
                <a:avLst/>
                <a:gdLst>
                  <a:gd name="connsiteX0" fmla="*/ 12576 w 55959"/>
                  <a:gd name="connsiteY0" fmla="*/ 54009 h 63698"/>
                  <a:gd name="connsiteX1" fmla="*/ 46509 w 55959"/>
                  <a:gd name="connsiteY1" fmla="*/ 54009 h 63698"/>
                  <a:gd name="connsiteX2" fmla="*/ 52065 w 55959"/>
                  <a:gd name="connsiteY2" fmla="*/ 63931 h 63698"/>
                  <a:gd name="connsiteX3" fmla="*/ 56034 w 55959"/>
                  <a:gd name="connsiteY3" fmla="*/ 63931 h 63698"/>
                  <a:gd name="connsiteX4" fmla="*/ 55637 w 55959"/>
                  <a:gd name="connsiteY4" fmla="*/ 49643 h 63698"/>
                  <a:gd name="connsiteX5" fmla="*/ 56034 w 55959"/>
                  <a:gd name="connsiteY5" fmla="*/ 35356 h 63698"/>
                  <a:gd name="connsiteX6" fmla="*/ 52065 w 55959"/>
                  <a:gd name="connsiteY6" fmla="*/ 35356 h 63698"/>
                  <a:gd name="connsiteX7" fmla="*/ 46509 w 55959"/>
                  <a:gd name="connsiteY7" fmla="*/ 45277 h 63698"/>
                  <a:gd name="connsiteX8" fmla="*/ 23094 w 55959"/>
                  <a:gd name="connsiteY8" fmla="*/ 45277 h 63698"/>
                  <a:gd name="connsiteX9" fmla="*/ 2853 w 55959"/>
                  <a:gd name="connsiteY9" fmla="*/ 28212 h 63698"/>
                  <a:gd name="connsiteX10" fmla="*/ 16942 w 55959"/>
                  <a:gd name="connsiteY10" fmla="*/ 18885 h 63698"/>
                  <a:gd name="connsiteX11" fmla="*/ 46509 w 55959"/>
                  <a:gd name="connsiteY11" fmla="*/ 18885 h 63698"/>
                  <a:gd name="connsiteX12" fmla="*/ 52065 w 55959"/>
                  <a:gd name="connsiteY12" fmla="*/ 28807 h 63698"/>
                  <a:gd name="connsiteX13" fmla="*/ 56034 w 55959"/>
                  <a:gd name="connsiteY13" fmla="*/ 28807 h 63698"/>
                  <a:gd name="connsiteX14" fmla="*/ 55637 w 55959"/>
                  <a:gd name="connsiteY14" fmla="*/ 14520 h 63698"/>
                  <a:gd name="connsiteX15" fmla="*/ 56034 w 55959"/>
                  <a:gd name="connsiteY15" fmla="*/ 232 h 63698"/>
                  <a:gd name="connsiteX16" fmla="*/ 52065 w 55959"/>
                  <a:gd name="connsiteY16" fmla="*/ 232 h 63698"/>
                  <a:gd name="connsiteX17" fmla="*/ 48295 w 55959"/>
                  <a:gd name="connsiteY17" fmla="*/ 10154 h 63698"/>
                  <a:gd name="connsiteX18" fmla="*/ 24086 w 55959"/>
                  <a:gd name="connsiteY18" fmla="*/ 10154 h 63698"/>
                  <a:gd name="connsiteX19" fmla="*/ 4837 w 55959"/>
                  <a:gd name="connsiteY19" fmla="*/ 14123 h 63698"/>
                  <a:gd name="connsiteX20" fmla="*/ 75 w 55959"/>
                  <a:gd name="connsiteY20" fmla="*/ 27418 h 63698"/>
                  <a:gd name="connsiteX21" fmla="*/ 13370 w 55959"/>
                  <a:gd name="connsiteY21" fmla="*/ 46071 h 63698"/>
                  <a:gd name="connsiteX22" fmla="*/ 75 w 55959"/>
                  <a:gd name="connsiteY22" fmla="*/ 46071 h 63698"/>
                  <a:gd name="connsiteX23" fmla="*/ 1464 w 55959"/>
                  <a:gd name="connsiteY23" fmla="*/ 63931 h 63698"/>
                  <a:gd name="connsiteX24" fmla="*/ 5433 w 55959"/>
                  <a:gd name="connsiteY24" fmla="*/ 63931 h 63698"/>
                  <a:gd name="connsiteX25" fmla="*/ 12576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576" y="54009"/>
                    </a:moveTo>
                    <a:lnTo>
                      <a:pt x="46509" y="54009"/>
                    </a:lnTo>
                    <a:cubicBezTo>
                      <a:pt x="52065" y="54009"/>
                      <a:pt x="52065" y="55398"/>
                      <a:pt x="52065" y="63931"/>
                    </a:cubicBezTo>
                    <a:lnTo>
                      <a:pt x="56034" y="63931"/>
                    </a:lnTo>
                    <a:cubicBezTo>
                      <a:pt x="55836" y="59366"/>
                      <a:pt x="55637" y="53016"/>
                      <a:pt x="55637" y="49643"/>
                    </a:cubicBezTo>
                    <a:cubicBezTo>
                      <a:pt x="55637" y="46270"/>
                      <a:pt x="55836" y="39721"/>
                      <a:pt x="56034" y="35356"/>
                    </a:cubicBezTo>
                    <a:lnTo>
                      <a:pt x="52065" y="35356"/>
                    </a:lnTo>
                    <a:cubicBezTo>
                      <a:pt x="52065" y="43888"/>
                      <a:pt x="52065" y="45277"/>
                      <a:pt x="46509" y="45277"/>
                    </a:cubicBezTo>
                    <a:lnTo>
                      <a:pt x="23094" y="45277"/>
                    </a:lnTo>
                    <a:cubicBezTo>
                      <a:pt x="9997" y="45277"/>
                      <a:pt x="2853" y="36348"/>
                      <a:pt x="2853" y="28212"/>
                    </a:cubicBezTo>
                    <a:cubicBezTo>
                      <a:pt x="2853" y="20274"/>
                      <a:pt x="9798" y="18885"/>
                      <a:pt x="16942" y="18885"/>
                    </a:cubicBezTo>
                    <a:lnTo>
                      <a:pt x="46509" y="18885"/>
                    </a:lnTo>
                    <a:cubicBezTo>
                      <a:pt x="52065" y="18885"/>
                      <a:pt x="52065" y="20274"/>
                      <a:pt x="52065" y="28807"/>
                    </a:cubicBezTo>
                    <a:lnTo>
                      <a:pt x="56034" y="28807"/>
                    </a:lnTo>
                    <a:cubicBezTo>
                      <a:pt x="55836" y="24243"/>
                      <a:pt x="55637" y="17893"/>
                      <a:pt x="55637" y="14520"/>
                    </a:cubicBezTo>
                    <a:cubicBezTo>
                      <a:pt x="55637" y="11146"/>
                      <a:pt x="55836" y="4598"/>
                      <a:pt x="56034" y="232"/>
                    </a:cubicBezTo>
                    <a:lnTo>
                      <a:pt x="52065" y="232"/>
                    </a:lnTo>
                    <a:cubicBezTo>
                      <a:pt x="52065" y="6781"/>
                      <a:pt x="52065" y="9956"/>
                      <a:pt x="48295" y="10154"/>
                    </a:cubicBezTo>
                    <a:lnTo>
                      <a:pt x="24086" y="10154"/>
                    </a:lnTo>
                    <a:cubicBezTo>
                      <a:pt x="13370" y="10154"/>
                      <a:pt x="9401" y="10154"/>
                      <a:pt x="4837" y="14123"/>
                    </a:cubicBezTo>
                    <a:cubicBezTo>
                      <a:pt x="2655" y="15909"/>
                      <a:pt x="75" y="20076"/>
                      <a:pt x="75" y="27418"/>
                    </a:cubicBezTo>
                    <a:cubicBezTo>
                      <a:pt x="75" y="36546"/>
                      <a:pt x="5631" y="42499"/>
                      <a:pt x="13370" y="46071"/>
                    </a:cubicBezTo>
                    <a:lnTo>
                      <a:pt x="75" y="46071"/>
                    </a:lnTo>
                    <a:lnTo>
                      <a:pt x="1464" y="63931"/>
                    </a:lnTo>
                    <a:lnTo>
                      <a:pt x="5433" y="63931"/>
                    </a:lnTo>
                    <a:cubicBezTo>
                      <a:pt x="5433" y="55001"/>
                      <a:pt x="6425" y="54009"/>
                      <a:pt x="12576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43" name="Forma libre: forma 242">
              <a:extLst>
                <a:ext uri="{FF2B5EF4-FFF2-40B4-BE49-F238E27FC236}">
                  <a16:creationId xmlns:a16="http://schemas.microsoft.com/office/drawing/2014/main" id="{F838549D-7272-9FAD-C31A-091CEAB0A909}"/>
                </a:ext>
              </a:extLst>
            </p:cNvPr>
            <p:cNvSpPr/>
            <p:nvPr/>
          </p:nvSpPr>
          <p:spPr>
            <a:xfrm>
              <a:off x="1896865" y="3503402"/>
              <a:ext cx="55959" cy="61912"/>
            </a:xfrm>
            <a:custGeom>
              <a:avLst/>
              <a:gdLst>
                <a:gd name="connsiteX0" fmla="*/ 12576 w 55959"/>
                <a:gd name="connsiteY0" fmla="*/ 11935 h 61912"/>
                <a:gd name="connsiteX1" fmla="*/ 4044 w 55959"/>
                <a:gd name="connsiteY1" fmla="*/ 227 h 61912"/>
                <a:gd name="connsiteX2" fmla="*/ 75 w 55959"/>
                <a:gd name="connsiteY2" fmla="*/ 227 h 61912"/>
                <a:gd name="connsiteX3" fmla="*/ 472 w 55959"/>
                <a:gd name="connsiteY3" fmla="*/ 9752 h 61912"/>
                <a:gd name="connsiteX4" fmla="*/ 75 w 55959"/>
                <a:gd name="connsiteY4" fmla="*/ 20864 h 61912"/>
                <a:gd name="connsiteX5" fmla="*/ 4044 w 55959"/>
                <a:gd name="connsiteY5" fmla="*/ 20864 h 61912"/>
                <a:gd name="connsiteX6" fmla="*/ 9600 w 55959"/>
                <a:gd name="connsiteY6" fmla="*/ 14713 h 61912"/>
                <a:gd name="connsiteX7" fmla="*/ 12576 w 55959"/>
                <a:gd name="connsiteY7" fmla="*/ 15507 h 61912"/>
                <a:gd name="connsiteX8" fmla="*/ 44723 w 55959"/>
                <a:gd name="connsiteY8" fmla="*/ 28405 h 61912"/>
                <a:gd name="connsiteX9" fmla="*/ 9600 w 55959"/>
                <a:gd name="connsiteY9" fmla="*/ 42494 h 61912"/>
                <a:gd name="connsiteX10" fmla="*/ 7417 w 55959"/>
                <a:gd name="connsiteY10" fmla="*/ 43288 h 61912"/>
                <a:gd name="connsiteX11" fmla="*/ 4044 w 55959"/>
                <a:gd name="connsiteY11" fmla="*/ 36144 h 61912"/>
                <a:gd name="connsiteX12" fmla="*/ 75 w 55959"/>
                <a:gd name="connsiteY12" fmla="*/ 36144 h 61912"/>
                <a:gd name="connsiteX13" fmla="*/ 472 w 55959"/>
                <a:gd name="connsiteY13" fmla="*/ 49836 h 61912"/>
                <a:gd name="connsiteX14" fmla="*/ 75 w 55959"/>
                <a:gd name="connsiteY14" fmla="*/ 62139 h 61912"/>
                <a:gd name="connsiteX15" fmla="*/ 4044 w 55959"/>
                <a:gd name="connsiteY15" fmla="*/ 62139 h 61912"/>
                <a:gd name="connsiteX16" fmla="*/ 8806 w 55959"/>
                <a:gd name="connsiteY16" fmla="*/ 52019 h 61912"/>
                <a:gd name="connsiteX17" fmla="*/ 53653 w 55959"/>
                <a:gd name="connsiteY17" fmla="*/ 33763 h 61912"/>
                <a:gd name="connsiteX18" fmla="*/ 56034 w 55959"/>
                <a:gd name="connsiteY18" fmla="*/ 31183 h 61912"/>
                <a:gd name="connsiteX19" fmla="*/ 53653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576" y="11935"/>
                  </a:moveTo>
                  <a:cubicBezTo>
                    <a:pt x="9600" y="10744"/>
                    <a:pt x="4242" y="8561"/>
                    <a:pt x="4044" y="227"/>
                  </a:cubicBezTo>
                  <a:lnTo>
                    <a:pt x="75" y="227"/>
                  </a:lnTo>
                  <a:cubicBezTo>
                    <a:pt x="472" y="3204"/>
                    <a:pt x="472" y="6974"/>
                    <a:pt x="472" y="9752"/>
                  </a:cubicBezTo>
                  <a:cubicBezTo>
                    <a:pt x="472" y="12729"/>
                    <a:pt x="273" y="18682"/>
                    <a:pt x="75" y="20864"/>
                  </a:cubicBezTo>
                  <a:lnTo>
                    <a:pt x="4044" y="20864"/>
                  </a:lnTo>
                  <a:cubicBezTo>
                    <a:pt x="4242" y="16102"/>
                    <a:pt x="7020" y="14713"/>
                    <a:pt x="9600" y="14713"/>
                  </a:cubicBezTo>
                  <a:cubicBezTo>
                    <a:pt x="10592" y="14713"/>
                    <a:pt x="11187" y="14911"/>
                    <a:pt x="12576" y="15507"/>
                  </a:cubicBezTo>
                  <a:lnTo>
                    <a:pt x="44723" y="28405"/>
                  </a:lnTo>
                  <a:lnTo>
                    <a:pt x="9600" y="42494"/>
                  </a:lnTo>
                  <a:cubicBezTo>
                    <a:pt x="7814" y="43288"/>
                    <a:pt x="7616" y="43288"/>
                    <a:pt x="7417" y="43288"/>
                  </a:cubicBezTo>
                  <a:cubicBezTo>
                    <a:pt x="4044" y="43288"/>
                    <a:pt x="4044" y="38327"/>
                    <a:pt x="4044" y="36144"/>
                  </a:cubicBezTo>
                  <a:lnTo>
                    <a:pt x="75" y="36144"/>
                  </a:lnTo>
                  <a:cubicBezTo>
                    <a:pt x="273" y="39914"/>
                    <a:pt x="472" y="46860"/>
                    <a:pt x="472" y="49836"/>
                  </a:cubicBezTo>
                  <a:cubicBezTo>
                    <a:pt x="472" y="53210"/>
                    <a:pt x="472" y="58369"/>
                    <a:pt x="75" y="62139"/>
                  </a:cubicBezTo>
                  <a:lnTo>
                    <a:pt x="4044" y="62139"/>
                  </a:lnTo>
                  <a:cubicBezTo>
                    <a:pt x="4044" y="54202"/>
                    <a:pt x="4837" y="53607"/>
                    <a:pt x="8806" y="52019"/>
                  </a:cubicBezTo>
                  <a:lnTo>
                    <a:pt x="53653" y="33763"/>
                  </a:lnTo>
                  <a:cubicBezTo>
                    <a:pt x="55439" y="32969"/>
                    <a:pt x="56034" y="32771"/>
                    <a:pt x="56034" y="31183"/>
                  </a:cubicBezTo>
                  <a:cubicBezTo>
                    <a:pt x="56034" y="29596"/>
                    <a:pt x="54844" y="29000"/>
                    <a:pt x="53653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44" name="Gráfico 5">
              <a:extLst>
                <a:ext uri="{FF2B5EF4-FFF2-40B4-BE49-F238E27FC236}">
                  <a16:creationId xmlns:a16="http://schemas.microsoft.com/office/drawing/2014/main" id="{FB270C14-DE29-3E9B-27A0-4F2505EC7A46}"/>
                </a:ext>
              </a:extLst>
            </p:cNvPr>
            <p:cNvGrpSpPr/>
            <p:nvPr/>
          </p:nvGrpSpPr>
          <p:grpSpPr>
            <a:xfrm>
              <a:off x="1863131" y="3264150"/>
              <a:ext cx="89693" cy="236766"/>
              <a:chOff x="1863131" y="3264150"/>
              <a:chExt cx="89693" cy="236766"/>
            </a:xfrm>
            <a:solidFill>
              <a:schemeClr val="tx1"/>
            </a:solidFill>
          </p:grpSpPr>
          <p:sp>
            <p:nvSpPr>
              <p:cNvPr id="245" name="Forma libre: forma 244">
                <a:extLst>
                  <a:ext uri="{FF2B5EF4-FFF2-40B4-BE49-F238E27FC236}">
                    <a16:creationId xmlns:a16="http://schemas.microsoft.com/office/drawing/2014/main" id="{53C7F2EE-F3C0-B520-647C-A929FEA5CAEF}"/>
                  </a:ext>
                </a:extLst>
              </p:cNvPr>
              <p:cNvSpPr/>
              <p:nvPr/>
            </p:nvSpPr>
            <p:spPr>
              <a:xfrm>
                <a:off x="1894881" y="3452101"/>
                <a:ext cx="57943" cy="48815"/>
              </a:xfrm>
              <a:custGeom>
                <a:avLst/>
                <a:gdLst>
                  <a:gd name="connsiteX0" fmla="*/ 24681 w 57943"/>
                  <a:gd name="connsiteY0" fmla="*/ 38520 h 48815"/>
                  <a:gd name="connsiteX1" fmla="*/ 2853 w 57943"/>
                  <a:gd name="connsiteY1" fmla="*/ 22844 h 48815"/>
                  <a:gd name="connsiteX2" fmla="*/ 24681 w 57943"/>
                  <a:gd name="connsiteY2" fmla="*/ 8556 h 48815"/>
                  <a:gd name="connsiteX3" fmla="*/ 27459 w 57943"/>
                  <a:gd name="connsiteY3" fmla="*/ 38520 h 48815"/>
                  <a:gd name="connsiteX4" fmla="*/ 27459 w 57943"/>
                  <a:gd name="connsiteY4" fmla="*/ 3397 h 48815"/>
                  <a:gd name="connsiteX5" fmla="*/ 24681 w 57943"/>
                  <a:gd name="connsiteY5" fmla="*/ 222 h 48815"/>
                  <a:gd name="connsiteX6" fmla="*/ 75 w 57943"/>
                  <a:gd name="connsiteY6" fmla="*/ 22844 h 48815"/>
                  <a:gd name="connsiteX7" fmla="*/ 28848 w 57943"/>
                  <a:gd name="connsiteY7" fmla="*/ 49038 h 48815"/>
                  <a:gd name="connsiteX8" fmla="*/ 58018 w 57943"/>
                  <a:gd name="connsiteY8" fmla="*/ 21256 h 48815"/>
                  <a:gd name="connsiteX9" fmla="*/ 41548 w 57943"/>
                  <a:gd name="connsiteY9" fmla="*/ 222 h 48815"/>
                  <a:gd name="connsiteX10" fmla="*/ 40159 w 57943"/>
                  <a:gd name="connsiteY10" fmla="*/ 1809 h 48815"/>
                  <a:gd name="connsiteX11" fmla="*/ 41747 w 57943"/>
                  <a:gd name="connsiteY11" fmla="*/ 3397 h 48815"/>
                  <a:gd name="connsiteX12" fmla="*/ 54843 w 57943"/>
                  <a:gd name="connsiteY12" fmla="*/ 20463 h 48815"/>
                  <a:gd name="connsiteX13" fmla="*/ 46311 w 57943"/>
                  <a:gd name="connsiteY13" fmla="*/ 34750 h 48815"/>
                  <a:gd name="connsiteX14" fmla="*/ 27459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681" y="38520"/>
                    </a:moveTo>
                    <a:cubicBezTo>
                      <a:pt x="6028" y="37727"/>
                      <a:pt x="2853" y="27011"/>
                      <a:pt x="2853" y="22844"/>
                    </a:cubicBezTo>
                    <a:cubicBezTo>
                      <a:pt x="2853" y="9747"/>
                      <a:pt x="19919" y="8556"/>
                      <a:pt x="24681" y="8556"/>
                    </a:cubicBezTo>
                    <a:close/>
                    <a:moveTo>
                      <a:pt x="27459" y="38520"/>
                    </a:moveTo>
                    <a:lnTo>
                      <a:pt x="27459" y="3397"/>
                    </a:lnTo>
                    <a:cubicBezTo>
                      <a:pt x="27459" y="619"/>
                      <a:pt x="27459" y="222"/>
                      <a:pt x="24681" y="222"/>
                    </a:cubicBezTo>
                    <a:cubicBezTo>
                      <a:pt x="12179" y="222"/>
                      <a:pt x="75" y="6969"/>
                      <a:pt x="75" y="22844"/>
                    </a:cubicBezTo>
                    <a:cubicBezTo>
                      <a:pt x="75" y="37528"/>
                      <a:pt x="12973" y="49038"/>
                      <a:pt x="28848" y="49038"/>
                    </a:cubicBezTo>
                    <a:cubicBezTo>
                      <a:pt x="45715" y="49038"/>
                      <a:pt x="58018" y="35742"/>
                      <a:pt x="58018" y="21256"/>
                    </a:cubicBezTo>
                    <a:cubicBezTo>
                      <a:pt x="58018" y="5778"/>
                      <a:pt x="43929" y="222"/>
                      <a:pt x="41548" y="222"/>
                    </a:cubicBezTo>
                    <a:cubicBezTo>
                      <a:pt x="40358" y="222"/>
                      <a:pt x="40159" y="1214"/>
                      <a:pt x="40159" y="1809"/>
                    </a:cubicBezTo>
                    <a:cubicBezTo>
                      <a:pt x="40159" y="3000"/>
                      <a:pt x="40754" y="3199"/>
                      <a:pt x="41747" y="3397"/>
                    </a:cubicBezTo>
                    <a:cubicBezTo>
                      <a:pt x="54843" y="7961"/>
                      <a:pt x="54843" y="19272"/>
                      <a:pt x="54843" y="20463"/>
                    </a:cubicBezTo>
                    <a:cubicBezTo>
                      <a:pt x="54843" y="26813"/>
                      <a:pt x="51073" y="31972"/>
                      <a:pt x="46311" y="34750"/>
                    </a:cubicBezTo>
                    <a:cubicBezTo>
                      <a:pt x="40358" y="38520"/>
                      <a:pt x="32023" y="38520"/>
                      <a:pt x="27459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6" name="Forma libre: forma 245">
                <a:extLst>
                  <a:ext uri="{FF2B5EF4-FFF2-40B4-BE49-F238E27FC236}">
                    <a16:creationId xmlns:a16="http://schemas.microsoft.com/office/drawing/2014/main" id="{8C48BC56-619C-2EDD-34AC-E00B6373045F}"/>
                  </a:ext>
                </a:extLst>
              </p:cNvPr>
              <p:cNvSpPr/>
              <p:nvPr/>
            </p:nvSpPr>
            <p:spPr>
              <a:xfrm>
                <a:off x="1895476" y="3402253"/>
                <a:ext cx="55959" cy="42465"/>
              </a:xfrm>
              <a:custGeom>
                <a:avLst/>
                <a:gdLst>
                  <a:gd name="connsiteX0" fmla="*/ 14164 w 55959"/>
                  <a:gd name="connsiteY0" fmla="*/ 25221 h 42465"/>
                  <a:gd name="connsiteX1" fmla="*/ 75 w 55959"/>
                  <a:gd name="connsiteY1" fmla="*/ 25221 h 42465"/>
                  <a:gd name="connsiteX2" fmla="*/ 1464 w 55959"/>
                  <a:gd name="connsiteY2" fmla="*/ 42683 h 42465"/>
                  <a:gd name="connsiteX3" fmla="*/ 5433 w 55959"/>
                  <a:gd name="connsiteY3" fmla="*/ 42683 h 42465"/>
                  <a:gd name="connsiteX4" fmla="*/ 12576 w 55959"/>
                  <a:gd name="connsiteY4" fmla="*/ 32761 h 42465"/>
                  <a:gd name="connsiteX5" fmla="*/ 46509 w 55959"/>
                  <a:gd name="connsiteY5" fmla="*/ 32761 h 42465"/>
                  <a:gd name="connsiteX6" fmla="*/ 52065 w 55959"/>
                  <a:gd name="connsiteY6" fmla="*/ 42683 h 42465"/>
                  <a:gd name="connsiteX7" fmla="*/ 56034 w 55959"/>
                  <a:gd name="connsiteY7" fmla="*/ 42683 h 42465"/>
                  <a:gd name="connsiteX8" fmla="*/ 55637 w 55959"/>
                  <a:gd name="connsiteY8" fmla="*/ 28396 h 42465"/>
                  <a:gd name="connsiteX9" fmla="*/ 56034 w 55959"/>
                  <a:gd name="connsiteY9" fmla="*/ 12322 h 42465"/>
                  <a:gd name="connsiteX10" fmla="*/ 52065 w 55959"/>
                  <a:gd name="connsiteY10" fmla="*/ 12322 h 42465"/>
                  <a:gd name="connsiteX11" fmla="*/ 52065 w 55959"/>
                  <a:gd name="connsiteY11" fmla="*/ 14902 h 42465"/>
                  <a:gd name="connsiteX12" fmla="*/ 46112 w 55959"/>
                  <a:gd name="connsiteY12" fmla="*/ 24427 h 42465"/>
                  <a:gd name="connsiteX13" fmla="*/ 26665 w 55959"/>
                  <a:gd name="connsiteY13" fmla="*/ 24427 h 42465"/>
                  <a:gd name="connsiteX14" fmla="*/ 2853 w 55959"/>
                  <a:gd name="connsiteY14" fmla="*/ 9544 h 42465"/>
                  <a:gd name="connsiteX15" fmla="*/ 3051 w 55959"/>
                  <a:gd name="connsiteY15" fmla="*/ 8155 h 42465"/>
                  <a:gd name="connsiteX16" fmla="*/ 8012 w 55959"/>
                  <a:gd name="connsiteY16" fmla="*/ 11132 h 42465"/>
                  <a:gd name="connsiteX17" fmla="*/ 13370 w 55959"/>
                  <a:gd name="connsiteY17" fmla="*/ 5774 h 42465"/>
                  <a:gd name="connsiteX18" fmla="*/ 7814 w 55959"/>
                  <a:gd name="connsiteY18" fmla="*/ 218 h 42465"/>
                  <a:gd name="connsiteX19" fmla="*/ 75 w 55959"/>
                  <a:gd name="connsiteY19" fmla="*/ 9544 h 42465"/>
                  <a:gd name="connsiteX20" fmla="*/ 14164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164" y="25221"/>
                    </a:moveTo>
                    <a:lnTo>
                      <a:pt x="75" y="25221"/>
                    </a:lnTo>
                    <a:lnTo>
                      <a:pt x="1464" y="42683"/>
                    </a:lnTo>
                    <a:lnTo>
                      <a:pt x="5433" y="42683"/>
                    </a:lnTo>
                    <a:cubicBezTo>
                      <a:pt x="5433" y="33952"/>
                      <a:pt x="6425" y="32761"/>
                      <a:pt x="12576" y="32761"/>
                    </a:cubicBezTo>
                    <a:lnTo>
                      <a:pt x="46509" y="32761"/>
                    </a:lnTo>
                    <a:cubicBezTo>
                      <a:pt x="52065" y="32761"/>
                      <a:pt x="52065" y="34150"/>
                      <a:pt x="52065" y="42683"/>
                    </a:cubicBezTo>
                    <a:lnTo>
                      <a:pt x="56034" y="42683"/>
                    </a:lnTo>
                    <a:cubicBezTo>
                      <a:pt x="55836" y="37722"/>
                      <a:pt x="55637" y="31769"/>
                      <a:pt x="55637" y="28396"/>
                    </a:cubicBezTo>
                    <a:cubicBezTo>
                      <a:pt x="55637" y="23236"/>
                      <a:pt x="55637" y="17283"/>
                      <a:pt x="56034" y="12322"/>
                    </a:cubicBezTo>
                    <a:lnTo>
                      <a:pt x="52065" y="12322"/>
                    </a:lnTo>
                    <a:lnTo>
                      <a:pt x="52065" y="14902"/>
                    </a:lnTo>
                    <a:cubicBezTo>
                      <a:pt x="52065" y="24228"/>
                      <a:pt x="50676" y="24427"/>
                      <a:pt x="46112" y="24427"/>
                    </a:cubicBezTo>
                    <a:lnTo>
                      <a:pt x="26665" y="24427"/>
                    </a:lnTo>
                    <a:cubicBezTo>
                      <a:pt x="14164" y="24427"/>
                      <a:pt x="2853" y="19268"/>
                      <a:pt x="2853" y="9544"/>
                    </a:cubicBezTo>
                    <a:cubicBezTo>
                      <a:pt x="2853" y="8750"/>
                      <a:pt x="2853" y="8552"/>
                      <a:pt x="3051" y="8155"/>
                    </a:cubicBezTo>
                    <a:cubicBezTo>
                      <a:pt x="3250" y="8552"/>
                      <a:pt x="4639" y="11132"/>
                      <a:pt x="8012" y="11132"/>
                    </a:cubicBezTo>
                    <a:cubicBezTo>
                      <a:pt x="11584" y="11132"/>
                      <a:pt x="13370" y="8552"/>
                      <a:pt x="13370" y="5774"/>
                    </a:cubicBezTo>
                    <a:cubicBezTo>
                      <a:pt x="13370" y="3393"/>
                      <a:pt x="11981" y="218"/>
                      <a:pt x="7814" y="218"/>
                    </a:cubicBezTo>
                    <a:cubicBezTo>
                      <a:pt x="3845" y="218"/>
                      <a:pt x="75" y="4186"/>
                      <a:pt x="75" y="9544"/>
                    </a:cubicBezTo>
                    <a:cubicBezTo>
                      <a:pt x="75" y="18871"/>
                      <a:pt x="8608" y="23435"/>
                      <a:pt x="14164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7" name="Forma libre: forma 246">
                <a:extLst>
                  <a:ext uri="{FF2B5EF4-FFF2-40B4-BE49-F238E27FC236}">
                    <a16:creationId xmlns:a16="http://schemas.microsoft.com/office/drawing/2014/main" id="{333906B1-0DBD-6003-C00D-813559283B62}"/>
                  </a:ext>
                </a:extLst>
              </p:cNvPr>
              <p:cNvSpPr/>
              <p:nvPr/>
            </p:nvSpPr>
            <p:spPr>
              <a:xfrm>
                <a:off x="1894881" y="3353319"/>
                <a:ext cx="57943" cy="41274"/>
              </a:xfrm>
              <a:custGeom>
                <a:avLst/>
                <a:gdLst>
                  <a:gd name="connsiteX0" fmla="*/ 32023 w 57943"/>
                  <a:gd name="connsiteY0" fmla="*/ 19462 h 41274"/>
                  <a:gd name="connsiteX1" fmla="*/ 43731 w 57943"/>
                  <a:gd name="connsiteY1" fmla="*/ 6167 h 41274"/>
                  <a:gd name="connsiteX2" fmla="*/ 55240 w 57943"/>
                  <a:gd name="connsiteY2" fmla="*/ 20454 h 41274"/>
                  <a:gd name="connsiteX3" fmla="*/ 37381 w 57943"/>
                  <a:gd name="connsiteY3" fmla="*/ 38115 h 41274"/>
                  <a:gd name="connsiteX4" fmla="*/ 35198 w 57943"/>
                  <a:gd name="connsiteY4" fmla="*/ 39901 h 41274"/>
                  <a:gd name="connsiteX5" fmla="*/ 38373 w 57943"/>
                  <a:gd name="connsiteY5" fmla="*/ 41489 h 41274"/>
                  <a:gd name="connsiteX6" fmla="*/ 55042 w 57943"/>
                  <a:gd name="connsiteY6" fmla="*/ 41489 h 41274"/>
                  <a:gd name="connsiteX7" fmla="*/ 58018 w 57943"/>
                  <a:gd name="connsiteY7" fmla="*/ 40099 h 41274"/>
                  <a:gd name="connsiteX8" fmla="*/ 55439 w 57943"/>
                  <a:gd name="connsiteY8" fmla="*/ 36924 h 41274"/>
                  <a:gd name="connsiteX9" fmla="*/ 52661 w 57943"/>
                  <a:gd name="connsiteY9" fmla="*/ 34345 h 41274"/>
                  <a:gd name="connsiteX10" fmla="*/ 58018 w 57943"/>
                  <a:gd name="connsiteY10" fmla="*/ 20454 h 41274"/>
                  <a:gd name="connsiteX11" fmla="*/ 40358 w 57943"/>
                  <a:gd name="connsiteY11" fmla="*/ 214 h 41274"/>
                  <a:gd name="connsiteX12" fmla="*/ 28451 w 57943"/>
                  <a:gd name="connsiteY12" fmla="*/ 5373 h 41274"/>
                  <a:gd name="connsiteX13" fmla="*/ 22300 w 57943"/>
                  <a:gd name="connsiteY13" fmla="*/ 19859 h 41274"/>
                  <a:gd name="connsiteX14" fmla="*/ 11981 w 57943"/>
                  <a:gd name="connsiteY14" fmla="*/ 35337 h 41274"/>
                  <a:gd name="connsiteX15" fmla="*/ 2456 w 57943"/>
                  <a:gd name="connsiteY15" fmla="*/ 21248 h 41274"/>
                  <a:gd name="connsiteX16" fmla="*/ 17736 w 57943"/>
                  <a:gd name="connsiteY16" fmla="*/ 6564 h 41274"/>
                  <a:gd name="connsiteX17" fmla="*/ 18926 w 57943"/>
                  <a:gd name="connsiteY17" fmla="*/ 4976 h 41274"/>
                  <a:gd name="connsiteX18" fmla="*/ 15751 w 57943"/>
                  <a:gd name="connsiteY18" fmla="*/ 3389 h 41274"/>
                  <a:gd name="connsiteX19" fmla="*/ 3051 w 57943"/>
                  <a:gd name="connsiteY19" fmla="*/ 3389 h 41274"/>
                  <a:gd name="connsiteX20" fmla="*/ 75 w 57943"/>
                  <a:gd name="connsiteY20" fmla="*/ 4778 h 41274"/>
                  <a:gd name="connsiteX21" fmla="*/ 1464 w 57943"/>
                  <a:gd name="connsiteY21" fmla="*/ 7159 h 41274"/>
                  <a:gd name="connsiteX22" fmla="*/ 3448 w 57943"/>
                  <a:gd name="connsiteY22" fmla="*/ 9342 h 41274"/>
                  <a:gd name="connsiteX23" fmla="*/ 75 w 57943"/>
                  <a:gd name="connsiteY23" fmla="*/ 21248 h 41274"/>
                  <a:gd name="connsiteX24" fmla="*/ 15553 w 57943"/>
                  <a:gd name="connsiteY24" fmla="*/ 41489 h 41274"/>
                  <a:gd name="connsiteX25" fmla="*/ 26269 w 57943"/>
                  <a:gd name="connsiteY25" fmla="*/ 36131 h 41274"/>
                  <a:gd name="connsiteX26" fmla="*/ 32023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023" y="19462"/>
                    </a:moveTo>
                    <a:cubicBezTo>
                      <a:pt x="32619" y="16485"/>
                      <a:pt x="34603" y="6167"/>
                      <a:pt x="43731" y="6167"/>
                    </a:cubicBezTo>
                    <a:cubicBezTo>
                      <a:pt x="50279" y="6167"/>
                      <a:pt x="55240" y="10731"/>
                      <a:pt x="55240" y="20454"/>
                    </a:cubicBezTo>
                    <a:cubicBezTo>
                      <a:pt x="55240" y="31170"/>
                      <a:pt x="48097" y="35734"/>
                      <a:pt x="37381" y="38115"/>
                    </a:cubicBezTo>
                    <a:cubicBezTo>
                      <a:pt x="35595" y="38512"/>
                      <a:pt x="35198" y="38512"/>
                      <a:pt x="35198" y="39901"/>
                    </a:cubicBezTo>
                    <a:cubicBezTo>
                      <a:pt x="35198" y="41489"/>
                      <a:pt x="35992" y="41489"/>
                      <a:pt x="38373" y="41489"/>
                    </a:cubicBezTo>
                    <a:lnTo>
                      <a:pt x="55042" y="41489"/>
                    </a:lnTo>
                    <a:cubicBezTo>
                      <a:pt x="57225" y="41489"/>
                      <a:pt x="58018" y="41489"/>
                      <a:pt x="58018" y="40099"/>
                    </a:cubicBezTo>
                    <a:cubicBezTo>
                      <a:pt x="58018" y="39504"/>
                      <a:pt x="57820" y="39306"/>
                      <a:pt x="55439" y="36924"/>
                    </a:cubicBezTo>
                    <a:cubicBezTo>
                      <a:pt x="55240" y="36726"/>
                      <a:pt x="55042" y="36726"/>
                      <a:pt x="52661" y="34345"/>
                    </a:cubicBezTo>
                    <a:cubicBezTo>
                      <a:pt x="57820" y="28789"/>
                      <a:pt x="58018" y="23232"/>
                      <a:pt x="58018" y="20454"/>
                    </a:cubicBezTo>
                    <a:cubicBezTo>
                      <a:pt x="58018" y="5968"/>
                      <a:pt x="49486" y="214"/>
                      <a:pt x="40358" y="214"/>
                    </a:cubicBezTo>
                    <a:cubicBezTo>
                      <a:pt x="33809" y="214"/>
                      <a:pt x="30039" y="3984"/>
                      <a:pt x="28451" y="5373"/>
                    </a:cubicBezTo>
                    <a:cubicBezTo>
                      <a:pt x="24483" y="9540"/>
                      <a:pt x="23292" y="14501"/>
                      <a:pt x="22300" y="19859"/>
                    </a:cubicBezTo>
                    <a:cubicBezTo>
                      <a:pt x="20911" y="27003"/>
                      <a:pt x="19323" y="35337"/>
                      <a:pt x="11981" y="35337"/>
                    </a:cubicBezTo>
                    <a:cubicBezTo>
                      <a:pt x="7615" y="35337"/>
                      <a:pt x="2456" y="32162"/>
                      <a:pt x="2456" y="21248"/>
                    </a:cubicBezTo>
                    <a:cubicBezTo>
                      <a:pt x="2456" y="7357"/>
                      <a:pt x="13767" y="6762"/>
                      <a:pt x="17736" y="6564"/>
                    </a:cubicBezTo>
                    <a:cubicBezTo>
                      <a:pt x="18926" y="6365"/>
                      <a:pt x="18926" y="5174"/>
                      <a:pt x="18926" y="4976"/>
                    </a:cubicBezTo>
                    <a:cubicBezTo>
                      <a:pt x="18926" y="3389"/>
                      <a:pt x="18133" y="3389"/>
                      <a:pt x="15751" y="3389"/>
                    </a:cubicBezTo>
                    <a:lnTo>
                      <a:pt x="3051" y="3389"/>
                    </a:lnTo>
                    <a:cubicBezTo>
                      <a:pt x="869" y="3389"/>
                      <a:pt x="75" y="3389"/>
                      <a:pt x="75" y="4778"/>
                    </a:cubicBezTo>
                    <a:cubicBezTo>
                      <a:pt x="75" y="5373"/>
                      <a:pt x="75" y="5571"/>
                      <a:pt x="1464" y="7159"/>
                    </a:cubicBezTo>
                    <a:cubicBezTo>
                      <a:pt x="2059" y="7556"/>
                      <a:pt x="3250" y="8945"/>
                      <a:pt x="3448" y="9342"/>
                    </a:cubicBezTo>
                    <a:cubicBezTo>
                      <a:pt x="75" y="14104"/>
                      <a:pt x="75" y="19462"/>
                      <a:pt x="75" y="21248"/>
                    </a:cubicBezTo>
                    <a:cubicBezTo>
                      <a:pt x="75" y="36726"/>
                      <a:pt x="8409" y="41489"/>
                      <a:pt x="15553" y="41489"/>
                    </a:cubicBezTo>
                    <a:cubicBezTo>
                      <a:pt x="19919" y="41489"/>
                      <a:pt x="23490" y="39504"/>
                      <a:pt x="26269" y="36131"/>
                    </a:cubicBezTo>
                    <a:cubicBezTo>
                      <a:pt x="29642" y="31964"/>
                      <a:pt x="30436" y="28392"/>
                      <a:pt x="32023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8" name="Forma libre: forma 247">
                <a:extLst>
                  <a:ext uri="{FF2B5EF4-FFF2-40B4-BE49-F238E27FC236}">
                    <a16:creationId xmlns:a16="http://schemas.microsoft.com/office/drawing/2014/main" id="{8CEB35D4-65B9-2F87-06F3-B4AE6A350B40}"/>
                  </a:ext>
                </a:extLst>
              </p:cNvPr>
              <p:cNvSpPr/>
              <p:nvPr/>
            </p:nvSpPr>
            <p:spPr>
              <a:xfrm>
                <a:off x="1866901" y="3317733"/>
                <a:ext cx="84534" cy="26987"/>
              </a:xfrm>
              <a:custGeom>
                <a:avLst/>
                <a:gdLst>
                  <a:gd name="connsiteX0" fmla="*/ 28650 w 84534"/>
                  <a:gd name="connsiteY0" fmla="*/ 8941 h 26987"/>
                  <a:gd name="connsiteX1" fmla="*/ 30039 w 84534"/>
                  <a:gd name="connsiteY1" fmla="*/ 26602 h 26987"/>
                  <a:gd name="connsiteX2" fmla="*/ 34008 w 84534"/>
                  <a:gd name="connsiteY2" fmla="*/ 26602 h 26987"/>
                  <a:gd name="connsiteX3" fmla="*/ 40953 w 84534"/>
                  <a:gd name="connsiteY3" fmla="*/ 17275 h 26987"/>
                  <a:gd name="connsiteX4" fmla="*/ 75084 w 84534"/>
                  <a:gd name="connsiteY4" fmla="*/ 17275 h 26987"/>
                  <a:gd name="connsiteX5" fmla="*/ 80640 w 84534"/>
                  <a:gd name="connsiteY5" fmla="*/ 27197 h 26987"/>
                  <a:gd name="connsiteX6" fmla="*/ 84609 w 84534"/>
                  <a:gd name="connsiteY6" fmla="*/ 27197 h 26987"/>
                  <a:gd name="connsiteX7" fmla="*/ 84212 w 84534"/>
                  <a:gd name="connsiteY7" fmla="*/ 13306 h 26987"/>
                  <a:gd name="connsiteX8" fmla="*/ 84609 w 84534"/>
                  <a:gd name="connsiteY8" fmla="*/ 210 h 26987"/>
                  <a:gd name="connsiteX9" fmla="*/ 80640 w 84534"/>
                  <a:gd name="connsiteY9" fmla="*/ 210 h 26987"/>
                  <a:gd name="connsiteX10" fmla="*/ 75084 w 84534"/>
                  <a:gd name="connsiteY10" fmla="*/ 8941 h 26987"/>
                  <a:gd name="connsiteX11" fmla="*/ 6822 w 84534"/>
                  <a:gd name="connsiteY11" fmla="*/ 8544 h 26987"/>
                  <a:gd name="connsiteX12" fmla="*/ 75 w 84534"/>
                  <a:gd name="connsiteY12" fmla="*/ 15092 h 26987"/>
                  <a:gd name="connsiteX13" fmla="*/ 6822 w 84534"/>
                  <a:gd name="connsiteY13" fmla="*/ 21839 h 26987"/>
                  <a:gd name="connsiteX14" fmla="*/ 13370 w 84534"/>
                  <a:gd name="connsiteY14" fmla="*/ 15092 h 26987"/>
                  <a:gd name="connsiteX15" fmla="*/ 6822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50" y="8941"/>
                    </a:moveTo>
                    <a:lnTo>
                      <a:pt x="30039" y="26602"/>
                    </a:lnTo>
                    <a:lnTo>
                      <a:pt x="34008" y="26602"/>
                    </a:lnTo>
                    <a:cubicBezTo>
                      <a:pt x="34008" y="18466"/>
                      <a:pt x="34801" y="17275"/>
                      <a:pt x="40953" y="17275"/>
                    </a:cubicBezTo>
                    <a:lnTo>
                      <a:pt x="75084" y="17275"/>
                    </a:lnTo>
                    <a:cubicBezTo>
                      <a:pt x="80640" y="17275"/>
                      <a:pt x="80640" y="18664"/>
                      <a:pt x="80640" y="27197"/>
                    </a:cubicBezTo>
                    <a:lnTo>
                      <a:pt x="84609" y="27197"/>
                    </a:lnTo>
                    <a:cubicBezTo>
                      <a:pt x="84411" y="23228"/>
                      <a:pt x="84212" y="16283"/>
                      <a:pt x="84212" y="13306"/>
                    </a:cubicBezTo>
                    <a:cubicBezTo>
                      <a:pt x="84212" y="8941"/>
                      <a:pt x="84411" y="4377"/>
                      <a:pt x="84609" y="210"/>
                    </a:cubicBezTo>
                    <a:lnTo>
                      <a:pt x="80640" y="210"/>
                    </a:lnTo>
                    <a:cubicBezTo>
                      <a:pt x="80640" y="8544"/>
                      <a:pt x="80045" y="8941"/>
                      <a:pt x="75084" y="8941"/>
                    </a:cubicBezTo>
                    <a:close/>
                    <a:moveTo>
                      <a:pt x="6822" y="8544"/>
                    </a:moveTo>
                    <a:cubicBezTo>
                      <a:pt x="2655" y="8544"/>
                      <a:pt x="75" y="11719"/>
                      <a:pt x="75" y="15092"/>
                    </a:cubicBezTo>
                    <a:cubicBezTo>
                      <a:pt x="75" y="19061"/>
                      <a:pt x="3448" y="21839"/>
                      <a:pt x="6822" y="21839"/>
                    </a:cubicBezTo>
                    <a:cubicBezTo>
                      <a:pt x="10195" y="21839"/>
                      <a:pt x="13370" y="19061"/>
                      <a:pt x="13370" y="15092"/>
                    </a:cubicBezTo>
                    <a:cubicBezTo>
                      <a:pt x="13370" y="11719"/>
                      <a:pt x="10790" y="8544"/>
                      <a:pt x="6822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9" name="Forma libre: forma 248">
                <a:extLst>
                  <a:ext uri="{FF2B5EF4-FFF2-40B4-BE49-F238E27FC236}">
                    <a16:creationId xmlns:a16="http://schemas.microsoft.com/office/drawing/2014/main" id="{BBB97FF1-CC2F-811F-6CE8-F503487A8304}"/>
                  </a:ext>
                </a:extLst>
              </p:cNvPr>
              <p:cNvSpPr/>
              <p:nvPr/>
            </p:nvSpPr>
            <p:spPr>
              <a:xfrm>
                <a:off x="1863131" y="3264150"/>
                <a:ext cx="23812" cy="23613"/>
              </a:xfrm>
              <a:custGeom>
                <a:avLst/>
                <a:gdLst>
                  <a:gd name="connsiteX0" fmla="*/ 8409 w 23812"/>
                  <a:gd name="connsiteY0" fmla="*/ 2390 h 23613"/>
                  <a:gd name="connsiteX1" fmla="*/ 4639 w 23812"/>
                  <a:gd name="connsiteY1" fmla="*/ 207 h 23613"/>
                  <a:gd name="connsiteX2" fmla="*/ 75 w 23812"/>
                  <a:gd name="connsiteY2" fmla="*/ 4771 h 23613"/>
                  <a:gd name="connsiteX3" fmla="*/ 2258 w 23812"/>
                  <a:gd name="connsiteY3" fmla="*/ 8541 h 23613"/>
                  <a:gd name="connsiteX4" fmla="*/ 21704 w 23812"/>
                  <a:gd name="connsiteY4" fmla="*/ 23821 h 23613"/>
                  <a:gd name="connsiteX5" fmla="*/ 23887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409" y="2390"/>
                    </a:moveTo>
                    <a:cubicBezTo>
                      <a:pt x="7615" y="1199"/>
                      <a:pt x="6226" y="207"/>
                      <a:pt x="4639" y="207"/>
                    </a:cubicBezTo>
                    <a:cubicBezTo>
                      <a:pt x="2456" y="207"/>
                      <a:pt x="75" y="2588"/>
                      <a:pt x="75" y="4771"/>
                    </a:cubicBezTo>
                    <a:cubicBezTo>
                      <a:pt x="75" y="6755"/>
                      <a:pt x="1464" y="8144"/>
                      <a:pt x="2258" y="8541"/>
                    </a:cubicBezTo>
                    <a:lnTo>
                      <a:pt x="21704" y="23821"/>
                    </a:lnTo>
                    <a:lnTo>
                      <a:pt x="23887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50" name="Gráfico 5">
              <a:extLst>
                <a:ext uri="{FF2B5EF4-FFF2-40B4-BE49-F238E27FC236}">
                  <a16:creationId xmlns:a16="http://schemas.microsoft.com/office/drawing/2014/main" id="{058CE0D9-6EDF-E366-77E1-9001D579DC34}"/>
                </a:ext>
              </a:extLst>
            </p:cNvPr>
            <p:cNvGrpSpPr/>
            <p:nvPr/>
          </p:nvGrpSpPr>
          <p:grpSpPr>
            <a:xfrm>
              <a:off x="1894881" y="3182859"/>
              <a:ext cx="57943" cy="127328"/>
              <a:chOff x="1894881" y="3182859"/>
              <a:chExt cx="57943" cy="127328"/>
            </a:xfrm>
            <a:solidFill>
              <a:schemeClr val="tx1"/>
            </a:solidFill>
          </p:grpSpPr>
          <p:sp>
            <p:nvSpPr>
              <p:cNvPr id="251" name="Forma libre: forma 250">
                <a:extLst>
                  <a:ext uri="{FF2B5EF4-FFF2-40B4-BE49-F238E27FC236}">
                    <a16:creationId xmlns:a16="http://schemas.microsoft.com/office/drawing/2014/main" id="{506629BA-F571-1443-F6FC-0649DC921E49}"/>
                  </a:ext>
                </a:extLst>
              </p:cNvPr>
              <p:cNvSpPr/>
              <p:nvPr/>
            </p:nvSpPr>
            <p:spPr>
              <a:xfrm>
                <a:off x="1894881" y="3254228"/>
                <a:ext cx="57943" cy="55959"/>
              </a:xfrm>
              <a:custGeom>
                <a:avLst/>
                <a:gdLst>
                  <a:gd name="connsiteX0" fmla="*/ 29642 w 57943"/>
                  <a:gd name="connsiteY0" fmla="*/ 207 h 55959"/>
                  <a:gd name="connsiteX1" fmla="*/ 75 w 57943"/>
                  <a:gd name="connsiteY1" fmla="*/ 28187 h 55959"/>
                  <a:gd name="connsiteX2" fmla="*/ 29642 w 57943"/>
                  <a:gd name="connsiteY2" fmla="*/ 56166 h 55959"/>
                  <a:gd name="connsiteX3" fmla="*/ 58018 w 57943"/>
                  <a:gd name="connsiteY3" fmla="*/ 28187 h 55959"/>
                  <a:gd name="connsiteX4" fmla="*/ 29642 w 57943"/>
                  <a:gd name="connsiteY4" fmla="*/ 207 h 55959"/>
                  <a:gd name="connsiteX5" fmla="*/ 54843 w 57943"/>
                  <a:gd name="connsiteY5" fmla="*/ 28187 h 55959"/>
                  <a:gd name="connsiteX6" fmla="*/ 46311 w 57943"/>
                  <a:gd name="connsiteY6" fmla="*/ 42474 h 55959"/>
                  <a:gd name="connsiteX7" fmla="*/ 28650 w 57943"/>
                  <a:gd name="connsiteY7" fmla="*/ 45649 h 55959"/>
                  <a:gd name="connsiteX8" fmla="*/ 11187 w 57943"/>
                  <a:gd name="connsiteY8" fmla="*/ 42673 h 55959"/>
                  <a:gd name="connsiteX9" fmla="*/ 2853 w 57943"/>
                  <a:gd name="connsiteY9" fmla="*/ 28187 h 55959"/>
                  <a:gd name="connsiteX10" fmla="*/ 10989 w 57943"/>
                  <a:gd name="connsiteY10" fmla="*/ 13899 h 55959"/>
                  <a:gd name="connsiteX11" fmla="*/ 28650 w 57943"/>
                  <a:gd name="connsiteY11" fmla="*/ 10724 h 55959"/>
                  <a:gd name="connsiteX12" fmla="*/ 45517 w 57943"/>
                  <a:gd name="connsiteY12" fmla="*/ 13502 h 55959"/>
                  <a:gd name="connsiteX13" fmla="*/ 54843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42" y="207"/>
                    </a:moveTo>
                    <a:cubicBezTo>
                      <a:pt x="13370" y="207"/>
                      <a:pt x="75" y="12907"/>
                      <a:pt x="75" y="28187"/>
                    </a:cubicBezTo>
                    <a:cubicBezTo>
                      <a:pt x="75" y="43863"/>
                      <a:pt x="13767" y="56166"/>
                      <a:pt x="29642" y="56166"/>
                    </a:cubicBezTo>
                    <a:cubicBezTo>
                      <a:pt x="45914" y="56166"/>
                      <a:pt x="58018" y="43069"/>
                      <a:pt x="58018" y="28187"/>
                    </a:cubicBezTo>
                    <a:cubicBezTo>
                      <a:pt x="58018" y="12907"/>
                      <a:pt x="45715" y="207"/>
                      <a:pt x="29642" y="207"/>
                    </a:cubicBezTo>
                    <a:close/>
                    <a:moveTo>
                      <a:pt x="54843" y="28187"/>
                    </a:moveTo>
                    <a:cubicBezTo>
                      <a:pt x="54843" y="33544"/>
                      <a:pt x="52264" y="39101"/>
                      <a:pt x="46311" y="42474"/>
                    </a:cubicBezTo>
                    <a:cubicBezTo>
                      <a:pt x="40754" y="45649"/>
                      <a:pt x="33214" y="45649"/>
                      <a:pt x="28650" y="45649"/>
                    </a:cubicBezTo>
                    <a:cubicBezTo>
                      <a:pt x="23689" y="45649"/>
                      <a:pt x="16744" y="45649"/>
                      <a:pt x="11187" y="42673"/>
                    </a:cubicBezTo>
                    <a:cubicBezTo>
                      <a:pt x="5433" y="39299"/>
                      <a:pt x="2853" y="33346"/>
                      <a:pt x="2853" y="28187"/>
                    </a:cubicBezTo>
                    <a:cubicBezTo>
                      <a:pt x="2853" y="22630"/>
                      <a:pt x="5631" y="17273"/>
                      <a:pt x="10989" y="13899"/>
                    </a:cubicBezTo>
                    <a:cubicBezTo>
                      <a:pt x="16347" y="10724"/>
                      <a:pt x="23689" y="10724"/>
                      <a:pt x="28650" y="10724"/>
                    </a:cubicBezTo>
                    <a:cubicBezTo>
                      <a:pt x="33214" y="10724"/>
                      <a:pt x="39961" y="10724"/>
                      <a:pt x="45517" y="13502"/>
                    </a:cubicBezTo>
                    <a:cubicBezTo>
                      <a:pt x="51272" y="16280"/>
                      <a:pt x="54843" y="21837"/>
                      <a:pt x="54843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2" name="Forma libre: forma 251">
                <a:extLst>
                  <a:ext uri="{FF2B5EF4-FFF2-40B4-BE49-F238E27FC236}">
                    <a16:creationId xmlns:a16="http://schemas.microsoft.com/office/drawing/2014/main" id="{3ED6595A-A469-A902-B9AC-E59EDE15A609}"/>
                  </a:ext>
                </a:extLst>
              </p:cNvPr>
              <p:cNvSpPr/>
              <p:nvPr/>
            </p:nvSpPr>
            <p:spPr>
              <a:xfrm>
                <a:off x="1895476" y="3182859"/>
                <a:ext cx="55959" cy="63698"/>
              </a:xfrm>
              <a:custGeom>
                <a:avLst/>
                <a:gdLst>
                  <a:gd name="connsiteX0" fmla="*/ 12576 w 55959"/>
                  <a:gd name="connsiteY0" fmla="*/ 53978 h 63698"/>
                  <a:gd name="connsiteX1" fmla="*/ 46509 w 55959"/>
                  <a:gd name="connsiteY1" fmla="*/ 53978 h 63698"/>
                  <a:gd name="connsiteX2" fmla="*/ 52065 w 55959"/>
                  <a:gd name="connsiteY2" fmla="*/ 63900 h 63698"/>
                  <a:gd name="connsiteX3" fmla="*/ 56034 w 55959"/>
                  <a:gd name="connsiteY3" fmla="*/ 63900 h 63698"/>
                  <a:gd name="connsiteX4" fmla="*/ 55637 w 55959"/>
                  <a:gd name="connsiteY4" fmla="*/ 49613 h 63698"/>
                  <a:gd name="connsiteX5" fmla="*/ 56034 w 55959"/>
                  <a:gd name="connsiteY5" fmla="*/ 35325 h 63698"/>
                  <a:gd name="connsiteX6" fmla="*/ 52065 w 55959"/>
                  <a:gd name="connsiteY6" fmla="*/ 35325 h 63698"/>
                  <a:gd name="connsiteX7" fmla="*/ 46509 w 55959"/>
                  <a:gd name="connsiteY7" fmla="*/ 45247 h 63698"/>
                  <a:gd name="connsiteX8" fmla="*/ 23094 w 55959"/>
                  <a:gd name="connsiteY8" fmla="*/ 45247 h 63698"/>
                  <a:gd name="connsiteX9" fmla="*/ 2853 w 55959"/>
                  <a:gd name="connsiteY9" fmla="*/ 28182 h 63698"/>
                  <a:gd name="connsiteX10" fmla="*/ 16942 w 55959"/>
                  <a:gd name="connsiteY10" fmla="*/ 18855 h 63698"/>
                  <a:gd name="connsiteX11" fmla="*/ 46509 w 55959"/>
                  <a:gd name="connsiteY11" fmla="*/ 18855 h 63698"/>
                  <a:gd name="connsiteX12" fmla="*/ 52065 w 55959"/>
                  <a:gd name="connsiteY12" fmla="*/ 28777 h 63698"/>
                  <a:gd name="connsiteX13" fmla="*/ 56034 w 55959"/>
                  <a:gd name="connsiteY13" fmla="*/ 28777 h 63698"/>
                  <a:gd name="connsiteX14" fmla="*/ 55637 w 55959"/>
                  <a:gd name="connsiteY14" fmla="*/ 14489 h 63698"/>
                  <a:gd name="connsiteX15" fmla="*/ 56034 w 55959"/>
                  <a:gd name="connsiteY15" fmla="*/ 202 h 63698"/>
                  <a:gd name="connsiteX16" fmla="*/ 52065 w 55959"/>
                  <a:gd name="connsiteY16" fmla="*/ 202 h 63698"/>
                  <a:gd name="connsiteX17" fmla="*/ 48295 w 55959"/>
                  <a:gd name="connsiteY17" fmla="*/ 10124 h 63698"/>
                  <a:gd name="connsiteX18" fmla="*/ 24086 w 55959"/>
                  <a:gd name="connsiteY18" fmla="*/ 10124 h 63698"/>
                  <a:gd name="connsiteX19" fmla="*/ 4837 w 55959"/>
                  <a:gd name="connsiteY19" fmla="*/ 14092 h 63698"/>
                  <a:gd name="connsiteX20" fmla="*/ 75 w 55959"/>
                  <a:gd name="connsiteY20" fmla="*/ 27388 h 63698"/>
                  <a:gd name="connsiteX21" fmla="*/ 13370 w 55959"/>
                  <a:gd name="connsiteY21" fmla="*/ 46041 h 63698"/>
                  <a:gd name="connsiteX22" fmla="*/ 75 w 55959"/>
                  <a:gd name="connsiteY22" fmla="*/ 46041 h 63698"/>
                  <a:gd name="connsiteX23" fmla="*/ 1464 w 55959"/>
                  <a:gd name="connsiteY23" fmla="*/ 63900 h 63698"/>
                  <a:gd name="connsiteX24" fmla="*/ 5433 w 55959"/>
                  <a:gd name="connsiteY24" fmla="*/ 63900 h 63698"/>
                  <a:gd name="connsiteX25" fmla="*/ 12576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576" y="53978"/>
                    </a:moveTo>
                    <a:lnTo>
                      <a:pt x="46509" y="53978"/>
                    </a:lnTo>
                    <a:cubicBezTo>
                      <a:pt x="52065" y="53978"/>
                      <a:pt x="52065" y="55368"/>
                      <a:pt x="52065" y="63900"/>
                    </a:cubicBezTo>
                    <a:lnTo>
                      <a:pt x="56034" y="63900"/>
                    </a:lnTo>
                    <a:cubicBezTo>
                      <a:pt x="55836" y="59336"/>
                      <a:pt x="55637" y="52986"/>
                      <a:pt x="55637" y="49613"/>
                    </a:cubicBezTo>
                    <a:cubicBezTo>
                      <a:pt x="55637" y="46239"/>
                      <a:pt x="55836" y="39691"/>
                      <a:pt x="56034" y="35325"/>
                    </a:cubicBezTo>
                    <a:lnTo>
                      <a:pt x="52065" y="35325"/>
                    </a:lnTo>
                    <a:cubicBezTo>
                      <a:pt x="52065" y="43858"/>
                      <a:pt x="52065" y="45247"/>
                      <a:pt x="46509" y="45247"/>
                    </a:cubicBezTo>
                    <a:lnTo>
                      <a:pt x="23094" y="45247"/>
                    </a:lnTo>
                    <a:cubicBezTo>
                      <a:pt x="9997" y="45247"/>
                      <a:pt x="2853" y="36317"/>
                      <a:pt x="2853" y="28182"/>
                    </a:cubicBezTo>
                    <a:cubicBezTo>
                      <a:pt x="2853" y="20244"/>
                      <a:pt x="9798" y="18855"/>
                      <a:pt x="16942" y="18855"/>
                    </a:cubicBezTo>
                    <a:lnTo>
                      <a:pt x="46509" y="18855"/>
                    </a:lnTo>
                    <a:cubicBezTo>
                      <a:pt x="52065" y="18855"/>
                      <a:pt x="52065" y="20244"/>
                      <a:pt x="52065" y="28777"/>
                    </a:cubicBezTo>
                    <a:lnTo>
                      <a:pt x="56034" y="28777"/>
                    </a:lnTo>
                    <a:cubicBezTo>
                      <a:pt x="55836" y="24213"/>
                      <a:pt x="55637" y="17863"/>
                      <a:pt x="55637" y="14489"/>
                    </a:cubicBezTo>
                    <a:cubicBezTo>
                      <a:pt x="55637" y="11116"/>
                      <a:pt x="55836" y="4567"/>
                      <a:pt x="56034" y="202"/>
                    </a:cubicBezTo>
                    <a:lnTo>
                      <a:pt x="52065" y="202"/>
                    </a:lnTo>
                    <a:cubicBezTo>
                      <a:pt x="52065" y="6750"/>
                      <a:pt x="52065" y="9925"/>
                      <a:pt x="48295" y="10124"/>
                    </a:cubicBezTo>
                    <a:lnTo>
                      <a:pt x="24086" y="10124"/>
                    </a:lnTo>
                    <a:cubicBezTo>
                      <a:pt x="13370" y="10124"/>
                      <a:pt x="9401" y="10124"/>
                      <a:pt x="4837" y="14092"/>
                    </a:cubicBezTo>
                    <a:cubicBezTo>
                      <a:pt x="2655" y="15878"/>
                      <a:pt x="75" y="20046"/>
                      <a:pt x="75" y="27388"/>
                    </a:cubicBezTo>
                    <a:cubicBezTo>
                      <a:pt x="75" y="36516"/>
                      <a:pt x="5631" y="42469"/>
                      <a:pt x="13370" y="46041"/>
                    </a:cubicBezTo>
                    <a:lnTo>
                      <a:pt x="75" y="46041"/>
                    </a:lnTo>
                    <a:lnTo>
                      <a:pt x="1464" y="63900"/>
                    </a:lnTo>
                    <a:lnTo>
                      <a:pt x="5433" y="63900"/>
                    </a:lnTo>
                    <a:cubicBezTo>
                      <a:pt x="5433" y="54971"/>
                      <a:pt x="6425" y="53978"/>
                      <a:pt x="12576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53" name="Forma libre: forma 252">
              <a:extLst>
                <a:ext uri="{FF2B5EF4-FFF2-40B4-BE49-F238E27FC236}">
                  <a16:creationId xmlns:a16="http://schemas.microsoft.com/office/drawing/2014/main" id="{A9313122-1AE1-C311-0436-65F3F3E27926}"/>
                </a:ext>
              </a:extLst>
            </p:cNvPr>
            <p:cNvSpPr/>
            <p:nvPr/>
          </p:nvSpPr>
          <p:spPr>
            <a:xfrm flipV="1">
              <a:off x="2267313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54" name="Gráfico 5">
              <a:extLst>
                <a:ext uri="{FF2B5EF4-FFF2-40B4-BE49-F238E27FC236}">
                  <a16:creationId xmlns:a16="http://schemas.microsoft.com/office/drawing/2014/main" id="{9E0AAAE0-0385-CBAB-3102-4B21ED53C56F}"/>
                </a:ext>
              </a:extLst>
            </p:cNvPr>
            <p:cNvGrpSpPr/>
            <p:nvPr/>
          </p:nvGrpSpPr>
          <p:grpSpPr>
            <a:xfrm>
              <a:off x="2315264" y="4107711"/>
              <a:ext cx="85923" cy="181178"/>
              <a:chOff x="2315264" y="4107711"/>
              <a:chExt cx="85923" cy="181178"/>
            </a:xfrm>
            <a:solidFill>
              <a:schemeClr val="tx1"/>
            </a:solidFill>
          </p:grpSpPr>
          <p:sp>
            <p:nvSpPr>
              <p:cNvPr id="255" name="Forma libre: forma 254">
                <a:extLst>
                  <a:ext uri="{FF2B5EF4-FFF2-40B4-BE49-F238E27FC236}">
                    <a16:creationId xmlns:a16="http://schemas.microsoft.com/office/drawing/2014/main" id="{9970D366-8010-532F-3D29-061E5EE0DD5C}"/>
                  </a:ext>
                </a:extLst>
              </p:cNvPr>
              <p:cNvSpPr/>
              <p:nvPr/>
            </p:nvSpPr>
            <p:spPr>
              <a:xfrm>
                <a:off x="2315264" y="4215865"/>
                <a:ext cx="85923" cy="73024"/>
              </a:xfrm>
              <a:custGeom>
                <a:avLst/>
                <a:gdLst>
                  <a:gd name="connsiteX0" fmla="*/ 110 w 85923"/>
                  <a:gd name="connsiteY0" fmla="*/ 3856 h 73024"/>
                  <a:gd name="connsiteX1" fmla="*/ 110 w 85923"/>
                  <a:gd name="connsiteY1" fmla="*/ 73309 h 73024"/>
                  <a:gd name="connsiteX2" fmla="*/ 4079 w 85923"/>
                  <a:gd name="connsiteY2" fmla="*/ 73309 h 73024"/>
                  <a:gd name="connsiteX3" fmla="*/ 4079 w 85923"/>
                  <a:gd name="connsiteY3" fmla="*/ 70332 h 73024"/>
                  <a:gd name="connsiteX4" fmla="*/ 10032 w 85923"/>
                  <a:gd name="connsiteY4" fmla="*/ 60212 h 73024"/>
                  <a:gd name="connsiteX5" fmla="*/ 76112 w 85923"/>
                  <a:gd name="connsiteY5" fmla="*/ 60212 h 73024"/>
                  <a:gd name="connsiteX6" fmla="*/ 82065 w 85923"/>
                  <a:gd name="connsiteY6" fmla="*/ 70332 h 73024"/>
                  <a:gd name="connsiteX7" fmla="*/ 82065 w 85923"/>
                  <a:gd name="connsiteY7" fmla="*/ 73309 h 73024"/>
                  <a:gd name="connsiteX8" fmla="*/ 86034 w 85923"/>
                  <a:gd name="connsiteY8" fmla="*/ 73309 h 73024"/>
                  <a:gd name="connsiteX9" fmla="*/ 85637 w 85923"/>
                  <a:gd name="connsiteY9" fmla="*/ 54061 h 73024"/>
                  <a:gd name="connsiteX10" fmla="*/ 86034 w 85923"/>
                  <a:gd name="connsiteY10" fmla="*/ 32828 h 73024"/>
                  <a:gd name="connsiteX11" fmla="*/ 82065 w 85923"/>
                  <a:gd name="connsiteY11" fmla="*/ 32828 h 73024"/>
                  <a:gd name="connsiteX12" fmla="*/ 82065 w 85923"/>
                  <a:gd name="connsiteY12" fmla="*/ 36995 h 73024"/>
                  <a:gd name="connsiteX13" fmla="*/ 76112 w 85923"/>
                  <a:gd name="connsiteY13" fmla="*/ 49100 h 73024"/>
                  <a:gd name="connsiteX14" fmla="*/ 44957 w 85923"/>
                  <a:gd name="connsiteY14" fmla="*/ 49100 h 73024"/>
                  <a:gd name="connsiteX15" fmla="*/ 44957 w 85923"/>
                  <a:gd name="connsiteY15" fmla="*/ 38186 h 73024"/>
                  <a:gd name="connsiteX16" fmla="*/ 59840 w 85923"/>
                  <a:gd name="connsiteY16" fmla="*/ 24692 h 73024"/>
                  <a:gd name="connsiteX17" fmla="*/ 59840 w 85923"/>
                  <a:gd name="connsiteY17" fmla="*/ 21517 h 73024"/>
                  <a:gd name="connsiteX18" fmla="*/ 26304 w 85923"/>
                  <a:gd name="connsiteY18" fmla="*/ 21517 h 73024"/>
                  <a:gd name="connsiteX19" fmla="*/ 26304 w 85923"/>
                  <a:gd name="connsiteY19" fmla="*/ 24692 h 73024"/>
                  <a:gd name="connsiteX20" fmla="*/ 40988 w 85923"/>
                  <a:gd name="connsiteY20" fmla="*/ 38186 h 73024"/>
                  <a:gd name="connsiteX21" fmla="*/ 40988 w 85923"/>
                  <a:gd name="connsiteY21" fmla="*/ 49100 h 73024"/>
                  <a:gd name="connsiteX22" fmla="*/ 9040 w 85923"/>
                  <a:gd name="connsiteY22" fmla="*/ 49100 h 73024"/>
                  <a:gd name="connsiteX23" fmla="*/ 4079 w 85923"/>
                  <a:gd name="connsiteY23" fmla="*/ 42750 h 73024"/>
                  <a:gd name="connsiteX24" fmla="*/ 4079 w 85923"/>
                  <a:gd name="connsiteY24" fmla="*/ 27668 h 73024"/>
                  <a:gd name="connsiteX25" fmla="*/ 28487 w 85923"/>
                  <a:gd name="connsiteY25" fmla="*/ 3459 h 73024"/>
                  <a:gd name="connsiteX26" fmla="*/ 28487 w 85923"/>
                  <a:gd name="connsiteY26" fmla="*/ 284 h 7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923" h="73024">
                    <a:moveTo>
                      <a:pt x="110" y="3856"/>
                    </a:moveTo>
                    <a:lnTo>
                      <a:pt x="110" y="73309"/>
                    </a:lnTo>
                    <a:lnTo>
                      <a:pt x="4079" y="73309"/>
                    </a:lnTo>
                    <a:lnTo>
                      <a:pt x="4079" y="70332"/>
                    </a:lnTo>
                    <a:cubicBezTo>
                      <a:pt x="4079" y="60609"/>
                      <a:pt x="5468" y="60212"/>
                      <a:pt x="10032" y="60212"/>
                    </a:cubicBezTo>
                    <a:lnTo>
                      <a:pt x="76112" y="60212"/>
                    </a:lnTo>
                    <a:cubicBezTo>
                      <a:pt x="80676" y="60212"/>
                      <a:pt x="82065" y="60609"/>
                      <a:pt x="82065" y="70332"/>
                    </a:cubicBezTo>
                    <a:lnTo>
                      <a:pt x="82065" y="73309"/>
                    </a:lnTo>
                    <a:lnTo>
                      <a:pt x="86034" y="73309"/>
                    </a:lnTo>
                    <a:cubicBezTo>
                      <a:pt x="85637" y="68943"/>
                      <a:pt x="85637" y="59022"/>
                      <a:pt x="85637" y="54061"/>
                    </a:cubicBezTo>
                    <a:cubicBezTo>
                      <a:pt x="85637" y="48901"/>
                      <a:pt x="85637" y="37392"/>
                      <a:pt x="86034" y="32828"/>
                    </a:cubicBezTo>
                    <a:lnTo>
                      <a:pt x="82065" y="32828"/>
                    </a:lnTo>
                    <a:lnTo>
                      <a:pt x="82065" y="36995"/>
                    </a:lnTo>
                    <a:cubicBezTo>
                      <a:pt x="82065" y="49100"/>
                      <a:pt x="80477" y="49100"/>
                      <a:pt x="76112" y="49100"/>
                    </a:cubicBezTo>
                    <a:lnTo>
                      <a:pt x="44957" y="49100"/>
                    </a:lnTo>
                    <a:lnTo>
                      <a:pt x="44957" y="38186"/>
                    </a:lnTo>
                    <a:cubicBezTo>
                      <a:pt x="44957" y="26081"/>
                      <a:pt x="48926" y="24692"/>
                      <a:pt x="59840" y="24692"/>
                    </a:cubicBezTo>
                    <a:lnTo>
                      <a:pt x="59840" y="21517"/>
                    </a:lnTo>
                    <a:lnTo>
                      <a:pt x="26304" y="21517"/>
                    </a:lnTo>
                    <a:lnTo>
                      <a:pt x="26304" y="24692"/>
                    </a:lnTo>
                    <a:cubicBezTo>
                      <a:pt x="36821" y="24692"/>
                      <a:pt x="40988" y="26081"/>
                      <a:pt x="40988" y="38186"/>
                    </a:cubicBezTo>
                    <a:lnTo>
                      <a:pt x="40988" y="49100"/>
                    </a:lnTo>
                    <a:lnTo>
                      <a:pt x="9040" y="49100"/>
                    </a:lnTo>
                    <a:cubicBezTo>
                      <a:pt x="4873" y="49100"/>
                      <a:pt x="4079" y="48703"/>
                      <a:pt x="4079" y="42750"/>
                    </a:cubicBezTo>
                    <a:lnTo>
                      <a:pt x="4079" y="27668"/>
                    </a:lnTo>
                    <a:cubicBezTo>
                      <a:pt x="4079" y="8618"/>
                      <a:pt x="11024" y="5642"/>
                      <a:pt x="28487" y="3459"/>
                    </a:cubicBezTo>
                    <a:lnTo>
                      <a:pt x="28487" y="28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6" name="Forma libre: forma 255">
                <a:extLst>
                  <a:ext uri="{FF2B5EF4-FFF2-40B4-BE49-F238E27FC236}">
                    <a16:creationId xmlns:a16="http://schemas.microsoft.com/office/drawing/2014/main" id="{9BCFE2BF-979F-D51C-4936-344C95AB5330}"/>
                  </a:ext>
                </a:extLst>
              </p:cNvPr>
              <p:cNvSpPr/>
              <p:nvPr/>
            </p:nvSpPr>
            <p:spPr>
              <a:xfrm>
                <a:off x="2316653" y="4179352"/>
                <a:ext cx="84534" cy="26987"/>
              </a:xfrm>
              <a:custGeom>
                <a:avLst/>
                <a:gdLst>
                  <a:gd name="connsiteX0" fmla="*/ 28685 w 84534"/>
                  <a:gd name="connsiteY0" fmla="*/ 9009 h 26987"/>
                  <a:gd name="connsiteX1" fmla="*/ 30074 w 84534"/>
                  <a:gd name="connsiteY1" fmla="*/ 26670 h 26987"/>
                  <a:gd name="connsiteX2" fmla="*/ 34043 w 84534"/>
                  <a:gd name="connsiteY2" fmla="*/ 26670 h 26987"/>
                  <a:gd name="connsiteX3" fmla="*/ 40988 w 84534"/>
                  <a:gd name="connsiteY3" fmla="*/ 17343 h 26987"/>
                  <a:gd name="connsiteX4" fmla="*/ 75120 w 84534"/>
                  <a:gd name="connsiteY4" fmla="*/ 17343 h 26987"/>
                  <a:gd name="connsiteX5" fmla="*/ 80676 w 84534"/>
                  <a:gd name="connsiteY5" fmla="*/ 27265 h 26987"/>
                  <a:gd name="connsiteX6" fmla="*/ 84645 w 84534"/>
                  <a:gd name="connsiteY6" fmla="*/ 27265 h 26987"/>
                  <a:gd name="connsiteX7" fmla="*/ 84248 w 84534"/>
                  <a:gd name="connsiteY7" fmla="*/ 13374 h 26987"/>
                  <a:gd name="connsiteX8" fmla="*/ 84645 w 84534"/>
                  <a:gd name="connsiteY8" fmla="*/ 278 h 26987"/>
                  <a:gd name="connsiteX9" fmla="*/ 80676 w 84534"/>
                  <a:gd name="connsiteY9" fmla="*/ 278 h 26987"/>
                  <a:gd name="connsiteX10" fmla="*/ 75120 w 84534"/>
                  <a:gd name="connsiteY10" fmla="*/ 9009 h 26987"/>
                  <a:gd name="connsiteX11" fmla="*/ 6857 w 84534"/>
                  <a:gd name="connsiteY11" fmla="*/ 8612 h 26987"/>
                  <a:gd name="connsiteX12" fmla="*/ 110 w 84534"/>
                  <a:gd name="connsiteY12" fmla="*/ 15160 h 26987"/>
                  <a:gd name="connsiteX13" fmla="*/ 6857 w 84534"/>
                  <a:gd name="connsiteY13" fmla="*/ 21907 h 26987"/>
                  <a:gd name="connsiteX14" fmla="*/ 13405 w 84534"/>
                  <a:gd name="connsiteY14" fmla="*/ 15160 h 26987"/>
                  <a:gd name="connsiteX15" fmla="*/ 6857 w 84534"/>
                  <a:gd name="connsiteY15" fmla="*/ 861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85" y="9009"/>
                    </a:moveTo>
                    <a:lnTo>
                      <a:pt x="30074" y="26670"/>
                    </a:lnTo>
                    <a:lnTo>
                      <a:pt x="34043" y="26670"/>
                    </a:lnTo>
                    <a:cubicBezTo>
                      <a:pt x="34043" y="18534"/>
                      <a:pt x="34837" y="17343"/>
                      <a:pt x="40988" y="17343"/>
                    </a:cubicBezTo>
                    <a:lnTo>
                      <a:pt x="75120" y="17343"/>
                    </a:lnTo>
                    <a:cubicBezTo>
                      <a:pt x="80676" y="17343"/>
                      <a:pt x="80676" y="18732"/>
                      <a:pt x="80676" y="27265"/>
                    </a:cubicBezTo>
                    <a:lnTo>
                      <a:pt x="84645" y="27265"/>
                    </a:lnTo>
                    <a:cubicBezTo>
                      <a:pt x="84446" y="23296"/>
                      <a:pt x="84248" y="16351"/>
                      <a:pt x="84248" y="13374"/>
                    </a:cubicBezTo>
                    <a:cubicBezTo>
                      <a:pt x="84248" y="9009"/>
                      <a:pt x="84446" y="4445"/>
                      <a:pt x="84645" y="278"/>
                    </a:cubicBezTo>
                    <a:lnTo>
                      <a:pt x="80676" y="278"/>
                    </a:lnTo>
                    <a:cubicBezTo>
                      <a:pt x="80676" y="8612"/>
                      <a:pt x="80080" y="9009"/>
                      <a:pt x="75120" y="9009"/>
                    </a:cubicBezTo>
                    <a:close/>
                    <a:moveTo>
                      <a:pt x="6857" y="8612"/>
                    </a:moveTo>
                    <a:cubicBezTo>
                      <a:pt x="2690" y="8612"/>
                      <a:pt x="110" y="11787"/>
                      <a:pt x="110" y="15160"/>
                    </a:cubicBezTo>
                    <a:cubicBezTo>
                      <a:pt x="110" y="19129"/>
                      <a:pt x="3484" y="21907"/>
                      <a:pt x="6857" y="21907"/>
                    </a:cubicBezTo>
                    <a:cubicBezTo>
                      <a:pt x="10230" y="21907"/>
                      <a:pt x="13405" y="19129"/>
                      <a:pt x="13405" y="15160"/>
                    </a:cubicBezTo>
                    <a:cubicBezTo>
                      <a:pt x="13405" y="11787"/>
                      <a:pt x="10826" y="8612"/>
                      <a:pt x="6857" y="861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7" name="Forma libre: forma 256">
                <a:extLst>
                  <a:ext uri="{FF2B5EF4-FFF2-40B4-BE49-F238E27FC236}">
                    <a16:creationId xmlns:a16="http://schemas.microsoft.com/office/drawing/2014/main" id="{9E8383FD-D2CB-3FBB-9BB8-C7EA9E83D337}"/>
                  </a:ext>
                </a:extLst>
              </p:cNvPr>
              <p:cNvSpPr/>
              <p:nvPr/>
            </p:nvSpPr>
            <p:spPr>
              <a:xfrm>
                <a:off x="2345228" y="4107711"/>
                <a:ext cx="55959" cy="63698"/>
              </a:xfrm>
              <a:custGeom>
                <a:avLst/>
                <a:gdLst>
                  <a:gd name="connsiteX0" fmla="*/ 12612 w 55959"/>
                  <a:gd name="connsiteY0" fmla="*/ 54051 h 63698"/>
                  <a:gd name="connsiteX1" fmla="*/ 46545 w 55959"/>
                  <a:gd name="connsiteY1" fmla="*/ 54051 h 63698"/>
                  <a:gd name="connsiteX2" fmla="*/ 52101 w 55959"/>
                  <a:gd name="connsiteY2" fmla="*/ 63973 h 63698"/>
                  <a:gd name="connsiteX3" fmla="*/ 56070 w 55959"/>
                  <a:gd name="connsiteY3" fmla="*/ 63973 h 63698"/>
                  <a:gd name="connsiteX4" fmla="*/ 55673 w 55959"/>
                  <a:gd name="connsiteY4" fmla="*/ 49686 h 63698"/>
                  <a:gd name="connsiteX5" fmla="*/ 56070 w 55959"/>
                  <a:gd name="connsiteY5" fmla="*/ 35398 h 63698"/>
                  <a:gd name="connsiteX6" fmla="*/ 52101 w 55959"/>
                  <a:gd name="connsiteY6" fmla="*/ 35398 h 63698"/>
                  <a:gd name="connsiteX7" fmla="*/ 46545 w 55959"/>
                  <a:gd name="connsiteY7" fmla="*/ 45320 h 63698"/>
                  <a:gd name="connsiteX8" fmla="*/ 23129 w 55959"/>
                  <a:gd name="connsiteY8" fmla="*/ 45320 h 63698"/>
                  <a:gd name="connsiteX9" fmla="*/ 2888 w 55959"/>
                  <a:gd name="connsiteY9" fmla="*/ 28254 h 63698"/>
                  <a:gd name="connsiteX10" fmla="*/ 16977 w 55959"/>
                  <a:gd name="connsiteY10" fmla="*/ 18928 h 63698"/>
                  <a:gd name="connsiteX11" fmla="*/ 46545 w 55959"/>
                  <a:gd name="connsiteY11" fmla="*/ 18928 h 63698"/>
                  <a:gd name="connsiteX12" fmla="*/ 52101 w 55959"/>
                  <a:gd name="connsiteY12" fmla="*/ 28850 h 63698"/>
                  <a:gd name="connsiteX13" fmla="*/ 56070 w 55959"/>
                  <a:gd name="connsiteY13" fmla="*/ 28850 h 63698"/>
                  <a:gd name="connsiteX14" fmla="*/ 55673 w 55959"/>
                  <a:gd name="connsiteY14" fmla="*/ 14562 h 63698"/>
                  <a:gd name="connsiteX15" fmla="*/ 56070 w 55959"/>
                  <a:gd name="connsiteY15" fmla="*/ 275 h 63698"/>
                  <a:gd name="connsiteX16" fmla="*/ 52101 w 55959"/>
                  <a:gd name="connsiteY16" fmla="*/ 275 h 63698"/>
                  <a:gd name="connsiteX17" fmla="*/ 48330 w 55959"/>
                  <a:gd name="connsiteY17" fmla="*/ 10197 h 63698"/>
                  <a:gd name="connsiteX18" fmla="*/ 24121 w 55959"/>
                  <a:gd name="connsiteY18" fmla="*/ 10197 h 63698"/>
                  <a:gd name="connsiteX19" fmla="*/ 4873 w 55959"/>
                  <a:gd name="connsiteY19" fmla="*/ 14165 h 63698"/>
                  <a:gd name="connsiteX20" fmla="*/ 110 w 55959"/>
                  <a:gd name="connsiteY20" fmla="*/ 27461 h 63698"/>
                  <a:gd name="connsiteX21" fmla="*/ 13405 w 55959"/>
                  <a:gd name="connsiteY21" fmla="*/ 46114 h 63698"/>
                  <a:gd name="connsiteX22" fmla="*/ 110 w 55959"/>
                  <a:gd name="connsiteY22" fmla="*/ 46114 h 63698"/>
                  <a:gd name="connsiteX23" fmla="*/ 1499 w 55959"/>
                  <a:gd name="connsiteY23" fmla="*/ 63973 h 63698"/>
                  <a:gd name="connsiteX24" fmla="*/ 5468 w 55959"/>
                  <a:gd name="connsiteY24" fmla="*/ 63973 h 63698"/>
                  <a:gd name="connsiteX25" fmla="*/ 12612 w 55959"/>
                  <a:gd name="connsiteY25" fmla="*/ 54051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12" y="54051"/>
                    </a:moveTo>
                    <a:lnTo>
                      <a:pt x="46545" y="54051"/>
                    </a:lnTo>
                    <a:cubicBezTo>
                      <a:pt x="52101" y="54051"/>
                      <a:pt x="52101" y="55440"/>
                      <a:pt x="52101" y="63973"/>
                    </a:cubicBezTo>
                    <a:lnTo>
                      <a:pt x="56070" y="63973"/>
                    </a:lnTo>
                    <a:cubicBezTo>
                      <a:pt x="55871" y="59409"/>
                      <a:pt x="55673" y="53059"/>
                      <a:pt x="55673" y="49686"/>
                    </a:cubicBezTo>
                    <a:cubicBezTo>
                      <a:pt x="55673" y="46312"/>
                      <a:pt x="55871" y="39764"/>
                      <a:pt x="56070" y="35398"/>
                    </a:cubicBezTo>
                    <a:lnTo>
                      <a:pt x="52101" y="35398"/>
                    </a:lnTo>
                    <a:cubicBezTo>
                      <a:pt x="52101" y="43931"/>
                      <a:pt x="52101" y="45320"/>
                      <a:pt x="46545" y="45320"/>
                    </a:cubicBezTo>
                    <a:lnTo>
                      <a:pt x="23129" y="45320"/>
                    </a:lnTo>
                    <a:cubicBezTo>
                      <a:pt x="10032" y="45320"/>
                      <a:pt x="2888" y="36390"/>
                      <a:pt x="2888" y="28254"/>
                    </a:cubicBezTo>
                    <a:cubicBezTo>
                      <a:pt x="2888" y="20317"/>
                      <a:pt x="9834" y="18928"/>
                      <a:pt x="16977" y="18928"/>
                    </a:cubicBezTo>
                    <a:lnTo>
                      <a:pt x="46545" y="18928"/>
                    </a:lnTo>
                    <a:cubicBezTo>
                      <a:pt x="52101" y="18928"/>
                      <a:pt x="52101" y="20317"/>
                      <a:pt x="52101" y="28850"/>
                    </a:cubicBezTo>
                    <a:lnTo>
                      <a:pt x="56070" y="28850"/>
                    </a:lnTo>
                    <a:cubicBezTo>
                      <a:pt x="55871" y="24286"/>
                      <a:pt x="55673" y="17936"/>
                      <a:pt x="55673" y="14562"/>
                    </a:cubicBezTo>
                    <a:cubicBezTo>
                      <a:pt x="55673" y="11189"/>
                      <a:pt x="55871" y="4640"/>
                      <a:pt x="56070" y="275"/>
                    </a:cubicBezTo>
                    <a:lnTo>
                      <a:pt x="52101" y="275"/>
                    </a:lnTo>
                    <a:cubicBezTo>
                      <a:pt x="52101" y="6823"/>
                      <a:pt x="52101" y="9998"/>
                      <a:pt x="48330" y="10197"/>
                    </a:cubicBezTo>
                    <a:lnTo>
                      <a:pt x="24121" y="10197"/>
                    </a:lnTo>
                    <a:cubicBezTo>
                      <a:pt x="13405" y="10197"/>
                      <a:pt x="9437" y="10197"/>
                      <a:pt x="4873" y="14165"/>
                    </a:cubicBezTo>
                    <a:cubicBezTo>
                      <a:pt x="2690" y="15951"/>
                      <a:pt x="110" y="20119"/>
                      <a:pt x="110" y="27461"/>
                    </a:cubicBezTo>
                    <a:cubicBezTo>
                      <a:pt x="110" y="36589"/>
                      <a:pt x="5666" y="42542"/>
                      <a:pt x="13405" y="46114"/>
                    </a:cubicBezTo>
                    <a:lnTo>
                      <a:pt x="110" y="46114"/>
                    </a:lnTo>
                    <a:lnTo>
                      <a:pt x="1499" y="63973"/>
                    </a:lnTo>
                    <a:lnTo>
                      <a:pt x="5468" y="63973"/>
                    </a:lnTo>
                    <a:cubicBezTo>
                      <a:pt x="5468" y="55044"/>
                      <a:pt x="6460" y="54051"/>
                      <a:pt x="12612" y="5405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58" name="Gráfico 5">
              <a:extLst>
                <a:ext uri="{FF2B5EF4-FFF2-40B4-BE49-F238E27FC236}">
                  <a16:creationId xmlns:a16="http://schemas.microsoft.com/office/drawing/2014/main" id="{5C83F5EF-2347-CCAC-1FCD-3E089A61E73D}"/>
                </a:ext>
              </a:extLst>
            </p:cNvPr>
            <p:cNvGrpSpPr/>
            <p:nvPr/>
          </p:nvGrpSpPr>
          <p:grpSpPr>
            <a:xfrm>
              <a:off x="2313478" y="3940365"/>
              <a:ext cx="89098" cy="118278"/>
              <a:chOff x="2313478" y="3940365"/>
              <a:chExt cx="89098" cy="118278"/>
            </a:xfrm>
            <a:solidFill>
              <a:schemeClr val="tx1"/>
            </a:solidFill>
          </p:grpSpPr>
          <p:sp>
            <p:nvSpPr>
              <p:cNvPr id="259" name="Forma libre: forma 258">
                <a:extLst>
                  <a:ext uri="{FF2B5EF4-FFF2-40B4-BE49-F238E27FC236}">
                    <a16:creationId xmlns:a16="http://schemas.microsoft.com/office/drawing/2014/main" id="{086D4C33-FBAA-8FC1-FDE3-BACEAE836D00}"/>
                  </a:ext>
                </a:extLst>
              </p:cNvPr>
              <p:cNvSpPr/>
              <p:nvPr/>
            </p:nvSpPr>
            <p:spPr>
              <a:xfrm>
                <a:off x="2313478" y="3996334"/>
                <a:ext cx="89098" cy="62309"/>
              </a:xfrm>
              <a:custGeom>
                <a:avLst/>
                <a:gdLst>
                  <a:gd name="connsiteX0" fmla="*/ 80874 w 89098"/>
                  <a:gd name="connsiteY0" fmla="*/ 18919 h 62309"/>
                  <a:gd name="connsiteX1" fmla="*/ 89209 w 89098"/>
                  <a:gd name="connsiteY1" fmla="*/ 18919 h 62309"/>
                  <a:gd name="connsiteX2" fmla="*/ 87820 w 89098"/>
                  <a:gd name="connsiteY2" fmla="*/ 266 h 62309"/>
                  <a:gd name="connsiteX3" fmla="*/ 83851 w 89098"/>
                  <a:gd name="connsiteY3" fmla="*/ 266 h 62309"/>
                  <a:gd name="connsiteX4" fmla="*/ 76905 w 89098"/>
                  <a:gd name="connsiteY4" fmla="*/ 10188 h 62309"/>
                  <a:gd name="connsiteX5" fmla="*/ 110 w 89098"/>
                  <a:gd name="connsiteY5" fmla="*/ 10188 h 62309"/>
                  <a:gd name="connsiteX6" fmla="*/ 1499 w 89098"/>
                  <a:gd name="connsiteY6" fmla="*/ 28444 h 62309"/>
                  <a:gd name="connsiteX7" fmla="*/ 5468 w 89098"/>
                  <a:gd name="connsiteY7" fmla="*/ 28444 h 62309"/>
                  <a:gd name="connsiteX8" fmla="*/ 12413 w 89098"/>
                  <a:gd name="connsiteY8" fmla="*/ 18522 h 62309"/>
                  <a:gd name="connsiteX9" fmla="*/ 39798 w 89098"/>
                  <a:gd name="connsiteY9" fmla="*/ 18522 h 62309"/>
                  <a:gd name="connsiteX10" fmla="*/ 31860 w 89098"/>
                  <a:gd name="connsiteY10" fmla="*/ 34397 h 62309"/>
                  <a:gd name="connsiteX11" fmla="*/ 60634 w 89098"/>
                  <a:gd name="connsiteY11" fmla="*/ 62575 h 62309"/>
                  <a:gd name="connsiteX12" fmla="*/ 89209 w 89098"/>
                  <a:gd name="connsiteY12" fmla="*/ 35786 h 62309"/>
                  <a:gd name="connsiteX13" fmla="*/ 80874 w 89098"/>
                  <a:gd name="connsiteY13" fmla="*/ 18919 h 62309"/>
                  <a:gd name="connsiteX14" fmla="*/ 46941 w 89098"/>
                  <a:gd name="connsiteY14" fmla="*/ 18919 h 62309"/>
                  <a:gd name="connsiteX15" fmla="*/ 72937 w 89098"/>
                  <a:gd name="connsiteY15" fmla="*/ 18919 h 62309"/>
                  <a:gd name="connsiteX16" fmla="*/ 77501 w 89098"/>
                  <a:gd name="connsiteY16" fmla="*/ 20308 h 62309"/>
                  <a:gd name="connsiteX17" fmla="*/ 86430 w 89098"/>
                  <a:gd name="connsiteY17" fmla="*/ 35191 h 62309"/>
                  <a:gd name="connsiteX18" fmla="*/ 78295 w 89098"/>
                  <a:gd name="connsiteY18" fmla="*/ 48486 h 62309"/>
                  <a:gd name="connsiteX19" fmla="*/ 60832 w 89098"/>
                  <a:gd name="connsiteY19" fmla="*/ 52058 h 62309"/>
                  <a:gd name="connsiteX20" fmla="*/ 42774 w 89098"/>
                  <a:gd name="connsiteY20" fmla="*/ 48288 h 62309"/>
                  <a:gd name="connsiteX21" fmla="*/ 34638 w 89098"/>
                  <a:gd name="connsiteY21" fmla="*/ 34000 h 62309"/>
                  <a:gd name="connsiteX22" fmla="*/ 42377 w 89098"/>
                  <a:gd name="connsiteY22" fmla="*/ 20308 h 62309"/>
                  <a:gd name="connsiteX23" fmla="*/ 46941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874" y="18919"/>
                    </a:moveTo>
                    <a:lnTo>
                      <a:pt x="89209" y="18919"/>
                    </a:lnTo>
                    <a:lnTo>
                      <a:pt x="87820" y="266"/>
                    </a:lnTo>
                    <a:lnTo>
                      <a:pt x="83851" y="266"/>
                    </a:lnTo>
                    <a:cubicBezTo>
                      <a:pt x="83851" y="9196"/>
                      <a:pt x="83057" y="10188"/>
                      <a:pt x="76905" y="10188"/>
                    </a:cubicBezTo>
                    <a:lnTo>
                      <a:pt x="110" y="10188"/>
                    </a:lnTo>
                    <a:lnTo>
                      <a:pt x="1499" y="28444"/>
                    </a:lnTo>
                    <a:lnTo>
                      <a:pt x="5468" y="28444"/>
                    </a:lnTo>
                    <a:cubicBezTo>
                      <a:pt x="5468" y="19514"/>
                      <a:pt x="6262" y="18522"/>
                      <a:pt x="12413" y="18522"/>
                    </a:cubicBezTo>
                    <a:lnTo>
                      <a:pt x="39798" y="18522"/>
                    </a:lnTo>
                    <a:cubicBezTo>
                      <a:pt x="35234" y="22293"/>
                      <a:pt x="31860" y="27650"/>
                      <a:pt x="31860" y="34397"/>
                    </a:cubicBezTo>
                    <a:cubicBezTo>
                      <a:pt x="31860" y="49280"/>
                      <a:pt x="44362" y="62575"/>
                      <a:pt x="60634" y="62575"/>
                    </a:cubicBezTo>
                    <a:cubicBezTo>
                      <a:pt x="76707" y="62575"/>
                      <a:pt x="89209" y="50272"/>
                      <a:pt x="89209" y="35786"/>
                    </a:cubicBezTo>
                    <a:cubicBezTo>
                      <a:pt x="89209" y="27849"/>
                      <a:pt x="84843" y="22094"/>
                      <a:pt x="80874" y="18919"/>
                    </a:cubicBezTo>
                    <a:close/>
                    <a:moveTo>
                      <a:pt x="46941" y="18919"/>
                    </a:moveTo>
                    <a:lnTo>
                      <a:pt x="72937" y="18919"/>
                    </a:lnTo>
                    <a:cubicBezTo>
                      <a:pt x="75120" y="18919"/>
                      <a:pt x="75516" y="18919"/>
                      <a:pt x="77501" y="20308"/>
                    </a:cubicBezTo>
                    <a:cubicBezTo>
                      <a:pt x="83652" y="24078"/>
                      <a:pt x="86430" y="29833"/>
                      <a:pt x="86430" y="35191"/>
                    </a:cubicBezTo>
                    <a:cubicBezTo>
                      <a:pt x="86430" y="40946"/>
                      <a:pt x="83057" y="45510"/>
                      <a:pt x="78295" y="48486"/>
                    </a:cubicBezTo>
                    <a:cubicBezTo>
                      <a:pt x="73135" y="51860"/>
                      <a:pt x="65991" y="52058"/>
                      <a:pt x="60832" y="52058"/>
                    </a:cubicBezTo>
                    <a:cubicBezTo>
                      <a:pt x="56070" y="52058"/>
                      <a:pt x="48529" y="51860"/>
                      <a:pt x="42774" y="48288"/>
                    </a:cubicBezTo>
                    <a:cubicBezTo>
                      <a:pt x="38805" y="45510"/>
                      <a:pt x="34638" y="40747"/>
                      <a:pt x="34638" y="34000"/>
                    </a:cubicBezTo>
                    <a:cubicBezTo>
                      <a:pt x="34638" y="29436"/>
                      <a:pt x="36623" y="24277"/>
                      <a:pt x="42377" y="20308"/>
                    </a:cubicBezTo>
                    <a:cubicBezTo>
                      <a:pt x="44560" y="18919"/>
                      <a:pt x="44759" y="18919"/>
                      <a:pt x="46941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0" name="Forma libre: forma 259">
                <a:extLst>
                  <a:ext uri="{FF2B5EF4-FFF2-40B4-BE49-F238E27FC236}">
                    <a16:creationId xmlns:a16="http://schemas.microsoft.com/office/drawing/2014/main" id="{968862B4-EE00-AECB-C6A6-14E23F87D20D}"/>
                  </a:ext>
                </a:extLst>
              </p:cNvPr>
              <p:cNvSpPr/>
              <p:nvPr/>
            </p:nvSpPr>
            <p:spPr>
              <a:xfrm>
                <a:off x="2344632" y="3940365"/>
                <a:ext cx="57943" cy="48815"/>
              </a:xfrm>
              <a:custGeom>
                <a:avLst/>
                <a:gdLst>
                  <a:gd name="connsiteX0" fmla="*/ 24716 w 57943"/>
                  <a:gd name="connsiteY0" fmla="*/ 38559 h 48815"/>
                  <a:gd name="connsiteX1" fmla="*/ 2888 w 57943"/>
                  <a:gd name="connsiteY1" fmla="*/ 22882 h 48815"/>
                  <a:gd name="connsiteX2" fmla="*/ 24716 w 57943"/>
                  <a:gd name="connsiteY2" fmla="*/ 8595 h 48815"/>
                  <a:gd name="connsiteX3" fmla="*/ 27494 w 57943"/>
                  <a:gd name="connsiteY3" fmla="*/ 38559 h 48815"/>
                  <a:gd name="connsiteX4" fmla="*/ 27494 w 57943"/>
                  <a:gd name="connsiteY4" fmla="*/ 3435 h 48815"/>
                  <a:gd name="connsiteX5" fmla="*/ 24716 w 57943"/>
                  <a:gd name="connsiteY5" fmla="*/ 260 h 48815"/>
                  <a:gd name="connsiteX6" fmla="*/ 110 w 57943"/>
                  <a:gd name="connsiteY6" fmla="*/ 22882 h 48815"/>
                  <a:gd name="connsiteX7" fmla="*/ 28884 w 57943"/>
                  <a:gd name="connsiteY7" fmla="*/ 49076 h 48815"/>
                  <a:gd name="connsiteX8" fmla="*/ 58054 w 57943"/>
                  <a:gd name="connsiteY8" fmla="*/ 21295 h 48815"/>
                  <a:gd name="connsiteX9" fmla="*/ 41584 w 57943"/>
                  <a:gd name="connsiteY9" fmla="*/ 260 h 48815"/>
                  <a:gd name="connsiteX10" fmla="*/ 40194 w 57943"/>
                  <a:gd name="connsiteY10" fmla="*/ 1848 h 48815"/>
                  <a:gd name="connsiteX11" fmla="*/ 41782 w 57943"/>
                  <a:gd name="connsiteY11" fmla="*/ 3435 h 48815"/>
                  <a:gd name="connsiteX12" fmla="*/ 54879 w 57943"/>
                  <a:gd name="connsiteY12" fmla="*/ 20501 h 48815"/>
                  <a:gd name="connsiteX13" fmla="*/ 46346 w 57943"/>
                  <a:gd name="connsiteY13" fmla="*/ 34789 h 48815"/>
                  <a:gd name="connsiteX14" fmla="*/ 27494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16" y="38559"/>
                    </a:moveTo>
                    <a:cubicBezTo>
                      <a:pt x="6063" y="37765"/>
                      <a:pt x="2888" y="27050"/>
                      <a:pt x="2888" y="22882"/>
                    </a:cubicBezTo>
                    <a:cubicBezTo>
                      <a:pt x="2888" y="9785"/>
                      <a:pt x="19954" y="8595"/>
                      <a:pt x="24716" y="8595"/>
                    </a:cubicBezTo>
                    <a:close/>
                    <a:moveTo>
                      <a:pt x="27494" y="38559"/>
                    </a:moveTo>
                    <a:lnTo>
                      <a:pt x="27494" y="3435"/>
                    </a:lnTo>
                    <a:cubicBezTo>
                      <a:pt x="27494" y="657"/>
                      <a:pt x="27494" y="260"/>
                      <a:pt x="24716" y="260"/>
                    </a:cubicBezTo>
                    <a:cubicBezTo>
                      <a:pt x="12215" y="260"/>
                      <a:pt x="110" y="7007"/>
                      <a:pt x="110" y="22882"/>
                    </a:cubicBezTo>
                    <a:cubicBezTo>
                      <a:pt x="110" y="37567"/>
                      <a:pt x="13009" y="49076"/>
                      <a:pt x="28884" y="49076"/>
                    </a:cubicBezTo>
                    <a:cubicBezTo>
                      <a:pt x="45751" y="49076"/>
                      <a:pt x="58054" y="35781"/>
                      <a:pt x="58054" y="21295"/>
                    </a:cubicBezTo>
                    <a:cubicBezTo>
                      <a:pt x="58054" y="5817"/>
                      <a:pt x="43965" y="260"/>
                      <a:pt x="41584" y="260"/>
                    </a:cubicBezTo>
                    <a:cubicBezTo>
                      <a:pt x="40393" y="260"/>
                      <a:pt x="40194" y="1253"/>
                      <a:pt x="40194" y="1848"/>
                    </a:cubicBezTo>
                    <a:cubicBezTo>
                      <a:pt x="40194" y="3039"/>
                      <a:pt x="40790" y="3237"/>
                      <a:pt x="41782" y="3435"/>
                    </a:cubicBezTo>
                    <a:cubicBezTo>
                      <a:pt x="54879" y="8000"/>
                      <a:pt x="54879" y="19310"/>
                      <a:pt x="54879" y="20501"/>
                    </a:cubicBezTo>
                    <a:cubicBezTo>
                      <a:pt x="54879" y="26851"/>
                      <a:pt x="51109" y="32010"/>
                      <a:pt x="46346" y="34789"/>
                    </a:cubicBezTo>
                    <a:cubicBezTo>
                      <a:pt x="40393" y="38559"/>
                      <a:pt x="32059" y="38559"/>
                      <a:pt x="27494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61" name="Gráfico 5">
              <a:extLst>
                <a:ext uri="{FF2B5EF4-FFF2-40B4-BE49-F238E27FC236}">
                  <a16:creationId xmlns:a16="http://schemas.microsoft.com/office/drawing/2014/main" id="{882D4855-4593-439D-C8B9-02BCDC1B48F8}"/>
                </a:ext>
              </a:extLst>
            </p:cNvPr>
            <p:cNvGrpSpPr/>
            <p:nvPr/>
          </p:nvGrpSpPr>
          <p:grpSpPr>
            <a:xfrm>
              <a:off x="2313478" y="3796877"/>
              <a:ext cx="89098" cy="93270"/>
              <a:chOff x="2313478" y="3796877"/>
              <a:chExt cx="89098" cy="93270"/>
            </a:xfrm>
            <a:solidFill>
              <a:schemeClr val="tx1"/>
            </a:solidFill>
          </p:grpSpPr>
          <p:sp>
            <p:nvSpPr>
              <p:cNvPr id="262" name="Forma libre: forma 261">
                <a:extLst>
                  <a:ext uri="{FF2B5EF4-FFF2-40B4-BE49-F238E27FC236}">
                    <a16:creationId xmlns:a16="http://schemas.microsoft.com/office/drawing/2014/main" id="{88E40E7A-7F43-00D4-2414-29277F5CD5C0}"/>
                  </a:ext>
                </a:extLst>
              </p:cNvPr>
              <p:cNvSpPr/>
              <p:nvPr/>
            </p:nvSpPr>
            <p:spPr>
              <a:xfrm>
                <a:off x="2313478" y="3862168"/>
                <a:ext cx="87709" cy="27979"/>
              </a:xfrm>
              <a:custGeom>
                <a:avLst/>
                <a:gdLst>
                  <a:gd name="connsiteX0" fmla="*/ 110 w 87709"/>
                  <a:gd name="connsiteY0" fmla="*/ 9976 h 27979"/>
                  <a:gd name="connsiteX1" fmla="*/ 1499 w 87709"/>
                  <a:gd name="connsiteY1" fmla="*/ 28232 h 27979"/>
                  <a:gd name="connsiteX2" fmla="*/ 5468 w 87709"/>
                  <a:gd name="connsiteY2" fmla="*/ 28232 h 27979"/>
                  <a:gd name="connsiteX3" fmla="*/ 12413 w 87709"/>
                  <a:gd name="connsiteY3" fmla="*/ 18310 h 27979"/>
                  <a:gd name="connsiteX4" fmla="*/ 78295 w 87709"/>
                  <a:gd name="connsiteY4" fmla="*/ 18310 h 27979"/>
                  <a:gd name="connsiteX5" fmla="*/ 83851 w 87709"/>
                  <a:gd name="connsiteY5" fmla="*/ 28232 h 27979"/>
                  <a:gd name="connsiteX6" fmla="*/ 87820 w 87709"/>
                  <a:gd name="connsiteY6" fmla="*/ 28232 h 27979"/>
                  <a:gd name="connsiteX7" fmla="*/ 87423 w 87709"/>
                  <a:gd name="connsiteY7" fmla="*/ 14143 h 27979"/>
                  <a:gd name="connsiteX8" fmla="*/ 87820 w 87709"/>
                  <a:gd name="connsiteY8" fmla="*/ 253 h 27979"/>
                  <a:gd name="connsiteX9" fmla="*/ 83851 w 87709"/>
                  <a:gd name="connsiteY9" fmla="*/ 253 h 27979"/>
                  <a:gd name="connsiteX10" fmla="*/ 78295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110" y="9976"/>
                    </a:moveTo>
                    <a:lnTo>
                      <a:pt x="1499" y="28232"/>
                    </a:lnTo>
                    <a:lnTo>
                      <a:pt x="5468" y="28232"/>
                    </a:lnTo>
                    <a:cubicBezTo>
                      <a:pt x="5468" y="19303"/>
                      <a:pt x="6262" y="18310"/>
                      <a:pt x="12413" y="18310"/>
                    </a:cubicBezTo>
                    <a:lnTo>
                      <a:pt x="78295" y="18310"/>
                    </a:lnTo>
                    <a:cubicBezTo>
                      <a:pt x="83851" y="18310"/>
                      <a:pt x="83851" y="19700"/>
                      <a:pt x="83851" y="28232"/>
                    </a:cubicBezTo>
                    <a:lnTo>
                      <a:pt x="87820" y="28232"/>
                    </a:lnTo>
                    <a:cubicBezTo>
                      <a:pt x="87621" y="24065"/>
                      <a:pt x="87423" y="17318"/>
                      <a:pt x="87423" y="14143"/>
                    </a:cubicBezTo>
                    <a:cubicBezTo>
                      <a:pt x="87423" y="10968"/>
                      <a:pt x="87621" y="4817"/>
                      <a:pt x="87820" y="253"/>
                    </a:cubicBezTo>
                    <a:lnTo>
                      <a:pt x="83851" y="253"/>
                    </a:lnTo>
                    <a:cubicBezTo>
                      <a:pt x="83851" y="8587"/>
                      <a:pt x="83851" y="9976"/>
                      <a:pt x="78295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3" name="Forma libre: forma 262">
                <a:extLst>
                  <a:ext uri="{FF2B5EF4-FFF2-40B4-BE49-F238E27FC236}">
                    <a16:creationId xmlns:a16="http://schemas.microsoft.com/office/drawing/2014/main" id="{1EB20043-0F31-4750-21FD-6716D540BB2B}"/>
                  </a:ext>
                </a:extLst>
              </p:cNvPr>
              <p:cNvSpPr/>
              <p:nvPr/>
            </p:nvSpPr>
            <p:spPr>
              <a:xfrm>
                <a:off x="2344632" y="3796877"/>
                <a:ext cx="57943" cy="56951"/>
              </a:xfrm>
              <a:custGeom>
                <a:avLst/>
                <a:gdLst>
                  <a:gd name="connsiteX0" fmla="*/ 47140 w 57943"/>
                  <a:gd name="connsiteY0" fmla="*/ 20490 h 56951"/>
                  <a:gd name="connsiteX1" fmla="*/ 57459 w 57943"/>
                  <a:gd name="connsiteY1" fmla="*/ 10569 h 56951"/>
                  <a:gd name="connsiteX2" fmla="*/ 45354 w 57943"/>
                  <a:gd name="connsiteY2" fmla="*/ 250 h 56951"/>
                  <a:gd name="connsiteX3" fmla="*/ 38409 w 57943"/>
                  <a:gd name="connsiteY3" fmla="*/ 250 h 56951"/>
                  <a:gd name="connsiteX4" fmla="*/ 38409 w 57943"/>
                  <a:gd name="connsiteY4" fmla="*/ 3425 h 56951"/>
                  <a:gd name="connsiteX5" fmla="*/ 45354 w 57943"/>
                  <a:gd name="connsiteY5" fmla="*/ 3425 h 56951"/>
                  <a:gd name="connsiteX6" fmla="*/ 53490 w 57943"/>
                  <a:gd name="connsiteY6" fmla="*/ 7989 h 56951"/>
                  <a:gd name="connsiteX7" fmla="*/ 47140 w 57943"/>
                  <a:gd name="connsiteY7" fmla="*/ 12553 h 56951"/>
                  <a:gd name="connsiteX8" fmla="*/ 21938 w 57943"/>
                  <a:gd name="connsiteY8" fmla="*/ 12553 h 56951"/>
                  <a:gd name="connsiteX9" fmla="*/ 7055 w 57943"/>
                  <a:gd name="connsiteY9" fmla="*/ 17117 h 56951"/>
                  <a:gd name="connsiteX10" fmla="*/ 110 w 57943"/>
                  <a:gd name="connsiteY10" fmla="*/ 34580 h 56951"/>
                  <a:gd name="connsiteX11" fmla="*/ 14398 w 57943"/>
                  <a:gd name="connsiteY11" fmla="*/ 53630 h 56951"/>
                  <a:gd name="connsiteX12" fmla="*/ 20351 w 57943"/>
                  <a:gd name="connsiteY12" fmla="*/ 47676 h 56951"/>
                  <a:gd name="connsiteX13" fmla="*/ 14398 w 57943"/>
                  <a:gd name="connsiteY13" fmla="*/ 41922 h 56951"/>
                  <a:gd name="connsiteX14" fmla="*/ 8643 w 57943"/>
                  <a:gd name="connsiteY14" fmla="*/ 48470 h 56951"/>
                  <a:gd name="connsiteX15" fmla="*/ 2888 w 57943"/>
                  <a:gd name="connsiteY15" fmla="*/ 34778 h 56951"/>
                  <a:gd name="connsiteX16" fmla="*/ 18962 w 57943"/>
                  <a:gd name="connsiteY16" fmla="*/ 21284 h 56951"/>
                  <a:gd name="connsiteX17" fmla="*/ 23724 w 57943"/>
                  <a:gd name="connsiteY17" fmla="*/ 21284 h 56951"/>
                  <a:gd name="connsiteX18" fmla="*/ 28288 w 57943"/>
                  <a:gd name="connsiteY18" fmla="*/ 44700 h 56951"/>
                  <a:gd name="connsiteX19" fmla="*/ 44560 w 57943"/>
                  <a:gd name="connsiteY19" fmla="*/ 57201 h 56951"/>
                  <a:gd name="connsiteX20" fmla="*/ 58054 w 57943"/>
                  <a:gd name="connsiteY20" fmla="*/ 36961 h 56951"/>
                  <a:gd name="connsiteX21" fmla="*/ 47140 w 57943"/>
                  <a:gd name="connsiteY21" fmla="*/ 20490 h 56951"/>
                  <a:gd name="connsiteX22" fmla="*/ 26304 w 57943"/>
                  <a:gd name="connsiteY22" fmla="*/ 21284 h 56951"/>
                  <a:gd name="connsiteX23" fmla="*/ 39004 w 57943"/>
                  <a:gd name="connsiteY23" fmla="*/ 21284 h 56951"/>
                  <a:gd name="connsiteX24" fmla="*/ 55276 w 57943"/>
                  <a:gd name="connsiteY24" fmla="*/ 36167 h 56951"/>
                  <a:gd name="connsiteX25" fmla="*/ 44560 w 57943"/>
                  <a:gd name="connsiteY25" fmla="*/ 47478 h 56951"/>
                  <a:gd name="connsiteX26" fmla="*/ 26304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140" y="20490"/>
                    </a:moveTo>
                    <a:cubicBezTo>
                      <a:pt x="52101" y="19895"/>
                      <a:pt x="57459" y="16522"/>
                      <a:pt x="57459" y="10569"/>
                    </a:cubicBezTo>
                    <a:cubicBezTo>
                      <a:pt x="57459" y="7989"/>
                      <a:pt x="55673" y="250"/>
                      <a:pt x="45354" y="250"/>
                    </a:cubicBezTo>
                    <a:lnTo>
                      <a:pt x="38409" y="250"/>
                    </a:lnTo>
                    <a:lnTo>
                      <a:pt x="38409" y="3425"/>
                    </a:lnTo>
                    <a:lnTo>
                      <a:pt x="45354" y="3425"/>
                    </a:lnTo>
                    <a:cubicBezTo>
                      <a:pt x="52696" y="3425"/>
                      <a:pt x="53490" y="6600"/>
                      <a:pt x="53490" y="7989"/>
                    </a:cubicBezTo>
                    <a:cubicBezTo>
                      <a:pt x="53490" y="12156"/>
                      <a:pt x="47735" y="12553"/>
                      <a:pt x="47140" y="12553"/>
                    </a:cubicBezTo>
                    <a:lnTo>
                      <a:pt x="21938" y="12553"/>
                    </a:lnTo>
                    <a:cubicBezTo>
                      <a:pt x="16580" y="12553"/>
                      <a:pt x="11619" y="12553"/>
                      <a:pt x="7055" y="17117"/>
                    </a:cubicBezTo>
                    <a:cubicBezTo>
                      <a:pt x="2094" y="22078"/>
                      <a:pt x="110" y="28428"/>
                      <a:pt x="110" y="34580"/>
                    </a:cubicBezTo>
                    <a:cubicBezTo>
                      <a:pt x="110" y="44898"/>
                      <a:pt x="6063" y="53630"/>
                      <a:pt x="14398" y="53630"/>
                    </a:cubicBezTo>
                    <a:cubicBezTo>
                      <a:pt x="18168" y="53630"/>
                      <a:pt x="20351" y="51050"/>
                      <a:pt x="20351" y="47676"/>
                    </a:cubicBezTo>
                    <a:cubicBezTo>
                      <a:pt x="20351" y="44303"/>
                      <a:pt x="17771" y="41922"/>
                      <a:pt x="14398" y="41922"/>
                    </a:cubicBezTo>
                    <a:cubicBezTo>
                      <a:pt x="13009" y="41922"/>
                      <a:pt x="8841" y="42517"/>
                      <a:pt x="8643" y="48470"/>
                    </a:cubicBezTo>
                    <a:cubicBezTo>
                      <a:pt x="4277" y="44898"/>
                      <a:pt x="2888" y="38747"/>
                      <a:pt x="2888" y="34778"/>
                    </a:cubicBezTo>
                    <a:cubicBezTo>
                      <a:pt x="2888" y="28626"/>
                      <a:pt x="7651" y="21284"/>
                      <a:pt x="18962" y="21284"/>
                    </a:cubicBezTo>
                    <a:lnTo>
                      <a:pt x="23724" y="21284"/>
                    </a:lnTo>
                    <a:cubicBezTo>
                      <a:pt x="24121" y="27833"/>
                      <a:pt x="24518" y="36564"/>
                      <a:pt x="28288" y="44700"/>
                    </a:cubicBezTo>
                    <a:cubicBezTo>
                      <a:pt x="32455" y="54026"/>
                      <a:pt x="39004" y="57201"/>
                      <a:pt x="44560" y="57201"/>
                    </a:cubicBezTo>
                    <a:cubicBezTo>
                      <a:pt x="54879" y="57201"/>
                      <a:pt x="58054" y="44898"/>
                      <a:pt x="58054" y="36961"/>
                    </a:cubicBezTo>
                    <a:cubicBezTo>
                      <a:pt x="58054" y="28626"/>
                      <a:pt x="53093" y="22872"/>
                      <a:pt x="47140" y="20490"/>
                    </a:cubicBezTo>
                    <a:close/>
                    <a:moveTo>
                      <a:pt x="26304" y="21284"/>
                    </a:moveTo>
                    <a:lnTo>
                      <a:pt x="39004" y="21284"/>
                    </a:lnTo>
                    <a:cubicBezTo>
                      <a:pt x="50910" y="21284"/>
                      <a:pt x="55276" y="30412"/>
                      <a:pt x="55276" y="36167"/>
                    </a:cubicBezTo>
                    <a:cubicBezTo>
                      <a:pt x="55276" y="42319"/>
                      <a:pt x="50910" y="47478"/>
                      <a:pt x="44560" y="47478"/>
                    </a:cubicBezTo>
                    <a:cubicBezTo>
                      <a:pt x="37615" y="47478"/>
                      <a:pt x="27098" y="42120"/>
                      <a:pt x="26304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64" name="Gráfico 5">
              <a:extLst>
                <a:ext uri="{FF2B5EF4-FFF2-40B4-BE49-F238E27FC236}">
                  <a16:creationId xmlns:a16="http://schemas.microsoft.com/office/drawing/2014/main" id="{DE0FC420-2B99-4D1C-076F-EBED48919524}"/>
                </a:ext>
              </a:extLst>
            </p:cNvPr>
            <p:cNvGrpSpPr/>
            <p:nvPr/>
          </p:nvGrpSpPr>
          <p:grpSpPr>
            <a:xfrm>
              <a:off x="2344632" y="3566755"/>
              <a:ext cx="57943" cy="182719"/>
              <a:chOff x="2344632" y="3566755"/>
              <a:chExt cx="57943" cy="182719"/>
            </a:xfrm>
            <a:solidFill>
              <a:schemeClr val="tx1"/>
            </a:solidFill>
          </p:grpSpPr>
          <p:sp>
            <p:nvSpPr>
              <p:cNvPr id="265" name="Forma libre: forma 264">
                <a:extLst>
                  <a:ext uri="{FF2B5EF4-FFF2-40B4-BE49-F238E27FC236}">
                    <a16:creationId xmlns:a16="http://schemas.microsoft.com/office/drawing/2014/main" id="{5E54AEFC-0D3A-7A19-07DB-4D5954E4ABC3}"/>
                  </a:ext>
                </a:extLst>
              </p:cNvPr>
              <p:cNvSpPr/>
              <p:nvPr/>
            </p:nvSpPr>
            <p:spPr>
              <a:xfrm>
                <a:off x="2344632" y="3701453"/>
                <a:ext cx="57943" cy="48021"/>
              </a:xfrm>
              <a:custGeom>
                <a:avLst/>
                <a:gdLst>
                  <a:gd name="connsiteX0" fmla="*/ 29082 w 57943"/>
                  <a:gd name="connsiteY0" fmla="*/ 37746 h 48021"/>
                  <a:gd name="connsiteX1" fmla="*/ 3285 w 57943"/>
                  <a:gd name="connsiteY1" fmla="*/ 20681 h 48021"/>
                  <a:gd name="connsiteX2" fmla="*/ 7849 w 57943"/>
                  <a:gd name="connsiteY2" fmla="*/ 7187 h 48021"/>
                  <a:gd name="connsiteX3" fmla="*/ 13604 w 57943"/>
                  <a:gd name="connsiteY3" fmla="*/ 13140 h 48021"/>
                  <a:gd name="connsiteX4" fmla="*/ 19557 w 57943"/>
                  <a:gd name="connsiteY4" fmla="*/ 7385 h 48021"/>
                  <a:gd name="connsiteX5" fmla="*/ 13604 w 57943"/>
                  <a:gd name="connsiteY5" fmla="*/ 1631 h 48021"/>
                  <a:gd name="connsiteX6" fmla="*/ 110 w 57943"/>
                  <a:gd name="connsiteY6" fmla="*/ 20879 h 48021"/>
                  <a:gd name="connsiteX7" fmla="*/ 29280 w 57943"/>
                  <a:gd name="connsiteY7" fmla="*/ 48263 h 48021"/>
                  <a:gd name="connsiteX8" fmla="*/ 58054 w 57943"/>
                  <a:gd name="connsiteY8" fmla="*/ 21077 h 48021"/>
                  <a:gd name="connsiteX9" fmla="*/ 41584 w 57943"/>
                  <a:gd name="connsiteY9" fmla="*/ 242 h 48021"/>
                  <a:gd name="connsiteX10" fmla="*/ 40393 w 57943"/>
                  <a:gd name="connsiteY10" fmla="*/ 1829 h 48021"/>
                  <a:gd name="connsiteX11" fmla="*/ 41584 w 57943"/>
                  <a:gd name="connsiteY11" fmla="*/ 3417 h 48021"/>
                  <a:gd name="connsiteX12" fmla="*/ 54879 w 57943"/>
                  <a:gd name="connsiteY12" fmla="*/ 20085 h 48021"/>
                  <a:gd name="connsiteX13" fmla="*/ 29082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82" y="37746"/>
                    </a:moveTo>
                    <a:cubicBezTo>
                      <a:pt x="8444" y="37746"/>
                      <a:pt x="3285" y="27427"/>
                      <a:pt x="3285" y="20681"/>
                    </a:cubicBezTo>
                    <a:cubicBezTo>
                      <a:pt x="3285" y="19688"/>
                      <a:pt x="3285" y="11751"/>
                      <a:pt x="7849" y="7187"/>
                    </a:cubicBezTo>
                    <a:cubicBezTo>
                      <a:pt x="8246" y="12346"/>
                      <a:pt x="12016" y="13140"/>
                      <a:pt x="13604" y="13140"/>
                    </a:cubicBezTo>
                    <a:cubicBezTo>
                      <a:pt x="16977" y="13140"/>
                      <a:pt x="19557" y="10957"/>
                      <a:pt x="19557" y="7385"/>
                    </a:cubicBezTo>
                    <a:cubicBezTo>
                      <a:pt x="19557" y="4012"/>
                      <a:pt x="17374" y="1631"/>
                      <a:pt x="13604" y="1631"/>
                    </a:cubicBezTo>
                    <a:cubicBezTo>
                      <a:pt x="4873" y="1631"/>
                      <a:pt x="110" y="11156"/>
                      <a:pt x="110" y="20879"/>
                    </a:cubicBezTo>
                    <a:cubicBezTo>
                      <a:pt x="110" y="36754"/>
                      <a:pt x="13604" y="48263"/>
                      <a:pt x="29280" y="48263"/>
                    </a:cubicBezTo>
                    <a:cubicBezTo>
                      <a:pt x="45552" y="48263"/>
                      <a:pt x="58054" y="35762"/>
                      <a:pt x="58054" y="21077"/>
                    </a:cubicBezTo>
                    <a:cubicBezTo>
                      <a:pt x="58054" y="4210"/>
                      <a:pt x="42973" y="242"/>
                      <a:pt x="41584" y="242"/>
                    </a:cubicBezTo>
                    <a:cubicBezTo>
                      <a:pt x="40393" y="242"/>
                      <a:pt x="40393" y="1432"/>
                      <a:pt x="40393" y="1829"/>
                    </a:cubicBezTo>
                    <a:cubicBezTo>
                      <a:pt x="40393" y="3020"/>
                      <a:pt x="40790" y="3218"/>
                      <a:pt x="41584" y="3417"/>
                    </a:cubicBezTo>
                    <a:cubicBezTo>
                      <a:pt x="53291" y="7187"/>
                      <a:pt x="54879" y="15323"/>
                      <a:pt x="54879" y="20085"/>
                    </a:cubicBezTo>
                    <a:cubicBezTo>
                      <a:pt x="54879" y="26634"/>
                      <a:pt x="49521" y="37746"/>
                      <a:pt x="29082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6" name="Forma libre: forma 265">
                <a:extLst>
                  <a:ext uri="{FF2B5EF4-FFF2-40B4-BE49-F238E27FC236}">
                    <a16:creationId xmlns:a16="http://schemas.microsoft.com/office/drawing/2014/main" id="{AE185586-C215-2C2D-24DD-E9891DED1066}"/>
                  </a:ext>
                </a:extLst>
              </p:cNvPr>
              <p:cNvSpPr/>
              <p:nvPr/>
            </p:nvSpPr>
            <p:spPr>
              <a:xfrm>
                <a:off x="2344632" y="3638111"/>
                <a:ext cx="57943" cy="55959"/>
              </a:xfrm>
              <a:custGeom>
                <a:avLst/>
                <a:gdLst>
                  <a:gd name="connsiteX0" fmla="*/ 29677 w 57943"/>
                  <a:gd name="connsiteY0" fmla="*/ 237 h 55959"/>
                  <a:gd name="connsiteX1" fmla="*/ 110 w 57943"/>
                  <a:gd name="connsiteY1" fmla="*/ 28217 h 55959"/>
                  <a:gd name="connsiteX2" fmla="*/ 29677 w 57943"/>
                  <a:gd name="connsiteY2" fmla="*/ 56197 h 55959"/>
                  <a:gd name="connsiteX3" fmla="*/ 58054 w 57943"/>
                  <a:gd name="connsiteY3" fmla="*/ 28217 h 55959"/>
                  <a:gd name="connsiteX4" fmla="*/ 29677 w 57943"/>
                  <a:gd name="connsiteY4" fmla="*/ 237 h 55959"/>
                  <a:gd name="connsiteX5" fmla="*/ 54879 w 57943"/>
                  <a:gd name="connsiteY5" fmla="*/ 28217 h 55959"/>
                  <a:gd name="connsiteX6" fmla="*/ 46346 w 57943"/>
                  <a:gd name="connsiteY6" fmla="*/ 42504 h 55959"/>
                  <a:gd name="connsiteX7" fmla="*/ 28685 w 57943"/>
                  <a:gd name="connsiteY7" fmla="*/ 45679 h 55959"/>
                  <a:gd name="connsiteX8" fmla="*/ 11223 w 57943"/>
                  <a:gd name="connsiteY8" fmla="*/ 42703 h 55959"/>
                  <a:gd name="connsiteX9" fmla="*/ 2888 w 57943"/>
                  <a:gd name="connsiteY9" fmla="*/ 28217 h 55959"/>
                  <a:gd name="connsiteX10" fmla="*/ 11024 w 57943"/>
                  <a:gd name="connsiteY10" fmla="*/ 13929 h 55959"/>
                  <a:gd name="connsiteX11" fmla="*/ 28685 w 57943"/>
                  <a:gd name="connsiteY11" fmla="*/ 10754 h 55959"/>
                  <a:gd name="connsiteX12" fmla="*/ 45552 w 57943"/>
                  <a:gd name="connsiteY12" fmla="*/ 13533 h 55959"/>
                  <a:gd name="connsiteX13" fmla="*/ 54879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77" y="237"/>
                    </a:moveTo>
                    <a:cubicBezTo>
                      <a:pt x="13405" y="237"/>
                      <a:pt x="110" y="12937"/>
                      <a:pt x="110" y="28217"/>
                    </a:cubicBezTo>
                    <a:cubicBezTo>
                      <a:pt x="110" y="43893"/>
                      <a:pt x="13802" y="56197"/>
                      <a:pt x="29677" y="56197"/>
                    </a:cubicBezTo>
                    <a:cubicBezTo>
                      <a:pt x="45949" y="56197"/>
                      <a:pt x="58054" y="43100"/>
                      <a:pt x="58054" y="28217"/>
                    </a:cubicBezTo>
                    <a:cubicBezTo>
                      <a:pt x="58054" y="12937"/>
                      <a:pt x="45751" y="237"/>
                      <a:pt x="29677" y="237"/>
                    </a:cubicBezTo>
                    <a:close/>
                    <a:moveTo>
                      <a:pt x="54879" y="28217"/>
                    </a:moveTo>
                    <a:cubicBezTo>
                      <a:pt x="54879" y="33575"/>
                      <a:pt x="52299" y="39131"/>
                      <a:pt x="46346" y="42504"/>
                    </a:cubicBezTo>
                    <a:cubicBezTo>
                      <a:pt x="40790" y="45679"/>
                      <a:pt x="33249" y="45679"/>
                      <a:pt x="28685" y="45679"/>
                    </a:cubicBezTo>
                    <a:cubicBezTo>
                      <a:pt x="23724" y="45679"/>
                      <a:pt x="16779" y="45679"/>
                      <a:pt x="11223" y="42703"/>
                    </a:cubicBezTo>
                    <a:cubicBezTo>
                      <a:pt x="5468" y="39329"/>
                      <a:pt x="2888" y="33376"/>
                      <a:pt x="2888" y="28217"/>
                    </a:cubicBezTo>
                    <a:cubicBezTo>
                      <a:pt x="2888" y="22661"/>
                      <a:pt x="5666" y="17303"/>
                      <a:pt x="11024" y="13929"/>
                    </a:cubicBezTo>
                    <a:cubicBezTo>
                      <a:pt x="16382" y="10754"/>
                      <a:pt x="23724" y="10754"/>
                      <a:pt x="28685" y="10754"/>
                    </a:cubicBezTo>
                    <a:cubicBezTo>
                      <a:pt x="33249" y="10754"/>
                      <a:pt x="39996" y="10754"/>
                      <a:pt x="45552" y="13533"/>
                    </a:cubicBezTo>
                    <a:cubicBezTo>
                      <a:pt x="51307" y="16311"/>
                      <a:pt x="54879" y="21867"/>
                      <a:pt x="54879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7" name="Forma libre: forma 266">
                <a:extLst>
                  <a:ext uri="{FF2B5EF4-FFF2-40B4-BE49-F238E27FC236}">
                    <a16:creationId xmlns:a16="http://schemas.microsoft.com/office/drawing/2014/main" id="{3066EFA0-5950-B44D-2D9E-9EA623A984F7}"/>
                  </a:ext>
                </a:extLst>
              </p:cNvPr>
              <p:cNvSpPr/>
              <p:nvPr/>
            </p:nvSpPr>
            <p:spPr>
              <a:xfrm>
                <a:off x="2345228" y="3566755"/>
                <a:ext cx="55959" cy="63698"/>
              </a:xfrm>
              <a:custGeom>
                <a:avLst/>
                <a:gdLst>
                  <a:gd name="connsiteX0" fmla="*/ 12612 w 55959"/>
                  <a:gd name="connsiteY0" fmla="*/ 54009 h 63698"/>
                  <a:gd name="connsiteX1" fmla="*/ 46545 w 55959"/>
                  <a:gd name="connsiteY1" fmla="*/ 54009 h 63698"/>
                  <a:gd name="connsiteX2" fmla="*/ 52101 w 55959"/>
                  <a:gd name="connsiteY2" fmla="*/ 63931 h 63698"/>
                  <a:gd name="connsiteX3" fmla="*/ 56070 w 55959"/>
                  <a:gd name="connsiteY3" fmla="*/ 63931 h 63698"/>
                  <a:gd name="connsiteX4" fmla="*/ 55673 w 55959"/>
                  <a:gd name="connsiteY4" fmla="*/ 49643 h 63698"/>
                  <a:gd name="connsiteX5" fmla="*/ 56070 w 55959"/>
                  <a:gd name="connsiteY5" fmla="*/ 35356 h 63698"/>
                  <a:gd name="connsiteX6" fmla="*/ 52101 w 55959"/>
                  <a:gd name="connsiteY6" fmla="*/ 35356 h 63698"/>
                  <a:gd name="connsiteX7" fmla="*/ 46545 w 55959"/>
                  <a:gd name="connsiteY7" fmla="*/ 45277 h 63698"/>
                  <a:gd name="connsiteX8" fmla="*/ 23129 w 55959"/>
                  <a:gd name="connsiteY8" fmla="*/ 45277 h 63698"/>
                  <a:gd name="connsiteX9" fmla="*/ 2888 w 55959"/>
                  <a:gd name="connsiteY9" fmla="*/ 28212 h 63698"/>
                  <a:gd name="connsiteX10" fmla="*/ 16977 w 55959"/>
                  <a:gd name="connsiteY10" fmla="*/ 18885 h 63698"/>
                  <a:gd name="connsiteX11" fmla="*/ 46545 w 55959"/>
                  <a:gd name="connsiteY11" fmla="*/ 18885 h 63698"/>
                  <a:gd name="connsiteX12" fmla="*/ 52101 w 55959"/>
                  <a:gd name="connsiteY12" fmla="*/ 28807 h 63698"/>
                  <a:gd name="connsiteX13" fmla="*/ 56070 w 55959"/>
                  <a:gd name="connsiteY13" fmla="*/ 28807 h 63698"/>
                  <a:gd name="connsiteX14" fmla="*/ 55673 w 55959"/>
                  <a:gd name="connsiteY14" fmla="*/ 14520 h 63698"/>
                  <a:gd name="connsiteX15" fmla="*/ 56070 w 55959"/>
                  <a:gd name="connsiteY15" fmla="*/ 232 h 63698"/>
                  <a:gd name="connsiteX16" fmla="*/ 52101 w 55959"/>
                  <a:gd name="connsiteY16" fmla="*/ 232 h 63698"/>
                  <a:gd name="connsiteX17" fmla="*/ 48330 w 55959"/>
                  <a:gd name="connsiteY17" fmla="*/ 10154 h 63698"/>
                  <a:gd name="connsiteX18" fmla="*/ 24121 w 55959"/>
                  <a:gd name="connsiteY18" fmla="*/ 10154 h 63698"/>
                  <a:gd name="connsiteX19" fmla="*/ 4873 w 55959"/>
                  <a:gd name="connsiteY19" fmla="*/ 14123 h 63698"/>
                  <a:gd name="connsiteX20" fmla="*/ 110 w 55959"/>
                  <a:gd name="connsiteY20" fmla="*/ 27418 h 63698"/>
                  <a:gd name="connsiteX21" fmla="*/ 13405 w 55959"/>
                  <a:gd name="connsiteY21" fmla="*/ 46071 h 63698"/>
                  <a:gd name="connsiteX22" fmla="*/ 110 w 55959"/>
                  <a:gd name="connsiteY22" fmla="*/ 46071 h 63698"/>
                  <a:gd name="connsiteX23" fmla="*/ 1499 w 55959"/>
                  <a:gd name="connsiteY23" fmla="*/ 63931 h 63698"/>
                  <a:gd name="connsiteX24" fmla="*/ 5468 w 55959"/>
                  <a:gd name="connsiteY24" fmla="*/ 63931 h 63698"/>
                  <a:gd name="connsiteX25" fmla="*/ 12612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12" y="54009"/>
                    </a:moveTo>
                    <a:lnTo>
                      <a:pt x="46545" y="54009"/>
                    </a:lnTo>
                    <a:cubicBezTo>
                      <a:pt x="52101" y="54009"/>
                      <a:pt x="52101" y="55398"/>
                      <a:pt x="52101" y="63931"/>
                    </a:cubicBezTo>
                    <a:lnTo>
                      <a:pt x="56070" y="63931"/>
                    </a:lnTo>
                    <a:cubicBezTo>
                      <a:pt x="55871" y="59366"/>
                      <a:pt x="55673" y="53016"/>
                      <a:pt x="55673" y="49643"/>
                    </a:cubicBezTo>
                    <a:cubicBezTo>
                      <a:pt x="55673" y="46270"/>
                      <a:pt x="55871" y="39721"/>
                      <a:pt x="56070" y="35356"/>
                    </a:cubicBezTo>
                    <a:lnTo>
                      <a:pt x="52101" y="35356"/>
                    </a:lnTo>
                    <a:cubicBezTo>
                      <a:pt x="52101" y="43888"/>
                      <a:pt x="52101" y="45277"/>
                      <a:pt x="46545" y="45277"/>
                    </a:cubicBezTo>
                    <a:lnTo>
                      <a:pt x="23129" y="45277"/>
                    </a:lnTo>
                    <a:cubicBezTo>
                      <a:pt x="10032" y="45277"/>
                      <a:pt x="2888" y="36348"/>
                      <a:pt x="2888" y="28212"/>
                    </a:cubicBezTo>
                    <a:cubicBezTo>
                      <a:pt x="2888" y="20274"/>
                      <a:pt x="9834" y="18885"/>
                      <a:pt x="16977" y="18885"/>
                    </a:cubicBezTo>
                    <a:lnTo>
                      <a:pt x="46545" y="18885"/>
                    </a:lnTo>
                    <a:cubicBezTo>
                      <a:pt x="52101" y="18885"/>
                      <a:pt x="52101" y="20274"/>
                      <a:pt x="52101" y="28807"/>
                    </a:cubicBezTo>
                    <a:lnTo>
                      <a:pt x="56070" y="28807"/>
                    </a:lnTo>
                    <a:cubicBezTo>
                      <a:pt x="55871" y="24243"/>
                      <a:pt x="55673" y="17893"/>
                      <a:pt x="55673" y="14520"/>
                    </a:cubicBezTo>
                    <a:cubicBezTo>
                      <a:pt x="55673" y="11146"/>
                      <a:pt x="55871" y="4598"/>
                      <a:pt x="56070" y="232"/>
                    </a:cubicBezTo>
                    <a:lnTo>
                      <a:pt x="52101" y="232"/>
                    </a:lnTo>
                    <a:cubicBezTo>
                      <a:pt x="52101" y="6781"/>
                      <a:pt x="52101" y="9956"/>
                      <a:pt x="48330" y="10154"/>
                    </a:cubicBezTo>
                    <a:lnTo>
                      <a:pt x="24121" y="10154"/>
                    </a:lnTo>
                    <a:cubicBezTo>
                      <a:pt x="13405" y="10154"/>
                      <a:pt x="9437" y="10154"/>
                      <a:pt x="4873" y="14123"/>
                    </a:cubicBezTo>
                    <a:cubicBezTo>
                      <a:pt x="2690" y="15909"/>
                      <a:pt x="110" y="20076"/>
                      <a:pt x="110" y="27418"/>
                    </a:cubicBezTo>
                    <a:cubicBezTo>
                      <a:pt x="110" y="36546"/>
                      <a:pt x="5666" y="42499"/>
                      <a:pt x="13405" y="46071"/>
                    </a:cubicBezTo>
                    <a:lnTo>
                      <a:pt x="110" y="46071"/>
                    </a:lnTo>
                    <a:lnTo>
                      <a:pt x="1499" y="63931"/>
                    </a:lnTo>
                    <a:lnTo>
                      <a:pt x="5468" y="63931"/>
                    </a:lnTo>
                    <a:cubicBezTo>
                      <a:pt x="5468" y="55001"/>
                      <a:pt x="6460" y="54009"/>
                      <a:pt x="12612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68" name="Forma libre: forma 267">
              <a:extLst>
                <a:ext uri="{FF2B5EF4-FFF2-40B4-BE49-F238E27FC236}">
                  <a16:creationId xmlns:a16="http://schemas.microsoft.com/office/drawing/2014/main" id="{153DFF1C-560C-A8B9-BAEE-5D8EFD3ADCA9}"/>
                </a:ext>
              </a:extLst>
            </p:cNvPr>
            <p:cNvSpPr/>
            <p:nvPr/>
          </p:nvSpPr>
          <p:spPr>
            <a:xfrm>
              <a:off x="2346617" y="3503402"/>
              <a:ext cx="55959" cy="61912"/>
            </a:xfrm>
            <a:custGeom>
              <a:avLst/>
              <a:gdLst>
                <a:gd name="connsiteX0" fmla="*/ 12612 w 55959"/>
                <a:gd name="connsiteY0" fmla="*/ 11935 h 61912"/>
                <a:gd name="connsiteX1" fmla="*/ 4079 w 55959"/>
                <a:gd name="connsiteY1" fmla="*/ 227 h 61912"/>
                <a:gd name="connsiteX2" fmla="*/ 110 w 55959"/>
                <a:gd name="connsiteY2" fmla="*/ 227 h 61912"/>
                <a:gd name="connsiteX3" fmla="*/ 507 w 55959"/>
                <a:gd name="connsiteY3" fmla="*/ 9752 h 61912"/>
                <a:gd name="connsiteX4" fmla="*/ 110 w 55959"/>
                <a:gd name="connsiteY4" fmla="*/ 20864 h 61912"/>
                <a:gd name="connsiteX5" fmla="*/ 4079 w 55959"/>
                <a:gd name="connsiteY5" fmla="*/ 20864 h 61912"/>
                <a:gd name="connsiteX6" fmla="*/ 9635 w 55959"/>
                <a:gd name="connsiteY6" fmla="*/ 14713 h 61912"/>
                <a:gd name="connsiteX7" fmla="*/ 12612 w 55959"/>
                <a:gd name="connsiteY7" fmla="*/ 15507 h 61912"/>
                <a:gd name="connsiteX8" fmla="*/ 44759 w 55959"/>
                <a:gd name="connsiteY8" fmla="*/ 28405 h 61912"/>
                <a:gd name="connsiteX9" fmla="*/ 9635 w 55959"/>
                <a:gd name="connsiteY9" fmla="*/ 42494 h 61912"/>
                <a:gd name="connsiteX10" fmla="*/ 7452 w 55959"/>
                <a:gd name="connsiteY10" fmla="*/ 43288 h 61912"/>
                <a:gd name="connsiteX11" fmla="*/ 4079 w 55959"/>
                <a:gd name="connsiteY11" fmla="*/ 36144 h 61912"/>
                <a:gd name="connsiteX12" fmla="*/ 110 w 55959"/>
                <a:gd name="connsiteY12" fmla="*/ 36144 h 61912"/>
                <a:gd name="connsiteX13" fmla="*/ 507 w 55959"/>
                <a:gd name="connsiteY13" fmla="*/ 49836 h 61912"/>
                <a:gd name="connsiteX14" fmla="*/ 110 w 55959"/>
                <a:gd name="connsiteY14" fmla="*/ 62139 h 61912"/>
                <a:gd name="connsiteX15" fmla="*/ 4079 w 55959"/>
                <a:gd name="connsiteY15" fmla="*/ 62139 h 61912"/>
                <a:gd name="connsiteX16" fmla="*/ 8841 w 55959"/>
                <a:gd name="connsiteY16" fmla="*/ 52019 h 61912"/>
                <a:gd name="connsiteX17" fmla="*/ 53688 w 55959"/>
                <a:gd name="connsiteY17" fmla="*/ 33763 h 61912"/>
                <a:gd name="connsiteX18" fmla="*/ 56070 w 55959"/>
                <a:gd name="connsiteY18" fmla="*/ 31183 h 61912"/>
                <a:gd name="connsiteX19" fmla="*/ 53688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612" y="11935"/>
                  </a:moveTo>
                  <a:cubicBezTo>
                    <a:pt x="9635" y="10744"/>
                    <a:pt x="4277" y="8561"/>
                    <a:pt x="4079" y="227"/>
                  </a:cubicBezTo>
                  <a:lnTo>
                    <a:pt x="110" y="227"/>
                  </a:lnTo>
                  <a:cubicBezTo>
                    <a:pt x="507" y="3204"/>
                    <a:pt x="507" y="6974"/>
                    <a:pt x="507" y="9752"/>
                  </a:cubicBezTo>
                  <a:cubicBezTo>
                    <a:pt x="507" y="12729"/>
                    <a:pt x="309" y="18682"/>
                    <a:pt x="110" y="20864"/>
                  </a:cubicBezTo>
                  <a:lnTo>
                    <a:pt x="4079" y="20864"/>
                  </a:lnTo>
                  <a:cubicBezTo>
                    <a:pt x="4277" y="16102"/>
                    <a:pt x="7056" y="14713"/>
                    <a:pt x="9635" y="14713"/>
                  </a:cubicBezTo>
                  <a:cubicBezTo>
                    <a:pt x="10627" y="14713"/>
                    <a:pt x="11223" y="14911"/>
                    <a:pt x="12612" y="15507"/>
                  </a:cubicBezTo>
                  <a:lnTo>
                    <a:pt x="44759" y="28405"/>
                  </a:lnTo>
                  <a:lnTo>
                    <a:pt x="9635" y="42494"/>
                  </a:lnTo>
                  <a:cubicBezTo>
                    <a:pt x="7849" y="43288"/>
                    <a:pt x="7651" y="43288"/>
                    <a:pt x="7452" y="43288"/>
                  </a:cubicBezTo>
                  <a:cubicBezTo>
                    <a:pt x="4079" y="43288"/>
                    <a:pt x="4079" y="38327"/>
                    <a:pt x="4079" y="36144"/>
                  </a:cubicBezTo>
                  <a:lnTo>
                    <a:pt x="110" y="36144"/>
                  </a:lnTo>
                  <a:cubicBezTo>
                    <a:pt x="309" y="39914"/>
                    <a:pt x="507" y="46860"/>
                    <a:pt x="507" y="49836"/>
                  </a:cubicBezTo>
                  <a:cubicBezTo>
                    <a:pt x="507" y="53210"/>
                    <a:pt x="507" y="58369"/>
                    <a:pt x="110" y="62139"/>
                  </a:cubicBezTo>
                  <a:lnTo>
                    <a:pt x="4079" y="62139"/>
                  </a:lnTo>
                  <a:cubicBezTo>
                    <a:pt x="4079" y="54202"/>
                    <a:pt x="4873" y="53607"/>
                    <a:pt x="8841" y="52019"/>
                  </a:cubicBezTo>
                  <a:lnTo>
                    <a:pt x="53688" y="33763"/>
                  </a:lnTo>
                  <a:cubicBezTo>
                    <a:pt x="55474" y="32969"/>
                    <a:pt x="56070" y="32771"/>
                    <a:pt x="56070" y="31183"/>
                  </a:cubicBezTo>
                  <a:cubicBezTo>
                    <a:pt x="56070" y="29596"/>
                    <a:pt x="54879" y="29000"/>
                    <a:pt x="53688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69" name="Gráfico 5">
              <a:extLst>
                <a:ext uri="{FF2B5EF4-FFF2-40B4-BE49-F238E27FC236}">
                  <a16:creationId xmlns:a16="http://schemas.microsoft.com/office/drawing/2014/main" id="{626EB59F-5331-7173-5075-63EC5BE021B5}"/>
                </a:ext>
              </a:extLst>
            </p:cNvPr>
            <p:cNvGrpSpPr/>
            <p:nvPr/>
          </p:nvGrpSpPr>
          <p:grpSpPr>
            <a:xfrm>
              <a:off x="2312882" y="3264150"/>
              <a:ext cx="89693" cy="236778"/>
              <a:chOff x="2312882" y="3264150"/>
              <a:chExt cx="89693" cy="236778"/>
            </a:xfrm>
            <a:solidFill>
              <a:schemeClr val="tx1"/>
            </a:solidFill>
          </p:grpSpPr>
          <p:sp>
            <p:nvSpPr>
              <p:cNvPr id="270" name="Forma libre: forma 269">
                <a:extLst>
                  <a:ext uri="{FF2B5EF4-FFF2-40B4-BE49-F238E27FC236}">
                    <a16:creationId xmlns:a16="http://schemas.microsoft.com/office/drawing/2014/main" id="{C8193A50-0EE8-6436-5955-592540F128EC}"/>
                  </a:ext>
                </a:extLst>
              </p:cNvPr>
              <p:cNvSpPr/>
              <p:nvPr/>
            </p:nvSpPr>
            <p:spPr>
              <a:xfrm>
                <a:off x="2344632" y="3452114"/>
                <a:ext cx="57943" cy="48815"/>
              </a:xfrm>
              <a:custGeom>
                <a:avLst/>
                <a:gdLst>
                  <a:gd name="connsiteX0" fmla="*/ 24716 w 57943"/>
                  <a:gd name="connsiteY0" fmla="*/ 38520 h 48815"/>
                  <a:gd name="connsiteX1" fmla="*/ 2888 w 57943"/>
                  <a:gd name="connsiteY1" fmla="*/ 22844 h 48815"/>
                  <a:gd name="connsiteX2" fmla="*/ 24716 w 57943"/>
                  <a:gd name="connsiteY2" fmla="*/ 8556 h 48815"/>
                  <a:gd name="connsiteX3" fmla="*/ 27494 w 57943"/>
                  <a:gd name="connsiteY3" fmla="*/ 38520 h 48815"/>
                  <a:gd name="connsiteX4" fmla="*/ 27494 w 57943"/>
                  <a:gd name="connsiteY4" fmla="*/ 3397 h 48815"/>
                  <a:gd name="connsiteX5" fmla="*/ 24716 w 57943"/>
                  <a:gd name="connsiteY5" fmla="*/ 222 h 48815"/>
                  <a:gd name="connsiteX6" fmla="*/ 110 w 57943"/>
                  <a:gd name="connsiteY6" fmla="*/ 22844 h 48815"/>
                  <a:gd name="connsiteX7" fmla="*/ 28884 w 57943"/>
                  <a:gd name="connsiteY7" fmla="*/ 49038 h 48815"/>
                  <a:gd name="connsiteX8" fmla="*/ 58054 w 57943"/>
                  <a:gd name="connsiteY8" fmla="*/ 21256 h 48815"/>
                  <a:gd name="connsiteX9" fmla="*/ 41584 w 57943"/>
                  <a:gd name="connsiteY9" fmla="*/ 222 h 48815"/>
                  <a:gd name="connsiteX10" fmla="*/ 40194 w 57943"/>
                  <a:gd name="connsiteY10" fmla="*/ 1809 h 48815"/>
                  <a:gd name="connsiteX11" fmla="*/ 41782 w 57943"/>
                  <a:gd name="connsiteY11" fmla="*/ 3397 h 48815"/>
                  <a:gd name="connsiteX12" fmla="*/ 54879 w 57943"/>
                  <a:gd name="connsiteY12" fmla="*/ 20463 h 48815"/>
                  <a:gd name="connsiteX13" fmla="*/ 46346 w 57943"/>
                  <a:gd name="connsiteY13" fmla="*/ 34750 h 48815"/>
                  <a:gd name="connsiteX14" fmla="*/ 27494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16" y="38520"/>
                    </a:moveTo>
                    <a:cubicBezTo>
                      <a:pt x="6063" y="37727"/>
                      <a:pt x="2888" y="27011"/>
                      <a:pt x="2888" y="22844"/>
                    </a:cubicBezTo>
                    <a:cubicBezTo>
                      <a:pt x="2888" y="9747"/>
                      <a:pt x="19954" y="8556"/>
                      <a:pt x="24716" y="8556"/>
                    </a:cubicBezTo>
                    <a:close/>
                    <a:moveTo>
                      <a:pt x="27494" y="38520"/>
                    </a:moveTo>
                    <a:lnTo>
                      <a:pt x="27494" y="3397"/>
                    </a:lnTo>
                    <a:cubicBezTo>
                      <a:pt x="27494" y="619"/>
                      <a:pt x="27494" y="222"/>
                      <a:pt x="24716" y="222"/>
                    </a:cubicBezTo>
                    <a:cubicBezTo>
                      <a:pt x="12215" y="222"/>
                      <a:pt x="110" y="6969"/>
                      <a:pt x="110" y="22844"/>
                    </a:cubicBezTo>
                    <a:cubicBezTo>
                      <a:pt x="110" y="37528"/>
                      <a:pt x="13009" y="49038"/>
                      <a:pt x="28884" y="49038"/>
                    </a:cubicBezTo>
                    <a:cubicBezTo>
                      <a:pt x="45751" y="49038"/>
                      <a:pt x="58054" y="35742"/>
                      <a:pt x="58054" y="21256"/>
                    </a:cubicBezTo>
                    <a:cubicBezTo>
                      <a:pt x="58054" y="5778"/>
                      <a:pt x="43965" y="222"/>
                      <a:pt x="41584" y="222"/>
                    </a:cubicBezTo>
                    <a:cubicBezTo>
                      <a:pt x="40393" y="222"/>
                      <a:pt x="40194" y="1214"/>
                      <a:pt x="40194" y="1809"/>
                    </a:cubicBezTo>
                    <a:cubicBezTo>
                      <a:pt x="40194" y="3000"/>
                      <a:pt x="40790" y="3199"/>
                      <a:pt x="41782" y="3397"/>
                    </a:cubicBezTo>
                    <a:cubicBezTo>
                      <a:pt x="54879" y="7961"/>
                      <a:pt x="54879" y="19272"/>
                      <a:pt x="54879" y="20463"/>
                    </a:cubicBezTo>
                    <a:cubicBezTo>
                      <a:pt x="54879" y="26813"/>
                      <a:pt x="51109" y="31972"/>
                      <a:pt x="46346" y="34750"/>
                    </a:cubicBezTo>
                    <a:cubicBezTo>
                      <a:pt x="40393" y="38520"/>
                      <a:pt x="32059" y="38520"/>
                      <a:pt x="27494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1" name="Forma libre: forma 270">
                <a:extLst>
                  <a:ext uri="{FF2B5EF4-FFF2-40B4-BE49-F238E27FC236}">
                    <a16:creationId xmlns:a16="http://schemas.microsoft.com/office/drawing/2014/main" id="{51243C9C-811A-6032-D90B-89434E9EC764}"/>
                  </a:ext>
                </a:extLst>
              </p:cNvPr>
              <p:cNvSpPr/>
              <p:nvPr/>
            </p:nvSpPr>
            <p:spPr>
              <a:xfrm>
                <a:off x="2345228" y="3402266"/>
                <a:ext cx="55959" cy="42465"/>
              </a:xfrm>
              <a:custGeom>
                <a:avLst/>
                <a:gdLst>
                  <a:gd name="connsiteX0" fmla="*/ 14199 w 55959"/>
                  <a:gd name="connsiteY0" fmla="*/ 25221 h 42465"/>
                  <a:gd name="connsiteX1" fmla="*/ 110 w 55959"/>
                  <a:gd name="connsiteY1" fmla="*/ 25221 h 42465"/>
                  <a:gd name="connsiteX2" fmla="*/ 1499 w 55959"/>
                  <a:gd name="connsiteY2" fmla="*/ 42683 h 42465"/>
                  <a:gd name="connsiteX3" fmla="*/ 5468 w 55959"/>
                  <a:gd name="connsiteY3" fmla="*/ 42683 h 42465"/>
                  <a:gd name="connsiteX4" fmla="*/ 12612 w 55959"/>
                  <a:gd name="connsiteY4" fmla="*/ 32761 h 42465"/>
                  <a:gd name="connsiteX5" fmla="*/ 46545 w 55959"/>
                  <a:gd name="connsiteY5" fmla="*/ 32761 h 42465"/>
                  <a:gd name="connsiteX6" fmla="*/ 52101 w 55959"/>
                  <a:gd name="connsiteY6" fmla="*/ 42683 h 42465"/>
                  <a:gd name="connsiteX7" fmla="*/ 56070 w 55959"/>
                  <a:gd name="connsiteY7" fmla="*/ 42683 h 42465"/>
                  <a:gd name="connsiteX8" fmla="*/ 55673 w 55959"/>
                  <a:gd name="connsiteY8" fmla="*/ 28396 h 42465"/>
                  <a:gd name="connsiteX9" fmla="*/ 56070 w 55959"/>
                  <a:gd name="connsiteY9" fmla="*/ 12322 h 42465"/>
                  <a:gd name="connsiteX10" fmla="*/ 52101 w 55959"/>
                  <a:gd name="connsiteY10" fmla="*/ 12322 h 42465"/>
                  <a:gd name="connsiteX11" fmla="*/ 52101 w 55959"/>
                  <a:gd name="connsiteY11" fmla="*/ 14902 h 42465"/>
                  <a:gd name="connsiteX12" fmla="*/ 46148 w 55959"/>
                  <a:gd name="connsiteY12" fmla="*/ 24427 h 42465"/>
                  <a:gd name="connsiteX13" fmla="*/ 26701 w 55959"/>
                  <a:gd name="connsiteY13" fmla="*/ 24427 h 42465"/>
                  <a:gd name="connsiteX14" fmla="*/ 2888 w 55959"/>
                  <a:gd name="connsiteY14" fmla="*/ 9544 h 42465"/>
                  <a:gd name="connsiteX15" fmla="*/ 3087 w 55959"/>
                  <a:gd name="connsiteY15" fmla="*/ 8155 h 42465"/>
                  <a:gd name="connsiteX16" fmla="*/ 8048 w 55959"/>
                  <a:gd name="connsiteY16" fmla="*/ 11132 h 42465"/>
                  <a:gd name="connsiteX17" fmla="*/ 13405 w 55959"/>
                  <a:gd name="connsiteY17" fmla="*/ 5774 h 42465"/>
                  <a:gd name="connsiteX18" fmla="*/ 7849 w 55959"/>
                  <a:gd name="connsiteY18" fmla="*/ 218 h 42465"/>
                  <a:gd name="connsiteX19" fmla="*/ 110 w 55959"/>
                  <a:gd name="connsiteY19" fmla="*/ 9544 h 42465"/>
                  <a:gd name="connsiteX20" fmla="*/ 14199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199" y="25221"/>
                    </a:moveTo>
                    <a:lnTo>
                      <a:pt x="110" y="25221"/>
                    </a:lnTo>
                    <a:lnTo>
                      <a:pt x="1499" y="42683"/>
                    </a:lnTo>
                    <a:lnTo>
                      <a:pt x="5468" y="42683"/>
                    </a:lnTo>
                    <a:cubicBezTo>
                      <a:pt x="5468" y="33952"/>
                      <a:pt x="6460" y="32761"/>
                      <a:pt x="12612" y="32761"/>
                    </a:cubicBezTo>
                    <a:lnTo>
                      <a:pt x="46545" y="32761"/>
                    </a:lnTo>
                    <a:cubicBezTo>
                      <a:pt x="52101" y="32761"/>
                      <a:pt x="52101" y="34150"/>
                      <a:pt x="52101" y="42683"/>
                    </a:cubicBezTo>
                    <a:lnTo>
                      <a:pt x="56070" y="42683"/>
                    </a:lnTo>
                    <a:cubicBezTo>
                      <a:pt x="55871" y="37722"/>
                      <a:pt x="55673" y="31769"/>
                      <a:pt x="55673" y="28396"/>
                    </a:cubicBezTo>
                    <a:cubicBezTo>
                      <a:pt x="55673" y="23236"/>
                      <a:pt x="55673" y="17283"/>
                      <a:pt x="56070" y="12322"/>
                    </a:cubicBezTo>
                    <a:lnTo>
                      <a:pt x="52101" y="12322"/>
                    </a:lnTo>
                    <a:lnTo>
                      <a:pt x="52101" y="14902"/>
                    </a:lnTo>
                    <a:cubicBezTo>
                      <a:pt x="52101" y="24228"/>
                      <a:pt x="50712" y="24427"/>
                      <a:pt x="46148" y="24427"/>
                    </a:cubicBezTo>
                    <a:lnTo>
                      <a:pt x="26701" y="24427"/>
                    </a:lnTo>
                    <a:cubicBezTo>
                      <a:pt x="14199" y="24427"/>
                      <a:pt x="2888" y="19268"/>
                      <a:pt x="2888" y="9544"/>
                    </a:cubicBezTo>
                    <a:cubicBezTo>
                      <a:pt x="2888" y="8750"/>
                      <a:pt x="2888" y="8552"/>
                      <a:pt x="3087" y="8155"/>
                    </a:cubicBezTo>
                    <a:cubicBezTo>
                      <a:pt x="3285" y="8552"/>
                      <a:pt x="4674" y="11132"/>
                      <a:pt x="8048" y="11132"/>
                    </a:cubicBezTo>
                    <a:cubicBezTo>
                      <a:pt x="11620" y="11132"/>
                      <a:pt x="13405" y="8552"/>
                      <a:pt x="13405" y="5774"/>
                    </a:cubicBezTo>
                    <a:cubicBezTo>
                      <a:pt x="13405" y="3393"/>
                      <a:pt x="12016" y="218"/>
                      <a:pt x="7849" y="218"/>
                    </a:cubicBezTo>
                    <a:cubicBezTo>
                      <a:pt x="3880" y="218"/>
                      <a:pt x="110" y="4186"/>
                      <a:pt x="110" y="9544"/>
                    </a:cubicBezTo>
                    <a:cubicBezTo>
                      <a:pt x="110" y="18871"/>
                      <a:pt x="8643" y="23435"/>
                      <a:pt x="14199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2" name="Forma libre: forma 271">
                <a:extLst>
                  <a:ext uri="{FF2B5EF4-FFF2-40B4-BE49-F238E27FC236}">
                    <a16:creationId xmlns:a16="http://schemas.microsoft.com/office/drawing/2014/main" id="{E8C30E3E-4442-2700-0338-DD26413119FB}"/>
                  </a:ext>
                </a:extLst>
              </p:cNvPr>
              <p:cNvSpPr/>
              <p:nvPr/>
            </p:nvSpPr>
            <p:spPr>
              <a:xfrm>
                <a:off x="2344632" y="3353319"/>
                <a:ext cx="57943" cy="41274"/>
              </a:xfrm>
              <a:custGeom>
                <a:avLst/>
                <a:gdLst>
                  <a:gd name="connsiteX0" fmla="*/ 32059 w 57943"/>
                  <a:gd name="connsiteY0" fmla="*/ 19462 h 41274"/>
                  <a:gd name="connsiteX1" fmla="*/ 43766 w 57943"/>
                  <a:gd name="connsiteY1" fmla="*/ 6167 h 41274"/>
                  <a:gd name="connsiteX2" fmla="*/ 55276 w 57943"/>
                  <a:gd name="connsiteY2" fmla="*/ 20454 h 41274"/>
                  <a:gd name="connsiteX3" fmla="*/ 37416 w 57943"/>
                  <a:gd name="connsiteY3" fmla="*/ 38115 h 41274"/>
                  <a:gd name="connsiteX4" fmla="*/ 35234 w 57943"/>
                  <a:gd name="connsiteY4" fmla="*/ 39901 h 41274"/>
                  <a:gd name="connsiteX5" fmla="*/ 38409 w 57943"/>
                  <a:gd name="connsiteY5" fmla="*/ 41489 h 41274"/>
                  <a:gd name="connsiteX6" fmla="*/ 55077 w 57943"/>
                  <a:gd name="connsiteY6" fmla="*/ 41489 h 41274"/>
                  <a:gd name="connsiteX7" fmla="*/ 58054 w 57943"/>
                  <a:gd name="connsiteY7" fmla="*/ 40099 h 41274"/>
                  <a:gd name="connsiteX8" fmla="*/ 55474 w 57943"/>
                  <a:gd name="connsiteY8" fmla="*/ 36924 h 41274"/>
                  <a:gd name="connsiteX9" fmla="*/ 52696 w 57943"/>
                  <a:gd name="connsiteY9" fmla="*/ 34345 h 41274"/>
                  <a:gd name="connsiteX10" fmla="*/ 58054 w 57943"/>
                  <a:gd name="connsiteY10" fmla="*/ 20454 h 41274"/>
                  <a:gd name="connsiteX11" fmla="*/ 40393 w 57943"/>
                  <a:gd name="connsiteY11" fmla="*/ 214 h 41274"/>
                  <a:gd name="connsiteX12" fmla="*/ 28487 w 57943"/>
                  <a:gd name="connsiteY12" fmla="*/ 5373 h 41274"/>
                  <a:gd name="connsiteX13" fmla="*/ 22335 w 57943"/>
                  <a:gd name="connsiteY13" fmla="*/ 19859 h 41274"/>
                  <a:gd name="connsiteX14" fmla="*/ 12016 w 57943"/>
                  <a:gd name="connsiteY14" fmla="*/ 35337 h 41274"/>
                  <a:gd name="connsiteX15" fmla="*/ 2491 w 57943"/>
                  <a:gd name="connsiteY15" fmla="*/ 21248 h 41274"/>
                  <a:gd name="connsiteX16" fmla="*/ 17771 w 57943"/>
                  <a:gd name="connsiteY16" fmla="*/ 6564 h 41274"/>
                  <a:gd name="connsiteX17" fmla="*/ 18962 w 57943"/>
                  <a:gd name="connsiteY17" fmla="*/ 4976 h 41274"/>
                  <a:gd name="connsiteX18" fmla="*/ 15787 w 57943"/>
                  <a:gd name="connsiteY18" fmla="*/ 3389 h 41274"/>
                  <a:gd name="connsiteX19" fmla="*/ 3087 w 57943"/>
                  <a:gd name="connsiteY19" fmla="*/ 3389 h 41274"/>
                  <a:gd name="connsiteX20" fmla="*/ 110 w 57943"/>
                  <a:gd name="connsiteY20" fmla="*/ 4778 h 41274"/>
                  <a:gd name="connsiteX21" fmla="*/ 1499 w 57943"/>
                  <a:gd name="connsiteY21" fmla="*/ 7159 h 41274"/>
                  <a:gd name="connsiteX22" fmla="*/ 3484 w 57943"/>
                  <a:gd name="connsiteY22" fmla="*/ 9342 h 41274"/>
                  <a:gd name="connsiteX23" fmla="*/ 110 w 57943"/>
                  <a:gd name="connsiteY23" fmla="*/ 21248 h 41274"/>
                  <a:gd name="connsiteX24" fmla="*/ 15588 w 57943"/>
                  <a:gd name="connsiteY24" fmla="*/ 41489 h 41274"/>
                  <a:gd name="connsiteX25" fmla="*/ 26304 w 57943"/>
                  <a:gd name="connsiteY25" fmla="*/ 36131 h 41274"/>
                  <a:gd name="connsiteX26" fmla="*/ 32059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059" y="19462"/>
                    </a:moveTo>
                    <a:cubicBezTo>
                      <a:pt x="32654" y="16485"/>
                      <a:pt x="34638" y="6167"/>
                      <a:pt x="43766" y="6167"/>
                    </a:cubicBezTo>
                    <a:cubicBezTo>
                      <a:pt x="50315" y="6167"/>
                      <a:pt x="55276" y="10731"/>
                      <a:pt x="55276" y="20454"/>
                    </a:cubicBezTo>
                    <a:cubicBezTo>
                      <a:pt x="55276" y="31170"/>
                      <a:pt x="48132" y="35734"/>
                      <a:pt x="37416" y="38115"/>
                    </a:cubicBezTo>
                    <a:cubicBezTo>
                      <a:pt x="35630" y="38512"/>
                      <a:pt x="35234" y="38512"/>
                      <a:pt x="35234" y="39901"/>
                    </a:cubicBezTo>
                    <a:cubicBezTo>
                      <a:pt x="35234" y="41489"/>
                      <a:pt x="36027" y="41489"/>
                      <a:pt x="38409" y="41489"/>
                    </a:cubicBezTo>
                    <a:lnTo>
                      <a:pt x="55077" y="41489"/>
                    </a:lnTo>
                    <a:cubicBezTo>
                      <a:pt x="57260" y="41489"/>
                      <a:pt x="58054" y="41489"/>
                      <a:pt x="58054" y="40099"/>
                    </a:cubicBezTo>
                    <a:cubicBezTo>
                      <a:pt x="58054" y="39504"/>
                      <a:pt x="57855" y="39306"/>
                      <a:pt x="55474" y="36924"/>
                    </a:cubicBezTo>
                    <a:cubicBezTo>
                      <a:pt x="55276" y="36726"/>
                      <a:pt x="55077" y="36726"/>
                      <a:pt x="52696" y="34345"/>
                    </a:cubicBezTo>
                    <a:cubicBezTo>
                      <a:pt x="57855" y="28789"/>
                      <a:pt x="58054" y="23232"/>
                      <a:pt x="58054" y="20454"/>
                    </a:cubicBezTo>
                    <a:cubicBezTo>
                      <a:pt x="58054" y="5968"/>
                      <a:pt x="49521" y="214"/>
                      <a:pt x="40393" y="214"/>
                    </a:cubicBezTo>
                    <a:cubicBezTo>
                      <a:pt x="33844" y="214"/>
                      <a:pt x="30074" y="3984"/>
                      <a:pt x="28487" y="5373"/>
                    </a:cubicBezTo>
                    <a:cubicBezTo>
                      <a:pt x="24518" y="9540"/>
                      <a:pt x="23327" y="14501"/>
                      <a:pt x="22335" y="19859"/>
                    </a:cubicBezTo>
                    <a:cubicBezTo>
                      <a:pt x="20946" y="27003"/>
                      <a:pt x="19359" y="35337"/>
                      <a:pt x="12016" y="35337"/>
                    </a:cubicBezTo>
                    <a:cubicBezTo>
                      <a:pt x="7651" y="35337"/>
                      <a:pt x="2491" y="32162"/>
                      <a:pt x="2491" y="21248"/>
                    </a:cubicBezTo>
                    <a:cubicBezTo>
                      <a:pt x="2491" y="7357"/>
                      <a:pt x="13802" y="6762"/>
                      <a:pt x="17771" y="6564"/>
                    </a:cubicBezTo>
                    <a:cubicBezTo>
                      <a:pt x="18962" y="6365"/>
                      <a:pt x="18962" y="5174"/>
                      <a:pt x="18962" y="4976"/>
                    </a:cubicBezTo>
                    <a:cubicBezTo>
                      <a:pt x="18962" y="3389"/>
                      <a:pt x="18168" y="3389"/>
                      <a:pt x="15787" y="3389"/>
                    </a:cubicBezTo>
                    <a:lnTo>
                      <a:pt x="3087" y="3389"/>
                    </a:lnTo>
                    <a:cubicBezTo>
                      <a:pt x="904" y="3389"/>
                      <a:pt x="110" y="3389"/>
                      <a:pt x="110" y="4778"/>
                    </a:cubicBezTo>
                    <a:cubicBezTo>
                      <a:pt x="110" y="5373"/>
                      <a:pt x="110" y="5571"/>
                      <a:pt x="1499" y="7159"/>
                    </a:cubicBezTo>
                    <a:cubicBezTo>
                      <a:pt x="2094" y="7556"/>
                      <a:pt x="3285" y="8945"/>
                      <a:pt x="3484" y="9342"/>
                    </a:cubicBezTo>
                    <a:cubicBezTo>
                      <a:pt x="110" y="14104"/>
                      <a:pt x="110" y="19462"/>
                      <a:pt x="110" y="21248"/>
                    </a:cubicBezTo>
                    <a:cubicBezTo>
                      <a:pt x="110" y="36726"/>
                      <a:pt x="8444" y="41489"/>
                      <a:pt x="15588" y="41489"/>
                    </a:cubicBezTo>
                    <a:cubicBezTo>
                      <a:pt x="19954" y="41489"/>
                      <a:pt x="23526" y="39504"/>
                      <a:pt x="26304" y="36131"/>
                    </a:cubicBezTo>
                    <a:cubicBezTo>
                      <a:pt x="29677" y="31964"/>
                      <a:pt x="30471" y="28392"/>
                      <a:pt x="32059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3" name="Forma libre: forma 272">
                <a:extLst>
                  <a:ext uri="{FF2B5EF4-FFF2-40B4-BE49-F238E27FC236}">
                    <a16:creationId xmlns:a16="http://schemas.microsoft.com/office/drawing/2014/main" id="{3937EEC5-CA0A-6F05-7ACA-959E94A31C58}"/>
                  </a:ext>
                </a:extLst>
              </p:cNvPr>
              <p:cNvSpPr/>
              <p:nvPr/>
            </p:nvSpPr>
            <p:spPr>
              <a:xfrm>
                <a:off x="2316653" y="3317733"/>
                <a:ext cx="84534" cy="26987"/>
              </a:xfrm>
              <a:custGeom>
                <a:avLst/>
                <a:gdLst>
                  <a:gd name="connsiteX0" fmla="*/ 28685 w 84534"/>
                  <a:gd name="connsiteY0" fmla="*/ 8941 h 26987"/>
                  <a:gd name="connsiteX1" fmla="*/ 30074 w 84534"/>
                  <a:gd name="connsiteY1" fmla="*/ 26602 h 26987"/>
                  <a:gd name="connsiteX2" fmla="*/ 34043 w 84534"/>
                  <a:gd name="connsiteY2" fmla="*/ 26602 h 26987"/>
                  <a:gd name="connsiteX3" fmla="*/ 40988 w 84534"/>
                  <a:gd name="connsiteY3" fmla="*/ 17275 h 26987"/>
                  <a:gd name="connsiteX4" fmla="*/ 75120 w 84534"/>
                  <a:gd name="connsiteY4" fmla="*/ 17275 h 26987"/>
                  <a:gd name="connsiteX5" fmla="*/ 80676 w 84534"/>
                  <a:gd name="connsiteY5" fmla="*/ 27197 h 26987"/>
                  <a:gd name="connsiteX6" fmla="*/ 84645 w 84534"/>
                  <a:gd name="connsiteY6" fmla="*/ 27197 h 26987"/>
                  <a:gd name="connsiteX7" fmla="*/ 84248 w 84534"/>
                  <a:gd name="connsiteY7" fmla="*/ 13306 h 26987"/>
                  <a:gd name="connsiteX8" fmla="*/ 84645 w 84534"/>
                  <a:gd name="connsiteY8" fmla="*/ 210 h 26987"/>
                  <a:gd name="connsiteX9" fmla="*/ 80676 w 84534"/>
                  <a:gd name="connsiteY9" fmla="*/ 210 h 26987"/>
                  <a:gd name="connsiteX10" fmla="*/ 75120 w 84534"/>
                  <a:gd name="connsiteY10" fmla="*/ 8941 h 26987"/>
                  <a:gd name="connsiteX11" fmla="*/ 6857 w 84534"/>
                  <a:gd name="connsiteY11" fmla="*/ 8544 h 26987"/>
                  <a:gd name="connsiteX12" fmla="*/ 110 w 84534"/>
                  <a:gd name="connsiteY12" fmla="*/ 15092 h 26987"/>
                  <a:gd name="connsiteX13" fmla="*/ 6857 w 84534"/>
                  <a:gd name="connsiteY13" fmla="*/ 21839 h 26987"/>
                  <a:gd name="connsiteX14" fmla="*/ 13405 w 84534"/>
                  <a:gd name="connsiteY14" fmla="*/ 15092 h 26987"/>
                  <a:gd name="connsiteX15" fmla="*/ 6857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85" y="8941"/>
                    </a:moveTo>
                    <a:lnTo>
                      <a:pt x="30074" y="26602"/>
                    </a:lnTo>
                    <a:lnTo>
                      <a:pt x="34043" y="26602"/>
                    </a:lnTo>
                    <a:cubicBezTo>
                      <a:pt x="34043" y="18466"/>
                      <a:pt x="34837" y="17275"/>
                      <a:pt x="40988" y="17275"/>
                    </a:cubicBezTo>
                    <a:lnTo>
                      <a:pt x="75120" y="17275"/>
                    </a:lnTo>
                    <a:cubicBezTo>
                      <a:pt x="80676" y="17275"/>
                      <a:pt x="80676" y="18664"/>
                      <a:pt x="80676" y="27197"/>
                    </a:cubicBezTo>
                    <a:lnTo>
                      <a:pt x="84645" y="27197"/>
                    </a:lnTo>
                    <a:cubicBezTo>
                      <a:pt x="84446" y="23228"/>
                      <a:pt x="84248" y="16283"/>
                      <a:pt x="84248" y="13306"/>
                    </a:cubicBezTo>
                    <a:cubicBezTo>
                      <a:pt x="84248" y="8941"/>
                      <a:pt x="84446" y="4377"/>
                      <a:pt x="84645" y="210"/>
                    </a:cubicBezTo>
                    <a:lnTo>
                      <a:pt x="80676" y="210"/>
                    </a:lnTo>
                    <a:cubicBezTo>
                      <a:pt x="80676" y="8544"/>
                      <a:pt x="80080" y="8941"/>
                      <a:pt x="75120" y="8941"/>
                    </a:cubicBezTo>
                    <a:close/>
                    <a:moveTo>
                      <a:pt x="6857" y="8544"/>
                    </a:moveTo>
                    <a:cubicBezTo>
                      <a:pt x="2690" y="8544"/>
                      <a:pt x="110" y="11719"/>
                      <a:pt x="110" y="15092"/>
                    </a:cubicBezTo>
                    <a:cubicBezTo>
                      <a:pt x="110" y="19061"/>
                      <a:pt x="3484" y="21839"/>
                      <a:pt x="6857" y="21839"/>
                    </a:cubicBezTo>
                    <a:cubicBezTo>
                      <a:pt x="10230" y="21839"/>
                      <a:pt x="13405" y="19061"/>
                      <a:pt x="13405" y="15092"/>
                    </a:cubicBezTo>
                    <a:cubicBezTo>
                      <a:pt x="13405" y="11719"/>
                      <a:pt x="10826" y="8544"/>
                      <a:pt x="6857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4" name="Forma libre: forma 273">
                <a:extLst>
                  <a:ext uri="{FF2B5EF4-FFF2-40B4-BE49-F238E27FC236}">
                    <a16:creationId xmlns:a16="http://schemas.microsoft.com/office/drawing/2014/main" id="{7CBA3CBF-4833-18A5-ABD2-1456D27471F3}"/>
                  </a:ext>
                </a:extLst>
              </p:cNvPr>
              <p:cNvSpPr/>
              <p:nvPr/>
            </p:nvSpPr>
            <p:spPr>
              <a:xfrm>
                <a:off x="2312882" y="3264150"/>
                <a:ext cx="23812" cy="23613"/>
              </a:xfrm>
              <a:custGeom>
                <a:avLst/>
                <a:gdLst>
                  <a:gd name="connsiteX0" fmla="*/ 8444 w 23812"/>
                  <a:gd name="connsiteY0" fmla="*/ 2390 h 23613"/>
                  <a:gd name="connsiteX1" fmla="*/ 4674 w 23812"/>
                  <a:gd name="connsiteY1" fmla="*/ 207 h 23613"/>
                  <a:gd name="connsiteX2" fmla="*/ 110 w 23812"/>
                  <a:gd name="connsiteY2" fmla="*/ 4771 h 23613"/>
                  <a:gd name="connsiteX3" fmla="*/ 2293 w 23812"/>
                  <a:gd name="connsiteY3" fmla="*/ 8541 h 23613"/>
                  <a:gd name="connsiteX4" fmla="*/ 21740 w 23812"/>
                  <a:gd name="connsiteY4" fmla="*/ 23821 h 23613"/>
                  <a:gd name="connsiteX5" fmla="*/ 23923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444" y="2390"/>
                    </a:moveTo>
                    <a:cubicBezTo>
                      <a:pt x="7651" y="1199"/>
                      <a:pt x="6262" y="207"/>
                      <a:pt x="4674" y="207"/>
                    </a:cubicBezTo>
                    <a:cubicBezTo>
                      <a:pt x="2491" y="207"/>
                      <a:pt x="110" y="2588"/>
                      <a:pt x="110" y="4771"/>
                    </a:cubicBezTo>
                    <a:cubicBezTo>
                      <a:pt x="110" y="6755"/>
                      <a:pt x="1499" y="8144"/>
                      <a:pt x="2293" y="8541"/>
                    </a:cubicBezTo>
                    <a:lnTo>
                      <a:pt x="21740" y="23821"/>
                    </a:lnTo>
                    <a:lnTo>
                      <a:pt x="23923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75" name="Gráfico 5">
              <a:extLst>
                <a:ext uri="{FF2B5EF4-FFF2-40B4-BE49-F238E27FC236}">
                  <a16:creationId xmlns:a16="http://schemas.microsoft.com/office/drawing/2014/main" id="{D7CDB739-2A86-6FCF-212A-8C3405B7F9CF}"/>
                </a:ext>
              </a:extLst>
            </p:cNvPr>
            <p:cNvGrpSpPr/>
            <p:nvPr/>
          </p:nvGrpSpPr>
          <p:grpSpPr>
            <a:xfrm>
              <a:off x="2344632" y="3182872"/>
              <a:ext cx="57943" cy="127315"/>
              <a:chOff x="2344632" y="3182872"/>
              <a:chExt cx="57943" cy="127315"/>
            </a:xfrm>
            <a:solidFill>
              <a:schemeClr val="tx1"/>
            </a:solidFill>
          </p:grpSpPr>
          <p:sp>
            <p:nvSpPr>
              <p:cNvPr id="276" name="Forma libre: forma 275">
                <a:extLst>
                  <a:ext uri="{FF2B5EF4-FFF2-40B4-BE49-F238E27FC236}">
                    <a16:creationId xmlns:a16="http://schemas.microsoft.com/office/drawing/2014/main" id="{CB3D7D58-C56E-33CA-BE8F-F124E4C9E0DB}"/>
                  </a:ext>
                </a:extLst>
              </p:cNvPr>
              <p:cNvSpPr/>
              <p:nvPr/>
            </p:nvSpPr>
            <p:spPr>
              <a:xfrm>
                <a:off x="2344632" y="3254228"/>
                <a:ext cx="57943" cy="55959"/>
              </a:xfrm>
              <a:custGeom>
                <a:avLst/>
                <a:gdLst>
                  <a:gd name="connsiteX0" fmla="*/ 29677 w 57943"/>
                  <a:gd name="connsiteY0" fmla="*/ 207 h 55959"/>
                  <a:gd name="connsiteX1" fmla="*/ 110 w 57943"/>
                  <a:gd name="connsiteY1" fmla="*/ 28187 h 55959"/>
                  <a:gd name="connsiteX2" fmla="*/ 29677 w 57943"/>
                  <a:gd name="connsiteY2" fmla="*/ 56166 h 55959"/>
                  <a:gd name="connsiteX3" fmla="*/ 58054 w 57943"/>
                  <a:gd name="connsiteY3" fmla="*/ 28187 h 55959"/>
                  <a:gd name="connsiteX4" fmla="*/ 29677 w 57943"/>
                  <a:gd name="connsiteY4" fmla="*/ 207 h 55959"/>
                  <a:gd name="connsiteX5" fmla="*/ 54879 w 57943"/>
                  <a:gd name="connsiteY5" fmla="*/ 28187 h 55959"/>
                  <a:gd name="connsiteX6" fmla="*/ 46346 w 57943"/>
                  <a:gd name="connsiteY6" fmla="*/ 42474 h 55959"/>
                  <a:gd name="connsiteX7" fmla="*/ 28685 w 57943"/>
                  <a:gd name="connsiteY7" fmla="*/ 45649 h 55959"/>
                  <a:gd name="connsiteX8" fmla="*/ 11223 w 57943"/>
                  <a:gd name="connsiteY8" fmla="*/ 42673 h 55959"/>
                  <a:gd name="connsiteX9" fmla="*/ 2888 w 57943"/>
                  <a:gd name="connsiteY9" fmla="*/ 28187 h 55959"/>
                  <a:gd name="connsiteX10" fmla="*/ 11024 w 57943"/>
                  <a:gd name="connsiteY10" fmla="*/ 13899 h 55959"/>
                  <a:gd name="connsiteX11" fmla="*/ 28685 w 57943"/>
                  <a:gd name="connsiteY11" fmla="*/ 10724 h 55959"/>
                  <a:gd name="connsiteX12" fmla="*/ 45552 w 57943"/>
                  <a:gd name="connsiteY12" fmla="*/ 13502 h 55959"/>
                  <a:gd name="connsiteX13" fmla="*/ 54879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77" y="207"/>
                    </a:moveTo>
                    <a:cubicBezTo>
                      <a:pt x="13405" y="207"/>
                      <a:pt x="110" y="12907"/>
                      <a:pt x="110" y="28187"/>
                    </a:cubicBezTo>
                    <a:cubicBezTo>
                      <a:pt x="110" y="43863"/>
                      <a:pt x="13802" y="56166"/>
                      <a:pt x="29677" y="56166"/>
                    </a:cubicBezTo>
                    <a:cubicBezTo>
                      <a:pt x="45949" y="56166"/>
                      <a:pt x="58054" y="43069"/>
                      <a:pt x="58054" y="28187"/>
                    </a:cubicBezTo>
                    <a:cubicBezTo>
                      <a:pt x="58054" y="12907"/>
                      <a:pt x="45751" y="207"/>
                      <a:pt x="29677" y="207"/>
                    </a:cubicBezTo>
                    <a:close/>
                    <a:moveTo>
                      <a:pt x="54879" y="28187"/>
                    </a:moveTo>
                    <a:cubicBezTo>
                      <a:pt x="54879" y="33544"/>
                      <a:pt x="52299" y="39101"/>
                      <a:pt x="46346" y="42474"/>
                    </a:cubicBezTo>
                    <a:cubicBezTo>
                      <a:pt x="40790" y="45649"/>
                      <a:pt x="33249" y="45649"/>
                      <a:pt x="28685" y="45649"/>
                    </a:cubicBezTo>
                    <a:cubicBezTo>
                      <a:pt x="23724" y="45649"/>
                      <a:pt x="16779" y="45649"/>
                      <a:pt x="11223" y="42673"/>
                    </a:cubicBezTo>
                    <a:cubicBezTo>
                      <a:pt x="5468" y="39299"/>
                      <a:pt x="2888" y="33346"/>
                      <a:pt x="2888" y="28187"/>
                    </a:cubicBezTo>
                    <a:cubicBezTo>
                      <a:pt x="2888" y="22630"/>
                      <a:pt x="5666" y="17273"/>
                      <a:pt x="11024" y="13899"/>
                    </a:cubicBezTo>
                    <a:cubicBezTo>
                      <a:pt x="16382" y="10724"/>
                      <a:pt x="23724" y="10724"/>
                      <a:pt x="28685" y="10724"/>
                    </a:cubicBezTo>
                    <a:cubicBezTo>
                      <a:pt x="33249" y="10724"/>
                      <a:pt x="39996" y="10724"/>
                      <a:pt x="45552" y="13502"/>
                    </a:cubicBezTo>
                    <a:cubicBezTo>
                      <a:pt x="51307" y="16280"/>
                      <a:pt x="54879" y="21837"/>
                      <a:pt x="54879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7" name="Forma libre: forma 276">
                <a:extLst>
                  <a:ext uri="{FF2B5EF4-FFF2-40B4-BE49-F238E27FC236}">
                    <a16:creationId xmlns:a16="http://schemas.microsoft.com/office/drawing/2014/main" id="{60852191-F8F8-BB0C-AF31-D8DB81900DC4}"/>
                  </a:ext>
                </a:extLst>
              </p:cNvPr>
              <p:cNvSpPr/>
              <p:nvPr/>
            </p:nvSpPr>
            <p:spPr>
              <a:xfrm>
                <a:off x="2345228" y="3182872"/>
                <a:ext cx="55959" cy="63698"/>
              </a:xfrm>
              <a:custGeom>
                <a:avLst/>
                <a:gdLst>
                  <a:gd name="connsiteX0" fmla="*/ 12612 w 55959"/>
                  <a:gd name="connsiteY0" fmla="*/ 53978 h 63698"/>
                  <a:gd name="connsiteX1" fmla="*/ 46545 w 55959"/>
                  <a:gd name="connsiteY1" fmla="*/ 53978 h 63698"/>
                  <a:gd name="connsiteX2" fmla="*/ 52101 w 55959"/>
                  <a:gd name="connsiteY2" fmla="*/ 63900 h 63698"/>
                  <a:gd name="connsiteX3" fmla="*/ 56070 w 55959"/>
                  <a:gd name="connsiteY3" fmla="*/ 63900 h 63698"/>
                  <a:gd name="connsiteX4" fmla="*/ 55673 w 55959"/>
                  <a:gd name="connsiteY4" fmla="*/ 49613 h 63698"/>
                  <a:gd name="connsiteX5" fmla="*/ 56070 w 55959"/>
                  <a:gd name="connsiteY5" fmla="*/ 35325 h 63698"/>
                  <a:gd name="connsiteX6" fmla="*/ 52101 w 55959"/>
                  <a:gd name="connsiteY6" fmla="*/ 35325 h 63698"/>
                  <a:gd name="connsiteX7" fmla="*/ 46545 w 55959"/>
                  <a:gd name="connsiteY7" fmla="*/ 45247 h 63698"/>
                  <a:gd name="connsiteX8" fmla="*/ 23129 w 55959"/>
                  <a:gd name="connsiteY8" fmla="*/ 45247 h 63698"/>
                  <a:gd name="connsiteX9" fmla="*/ 2888 w 55959"/>
                  <a:gd name="connsiteY9" fmla="*/ 28182 h 63698"/>
                  <a:gd name="connsiteX10" fmla="*/ 16977 w 55959"/>
                  <a:gd name="connsiteY10" fmla="*/ 18855 h 63698"/>
                  <a:gd name="connsiteX11" fmla="*/ 46545 w 55959"/>
                  <a:gd name="connsiteY11" fmla="*/ 18855 h 63698"/>
                  <a:gd name="connsiteX12" fmla="*/ 52101 w 55959"/>
                  <a:gd name="connsiteY12" fmla="*/ 28777 h 63698"/>
                  <a:gd name="connsiteX13" fmla="*/ 56070 w 55959"/>
                  <a:gd name="connsiteY13" fmla="*/ 28777 h 63698"/>
                  <a:gd name="connsiteX14" fmla="*/ 55673 w 55959"/>
                  <a:gd name="connsiteY14" fmla="*/ 14489 h 63698"/>
                  <a:gd name="connsiteX15" fmla="*/ 56070 w 55959"/>
                  <a:gd name="connsiteY15" fmla="*/ 202 h 63698"/>
                  <a:gd name="connsiteX16" fmla="*/ 52101 w 55959"/>
                  <a:gd name="connsiteY16" fmla="*/ 202 h 63698"/>
                  <a:gd name="connsiteX17" fmla="*/ 48330 w 55959"/>
                  <a:gd name="connsiteY17" fmla="*/ 10124 h 63698"/>
                  <a:gd name="connsiteX18" fmla="*/ 24121 w 55959"/>
                  <a:gd name="connsiteY18" fmla="*/ 10124 h 63698"/>
                  <a:gd name="connsiteX19" fmla="*/ 4873 w 55959"/>
                  <a:gd name="connsiteY19" fmla="*/ 14092 h 63698"/>
                  <a:gd name="connsiteX20" fmla="*/ 110 w 55959"/>
                  <a:gd name="connsiteY20" fmla="*/ 27388 h 63698"/>
                  <a:gd name="connsiteX21" fmla="*/ 13405 w 55959"/>
                  <a:gd name="connsiteY21" fmla="*/ 46041 h 63698"/>
                  <a:gd name="connsiteX22" fmla="*/ 110 w 55959"/>
                  <a:gd name="connsiteY22" fmla="*/ 46041 h 63698"/>
                  <a:gd name="connsiteX23" fmla="*/ 1499 w 55959"/>
                  <a:gd name="connsiteY23" fmla="*/ 63900 h 63698"/>
                  <a:gd name="connsiteX24" fmla="*/ 5468 w 55959"/>
                  <a:gd name="connsiteY24" fmla="*/ 63900 h 63698"/>
                  <a:gd name="connsiteX25" fmla="*/ 12612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12" y="53978"/>
                    </a:moveTo>
                    <a:lnTo>
                      <a:pt x="46545" y="53978"/>
                    </a:lnTo>
                    <a:cubicBezTo>
                      <a:pt x="52101" y="53978"/>
                      <a:pt x="52101" y="55368"/>
                      <a:pt x="52101" y="63900"/>
                    </a:cubicBezTo>
                    <a:lnTo>
                      <a:pt x="56070" y="63900"/>
                    </a:lnTo>
                    <a:cubicBezTo>
                      <a:pt x="55871" y="59336"/>
                      <a:pt x="55673" y="52986"/>
                      <a:pt x="55673" y="49613"/>
                    </a:cubicBezTo>
                    <a:cubicBezTo>
                      <a:pt x="55673" y="46239"/>
                      <a:pt x="55871" y="39691"/>
                      <a:pt x="56070" y="35325"/>
                    </a:cubicBezTo>
                    <a:lnTo>
                      <a:pt x="52101" y="35325"/>
                    </a:lnTo>
                    <a:cubicBezTo>
                      <a:pt x="52101" y="43858"/>
                      <a:pt x="52101" y="45247"/>
                      <a:pt x="46545" y="45247"/>
                    </a:cubicBezTo>
                    <a:lnTo>
                      <a:pt x="23129" y="45247"/>
                    </a:lnTo>
                    <a:cubicBezTo>
                      <a:pt x="10032" y="45247"/>
                      <a:pt x="2888" y="36317"/>
                      <a:pt x="2888" y="28182"/>
                    </a:cubicBezTo>
                    <a:cubicBezTo>
                      <a:pt x="2888" y="20244"/>
                      <a:pt x="9834" y="18855"/>
                      <a:pt x="16977" y="18855"/>
                    </a:cubicBezTo>
                    <a:lnTo>
                      <a:pt x="46545" y="18855"/>
                    </a:lnTo>
                    <a:cubicBezTo>
                      <a:pt x="52101" y="18855"/>
                      <a:pt x="52101" y="20244"/>
                      <a:pt x="52101" y="28777"/>
                    </a:cubicBezTo>
                    <a:lnTo>
                      <a:pt x="56070" y="28777"/>
                    </a:lnTo>
                    <a:cubicBezTo>
                      <a:pt x="55871" y="24213"/>
                      <a:pt x="55673" y="17863"/>
                      <a:pt x="55673" y="14489"/>
                    </a:cubicBezTo>
                    <a:cubicBezTo>
                      <a:pt x="55673" y="11116"/>
                      <a:pt x="55871" y="4567"/>
                      <a:pt x="56070" y="202"/>
                    </a:cubicBezTo>
                    <a:lnTo>
                      <a:pt x="52101" y="202"/>
                    </a:lnTo>
                    <a:cubicBezTo>
                      <a:pt x="52101" y="6750"/>
                      <a:pt x="52101" y="9925"/>
                      <a:pt x="48330" y="10124"/>
                    </a:cubicBezTo>
                    <a:lnTo>
                      <a:pt x="24121" y="10124"/>
                    </a:lnTo>
                    <a:cubicBezTo>
                      <a:pt x="13405" y="10124"/>
                      <a:pt x="9437" y="10124"/>
                      <a:pt x="4873" y="14092"/>
                    </a:cubicBezTo>
                    <a:cubicBezTo>
                      <a:pt x="2690" y="15878"/>
                      <a:pt x="110" y="20046"/>
                      <a:pt x="110" y="27388"/>
                    </a:cubicBezTo>
                    <a:cubicBezTo>
                      <a:pt x="110" y="36516"/>
                      <a:pt x="5666" y="42469"/>
                      <a:pt x="13405" y="46041"/>
                    </a:cubicBezTo>
                    <a:lnTo>
                      <a:pt x="110" y="46041"/>
                    </a:lnTo>
                    <a:lnTo>
                      <a:pt x="1499" y="63900"/>
                    </a:lnTo>
                    <a:lnTo>
                      <a:pt x="5468" y="63900"/>
                    </a:lnTo>
                    <a:cubicBezTo>
                      <a:pt x="5468" y="54971"/>
                      <a:pt x="6460" y="53978"/>
                      <a:pt x="12612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78" name="Gráfico 5">
              <a:extLst>
                <a:ext uri="{FF2B5EF4-FFF2-40B4-BE49-F238E27FC236}">
                  <a16:creationId xmlns:a16="http://schemas.microsoft.com/office/drawing/2014/main" id="{F1370E38-CEF7-488F-5103-D0FC8BBC240D}"/>
                </a:ext>
              </a:extLst>
            </p:cNvPr>
            <p:cNvGrpSpPr/>
            <p:nvPr/>
          </p:nvGrpSpPr>
          <p:grpSpPr>
            <a:xfrm>
              <a:off x="2406129" y="2661375"/>
              <a:ext cx="253826" cy="87709"/>
              <a:chOff x="2406129" y="2661375"/>
              <a:chExt cx="253826" cy="87709"/>
            </a:xfrm>
            <a:solidFill>
              <a:schemeClr val="tx1"/>
            </a:solidFill>
          </p:grpSpPr>
          <p:sp>
            <p:nvSpPr>
              <p:cNvPr id="279" name="Forma libre: forma 278">
                <a:extLst>
                  <a:ext uri="{FF2B5EF4-FFF2-40B4-BE49-F238E27FC236}">
                    <a16:creationId xmlns:a16="http://schemas.microsoft.com/office/drawing/2014/main" id="{8D7C8DC0-4F8A-3EC0-8047-B1081AC6B5F9}"/>
                  </a:ext>
                </a:extLst>
              </p:cNvPr>
              <p:cNvSpPr/>
              <p:nvPr/>
            </p:nvSpPr>
            <p:spPr>
              <a:xfrm>
                <a:off x="2406129" y="2661375"/>
                <a:ext cx="69453" cy="86320"/>
              </a:xfrm>
              <a:custGeom>
                <a:avLst/>
                <a:gdLst>
                  <a:gd name="connsiteX0" fmla="*/ 69563 w 69453"/>
                  <a:gd name="connsiteY0" fmla="*/ 53939 h 86320"/>
                  <a:gd name="connsiteX1" fmla="*/ 66388 w 69453"/>
                  <a:gd name="connsiteY1" fmla="*/ 53939 h 86320"/>
                  <a:gd name="connsiteX2" fmla="*/ 40988 w 69453"/>
                  <a:gd name="connsiteY2" fmla="*/ 82514 h 86320"/>
                  <a:gd name="connsiteX3" fmla="*/ 30670 w 69453"/>
                  <a:gd name="connsiteY3" fmla="*/ 82514 h 86320"/>
                  <a:gd name="connsiteX4" fmla="*/ 24320 w 69453"/>
                  <a:gd name="connsiteY4" fmla="*/ 77553 h 86320"/>
                  <a:gd name="connsiteX5" fmla="*/ 24320 w 69453"/>
                  <a:gd name="connsiteY5" fmla="*/ 10084 h 86320"/>
                  <a:gd name="connsiteX6" fmla="*/ 36424 w 69453"/>
                  <a:gd name="connsiteY6" fmla="*/ 4131 h 86320"/>
                  <a:gd name="connsiteX7" fmla="*/ 40591 w 69453"/>
                  <a:gd name="connsiteY7" fmla="*/ 4131 h 86320"/>
                  <a:gd name="connsiteX8" fmla="*/ 40591 w 69453"/>
                  <a:gd name="connsiteY8" fmla="*/ 162 h 86320"/>
                  <a:gd name="connsiteX9" fmla="*/ 19359 w 69453"/>
                  <a:gd name="connsiteY9" fmla="*/ 559 h 86320"/>
                  <a:gd name="connsiteX10" fmla="*/ 110 w 69453"/>
                  <a:gd name="connsiteY10" fmla="*/ 162 h 86320"/>
                  <a:gd name="connsiteX11" fmla="*/ 110 w 69453"/>
                  <a:gd name="connsiteY11" fmla="*/ 4131 h 86320"/>
                  <a:gd name="connsiteX12" fmla="*/ 3087 w 69453"/>
                  <a:gd name="connsiteY12" fmla="*/ 4131 h 86320"/>
                  <a:gd name="connsiteX13" fmla="*/ 13207 w 69453"/>
                  <a:gd name="connsiteY13" fmla="*/ 10084 h 86320"/>
                  <a:gd name="connsiteX14" fmla="*/ 13207 w 69453"/>
                  <a:gd name="connsiteY14" fmla="*/ 76561 h 86320"/>
                  <a:gd name="connsiteX15" fmla="*/ 3087 w 69453"/>
                  <a:gd name="connsiteY15" fmla="*/ 82514 h 86320"/>
                  <a:gd name="connsiteX16" fmla="*/ 110 w 69453"/>
                  <a:gd name="connsiteY16" fmla="*/ 82514 h 86320"/>
                  <a:gd name="connsiteX17" fmla="*/ 110 w 69453"/>
                  <a:gd name="connsiteY17" fmla="*/ 86483 h 86320"/>
                  <a:gd name="connsiteX18" fmla="*/ 65991 w 69453"/>
                  <a:gd name="connsiteY18" fmla="*/ 86483 h 8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453" h="86320">
                    <a:moveTo>
                      <a:pt x="69563" y="53939"/>
                    </a:moveTo>
                    <a:lnTo>
                      <a:pt x="66388" y="53939"/>
                    </a:lnTo>
                    <a:cubicBezTo>
                      <a:pt x="64999" y="66837"/>
                      <a:pt x="63213" y="82514"/>
                      <a:pt x="40988" y="82514"/>
                    </a:cubicBezTo>
                    <a:lnTo>
                      <a:pt x="30670" y="82514"/>
                    </a:lnTo>
                    <a:cubicBezTo>
                      <a:pt x="24716" y="82514"/>
                      <a:pt x="24320" y="81720"/>
                      <a:pt x="24320" y="77553"/>
                    </a:cubicBezTo>
                    <a:lnTo>
                      <a:pt x="24320" y="10084"/>
                    </a:lnTo>
                    <a:cubicBezTo>
                      <a:pt x="24320" y="5917"/>
                      <a:pt x="24320" y="4131"/>
                      <a:pt x="36424" y="4131"/>
                    </a:cubicBezTo>
                    <a:lnTo>
                      <a:pt x="40591" y="4131"/>
                    </a:lnTo>
                    <a:lnTo>
                      <a:pt x="40591" y="162"/>
                    </a:lnTo>
                    <a:cubicBezTo>
                      <a:pt x="36027" y="559"/>
                      <a:pt x="24518" y="559"/>
                      <a:pt x="19359" y="559"/>
                    </a:cubicBezTo>
                    <a:cubicBezTo>
                      <a:pt x="14398" y="559"/>
                      <a:pt x="4476" y="559"/>
                      <a:pt x="110" y="162"/>
                    </a:cubicBezTo>
                    <a:lnTo>
                      <a:pt x="110" y="4131"/>
                    </a:lnTo>
                    <a:lnTo>
                      <a:pt x="3087" y="4131"/>
                    </a:lnTo>
                    <a:cubicBezTo>
                      <a:pt x="12810" y="4131"/>
                      <a:pt x="13207" y="5520"/>
                      <a:pt x="13207" y="10084"/>
                    </a:cubicBezTo>
                    <a:lnTo>
                      <a:pt x="13207" y="76561"/>
                    </a:lnTo>
                    <a:cubicBezTo>
                      <a:pt x="13207" y="81125"/>
                      <a:pt x="12810" y="82514"/>
                      <a:pt x="3087" y="82514"/>
                    </a:cubicBezTo>
                    <a:lnTo>
                      <a:pt x="110" y="82514"/>
                    </a:lnTo>
                    <a:lnTo>
                      <a:pt x="110" y="86483"/>
                    </a:lnTo>
                    <a:lnTo>
                      <a:pt x="65991" y="86483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0" name="Forma libre: forma 279">
                <a:extLst>
                  <a:ext uri="{FF2B5EF4-FFF2-40B4-BE49-F238E27FC236}">
                    <a16:creationId xmlns:a16="http://schemas.microsoft.com/office/drawing/2014/main" id="{BC17BF65-980A-B6A4-993C-200ABD8556BA}"/>
                  </a:ext>
                </a:extLst>
              </p:cNvPr>
              <p:cNvSpPr/>
              <p:nvPr/>
            </p:nvSpPr>
            <p:spPr>
              <a:xfrm>
                <a:off x="2486364" y="2691141"/>
                <a:ext cx="56951" cy="57943"/>
              </a:xfrm>
              <a:custGeom>
                <a:avLst/>
                <a:gdLst>
                  <a:gd name="connsiteX0" fmla="*/ 36827 w 56951"/>
                  <a:gd name="connsiteY0" fmla="*/ 47192 h 57943"/>
                  <a:gd name="connsiteX1" fmla="*/ 46749 w 56951"/>
                  <a:gd name="connsiteY1" fmla="*/ 57511 h 57943"/>
                  <a:gd name="connsiteX2" fmla="*/ 57068 w 56951"/>
                  <a:gd name="connsiteY2" fmla="*/ 45406 h 57943"/>
                  <a:gd name="connsiteX3" fmla="*/ 57068 w 56951"/>
                  <a:gd name="connsiteY3" fmla="*/ 38461 h 57943"/>
                  <a:gd name="connsiteX4" fmla="*/ 53893 w 56951"/>
                  <a:gd name="connsiteY4" fmla="*/ 38461 h 57943"/>
                  <a:gd name="connsiteX5" fmla="*/ 53893 w 56951"/>
                  <a:gd name="connsiteY5" fmla="*/ 45406 h 57943"/>
                  <a:gd name="connsiteX6" fmla="*/ 49329 w 56951"/>
                  <a:gd name="connsiteY6" fmla="*/ 53542 h 57943"/>
                  <a:gd name="connsiteX7" fmla="*/ 44765 w 56951"/>
                  <a:gd name="connsiteY7" fmla="*/ 47192 h 57943"/>
                  <a:gd name="connsiteX8" fmla="*/ 44765 w 56951"/>
                  <a:gd name="connsiteY8" fmla="*/ 21990 h 57943"/>
                  <a:gd name="connsiteX9" fmla="*/ 40201 w 56951"/>
                  <a:gd name="connsiteY9" fmla="*/ 7108 h 57943"/>
                  <a:gd name="connsiteX10" fmla="*/ 22738 w 56951"/>
                  <a:gd name="connsiteY10" fmla="*/ 162 h 57943"/>
                  <a:gd name="connsiteX11" fmla="*/ 3688 w 56951"/>
                  <a:gd name="connsiteY11" fmla="*/ 14450 h 57943"/>
                  <a:gd name="connsiteX12" fmla="*/ 9642 w 56951"/>
                  <a:gd name="connsiteY12" fmla="*/ 20403 h 57943"/>
                  <a:gd name="connsiteX13" fmla="*/ 15396 w 56951"/>
                  <a:gd name="connsiteY13" fmla="*/ 14450 h 57943"/>
                  <a:gd name="connsiteX14" fmla="*/ 8848 w 56951"/>
                  <a:gd name="connsiteY14" fmla="*/ 8695 h 57943"/>
                  <a:gd name="connsiteX15" fmla="*/ 22540 w 56951"/>
                  <a:gd name="connsiteY15" fmla="*/ 2940 h 57943"/>
                  <a:gd name="connsiteX16" fmla="*/ 36034 w 56951"/>
                  <a:gd name="connsiteY16" fmla="*/ 19014 h 57943"/>
                  <a:gd name="connsiteX17" fmla="*/ 36034 w 56951"/>
                  <a:gd name="connsiteY17" fmla="*/ 23776 h 57943"/>
                  <a:gd name="connsiteX18" fmla="*/ 12618 w 56951"/>
                  <a:gd name="connsiteY18" fmla="*/ 28340 h 57943"/>
                  <a:gd name="connsiteX19" fmla="*/ 116 w 56951"/>
                  <a:gd name="connsiteY19" fmla="*/ 44612 h 57943"/>
                  <a:gd name="connsiteX20" fmla="*/ 20357 w 56951"/>
                  <a:gd name="connsiteY20" fmla="*/ 58106 h 57943"/>
                  <a:gd name="connsiteX21" fmla="*/ 36827 w 56951"/>
                  <a:gd name="connsiteY21" fmla="*/ 47192 h 57943"/>
                  <a:gd name="connsiteX22" fmla="*/ 36034 w 56951"/>
                  <a:gd name="connsiteY22" fmla="*/ 26356 h 57943"/>
                  <a:gd name="connsiteX23" fmla="*/ 36034 w 56951"/>
                  <a:gd name="connsiteY23" fmla="*/ 39056 h 57943"/>
                  <a:gd name="connsiteX24" fmla="*/ 21151 w 56951"/>
                  <a:gd name="connsiteY24" fmla="*/ 55328 h 57943"/>
                  <a:gd name="connsiteX25" fmla="*/ 9840 w 56951"/>
                  <a:gd name="connsiteY25" fmla="*/ 44612 h 57943"/>
                  <a:gd name="connsiteX26" fmla="*/ 36034 w 56951"/>
                  <a:gd name="connsiteY26" fmla="*/ 263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51" h="57943">
                    <a:moveTo>
                      <a:pt x="36827" y="47192"/>
                    </a:moveTo>
                    <a:cubicBezTo>
                      <a:pt x="37423" y="52153"/>
                      <a:pt x="40796" y="57511"/>
                      <a:pt x="46749" y="57511"/>
                    </a:cubicBezTo>
                    <a:cubicBezTo>
                      <a:pt x="49329" y="57511"/>
                      <a:pt x="57068" y="55725"/>
                      <a:pt x="57068" y="45406"/>
                    </a:cubicBezTo>
                    <a:lnTo>
                      <a:pt x="57068" y="38461"/>
                    </a:lnTo>
                    <a:lnTo>
                      <a:pt x="53893" y="38461"/>
                    </a:lnTo>
                    <a:lnTo>
                      <a:pt x="53893" y="45406"/>
                    </a:lnTo>
                    <a:cubicBezTo>
                      <a:pt x="53893" y="52748"/>
                      <a:pt x="50718" y="53542"/>
                      <a:pt x="49329" y="53542"/>
                    </a:cubicBezTo>
                    <a:cubicBezTo>
                      <a:pt x="45162" y="53542"/>
                      <a:pt x="44765" y="47787"/>
                      <a:pt x="44765" y="47192"/>
                    </a:cubicBezTo>
                    <a:lnTo>
                      <a:pt x="44765" y="21990"/>
                    </a:lnTo>
                    <a:cubicBezTo>
                      <a:pt x="44765" y="16633"/>
                      <a:pt x="44765" y="11672"/>
                      <a:pt x="40201" y="7108"/>
                    </a:cubicBezTo>
                    <a:cubicBezTo>
                      <a:pt x="35240" y="2147"/>
                      <a:pt x="28890" y="162"/>
                      <a:pt x="22738" y="162"/>
                    </a:cubicBezTo>
                    <a:cubicBezTo>
                      <a:pt x="12420" y="162"/>
                      <a:pt x="3688" y="6115"/>
                      <a:pt x="3688" y="14450"/>
                    </a:cubicBezTo>
                    <a:cubicBezTo>
                      <a:pt x="3688" y="18220"/>
                      <a:pt x="6268" y="20403"/>
                      <a:pt x="9642" y="20403"/>
                    </a:cubicBezTo>
                    <a:cubicBezTo>
                      <a:pt x="13015" y="20403"/>
                      <a:pt x="15396" y="17823"/>
                      <a:pt x="15396" y="14450"/>
                    </a:cubicBezTo>
                    <a:cubicBezTo>
                      <a:pt x="15396" y="13061"/>
                      <a:pt x="14801" y="8894"/>
                      <a:pt x="8848" y="8695"/>
                    </a:cubicBezTo>
                    <a:cubicBezTo>
                      <a:pt x="12420" y="4329"/>
                      <a:pt x="18571" y="2940"/>
                      <a:pt x="22540" y="2940"/>
                    </a:cubicBezTo>
                    <a:cubicBezTo>
                      <a:pt x="28692" y="2940"/>
                      <a:pt x="36034" y="7703"/>
                      <a:pt x="36034" y="19014"/>
                    </a:cubicBezTo>
                    <a:lnTo>
                      <a:pt x="36034" y="23776"/>
                    </a:lnTo>
                    <a:cubicBezTo>
                      <a:pt x="29485" y="24173"/>
                      <a:pt x="20754" y="24570"/>
                      <a:pt x="12618" y="28340"/>
                    </a:cubicBezTo>
                    <a:cubicBezTo>
                      <a:pt x="3291" y="32508"/>
                      <a:pt x="116" y="39056"/>
                      <a:pt x="116" y="44612"/>
                    </a:cubicBezTo>
                    <a:cubicBezTo>
                      <a:pt x="116" y="54931"/>
                      <a:pt x="12420" y="58106"/>
                      <a:pt x="20357" y="58106"/>
                    </a:cubicBezTo>
                    <a:cubicBezTo>
                      <a:pt x="28692" y="58106"/>
                      <a:pt x="34446" y="53145"/>
                      <a:pt x="36827" y="47192"/>
                    </a:cubicBezTo>
                    <a:close/>
                    <a:moveTo>
                      <a:pt x="36034" y="26356"/>
                    </a:moveTo>
                    <a:lnTo>
                      <a:pt x="36034" y="39056"/>
                    </a:lnTo>
                    <a:cubicBezTo>
                      <a:pt x="36034" y="50962"/>
                      <a:pt x="26906" y="55328"/>
                      <a:pt x="21151" y="55328"/>
                    </a:cubicBezTo>
                    <a:cubicBezTo>
                      <a:pt x="14999" y="55328"/>
                      <a:pt x="9840" y="50962"/>
                      <a:pt x="9840" y="44612"/>
                    </a:cubicBezTo>
                    <a:cubicBezTo>
                      <a:pt x="9840" y="37667"/>
                      <a:pt x="15198" y="27150"/>
                      <a:pt x="36034" y="2635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1" name="Forma libre: forma 280">
                <a:extLst>
                  <a:ext uri="{FF2B5EF4-FFF2-40B4-BE49-F238E27FC236}">
                    <a16:creationId xmlns:a16="http://schemas.microsoft.com/office/drawing/2014/main" id="{494641FF-04D4-FAF4-06F1-BA981D8A6BDF}"/>
                  </a:ext>
                </a:extLst>
              </p:cNvPr>
              <p:cNvSpPr/>
              <p:nvPr/>
            </p:nvSpPr>
            <p:spPr>
              <a:xfrm>
                <a:off x="2547799" y="2693125"/>
                <a:ext cx="47029" cy="54570"/>
              </a:xfrm>
              <a:custGeom>
                <a:avLst/>
                <a:gdLst>
                  <a:gd name="connsiteX0" fmla="*/ 45762 w 47029"/>
                  <a:gd name="connsiteY0" fmla="*/ 4131 h 54570"/>
                  <a:gd name="connsiteX1" fmla="*/ 46953 w 47029"/>
                  <a:gd name="connsiteY1" fmla="*/ 1948 h 54570"/>
                  <a:gd name="connsiteX2" fmla="*/ 43778 w 47029"/>
                  <a:gd name="connsiteY2" fmla="*/ 162 h 54570"/>
                  <a:gd name="connsiteX3" fmla="*/ 3296 w 47029"/>
                  <a:gd name="connsiteY3" fmla="*/ 162 h 54570"/>
                  <a:gd name="connsiteX4" fmla="*/ 1907 w 47029"/>
                  <a:gd name="connsiteY4" fmla="*/ 20601 h 54570"/>
                  <a:gd name="connsiteX5" fmla="*/ 5082 w 47029"/>
                  <a:gd name="connsiteY5" fmla="*/ 20601 h 54570"/>
                  <a:gd name="connsiteX6" fmla="*/ 22148 w 47029"/>
                  <a:gd name="connsiteY6" fmla="*/ 2941 h 54570"/>
                  <a:gd name="connsiteX7" fmla="*/ 36435 w 47029"/>
                  <a:gd name="connsiteY7" fmla="*/ 2941 h 54570"/>
                  <a:gd name="connsiteX8" fmla="*/ 1312 w 47029"/>
                  <a:gd name="connsiteY8" fmla="*/ 50764 h 54570"/>
                  <a:gd name="connsiteX9" fmla="*/ 121 w 47029"/>
                  <a:gd name="connsiteY9" fmla="*/ 52947 h 54570"/>
                  <a:gd name="connsiteX10" fmla="*/ 3296 w 47029"/>
                  <a:gd name="connsiteY10" fmla="*/ 54733 h 54570"/>
                  <a:gd name="connsiteX11" fmla="*/ 45167 w 47029"/>
                  <a:gd name="connsiteY11" fmla="*/ 54733 h 54570"/>
                  <a:gd name="connsiteX12" fmla="*/ 47151 w 47029"/>
                  <a:gd name="connsiteY12" fmla="*/ 31119 h 54570"/>
                  <a:gd name="connsiteX13" fmla="*/ 44175 w 47029"/>
                  <a:gd name="connsiteY13" fmla="*/ 31119 h 54570"/>
                  <a:gd name="connsiteX14" fmla="*/ 25720 w 47029"/>
                  <a:gd name="connsiteY14" fmla="*/ 51558 h 54570"/>
                  <a:gd name="connsiteX15" fmla="*/ 10639 w 47029"/>
                  <a:gd name="connsiteY15" fmla="*/ 51558 h 5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029" h="54570">
                    <a:moveTo>
                      <a:pt x="45762" y="4131"/>
                    </a:moveTo>
                    <a:cubicBezTo>
                      <a:pt x="46953" y="2742"/>
                      <a:pt x="46953" y="2345"/>
                      <a:pt x="46953" y="1948"/>
                    </a:cubicBezTo>
                    <a:cubicBezTo>
                      <a:pt x="46953" y="162"/>
                      <a:pt x="45960" y="162"/>
                      <a:pt x="43778" y="162"/>
                    </a:cubicBezTo>
                    <a:lnTo>
                      <a:pt x="3296" y="162"/>
                    </a:lnTo>
                    <a:lnTo>
                      <a:pt x="1907" y="20601"/>
                    </a:lnTo>
                    <a:lnTo>
                      <a:pt x="5082" y="20601"/>
                    </a:lnTo>
                    <a:cubicBezTo>
                      <a:pt x="5876" y="7703"/>
                      <a:pt x="8257" y="2941"/>
                      <a:pt x="22148" y="2941"/>
                    </a:cubicBezTo>
                    <a:lnTo>
                      <a:pt x="36435" y="2941"/>
                    </a:lnTo>
                    <a:lnTo>
                      <a:pt x="1312" y="50764"/>
                    </a:lnTo>
                    <a:cubicBezTo>
                      <a:pt x="121" y="52153"/>
                      <a:pt x="121" y="52351"/>
                      <a:pt x="121" y="52947"/>
                    </a:cubicBezTo>
                    <a:cubicBezTo>
                      <a:pt x="121" y="54733"/>
                      <a:pt x="915" y="54733"/>
                      <a:pt x="3296" y="54733"/>
                    </a:cubicBezTo>
                    <a:lnTo>
                      <a:pt x="45167" y="54733"/>
                    </a:lnTo>
                    <a:lnTo>
                      <a:pt x="47151" y="31119"/>
                    </a:lnTo>
                    <a:lnTo>
                      <a:pt x="44175" y="31119"/>
                    </a:lnTo>
                    <a:cubicBezTo>
                      <a:pt x="42984" y="46001"/>
                      <a:pt x="40206" y="51558"/>
                      <a:pt x="25720" y="51558"/>
                    </a:cubicBezTo>
                    <a:lnTo>
                      <a:pt x="10639" y="5155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2" name="Forma libre: forma 281">
                <a:extLst>
                  <a:ext uri="{FF2B5EF4-FFF2-40B4-BE49-F238E27FC236}">
                    <a16:creationId xmlns:a16="http://schemas.microsoft.com/office/drawing/2014/main" id="{F0813782-4DC2-35FD-FD03-2BB87C7EF713}"/>
                  </a:ext>
                </a:extLst>
              </p:cNvPr>
              <p:cNvSpPr/>
              <p:nvPr/>
            </p:nvSpPr>
            <p:spPr>
              <a:xfrm>
                <a:off x="2603997" y="2691141"/>
                <a:ext cx="55959" cy="57943"/>
              </a:xfrm>
              <a:custGeom>
                <a:avLst/>
                <a:gdLst>
                  <a:gd name="connsiteX0" fmla="*/ 56085 w 55959"/>
                  <a:gd name="connsiteY0" fmla="*/ 29729 h 57943"/>
                  <a:gd name="connsiteX1" fmla="*/ 28106 w 55959"/>
                  <a:gd name="connsiteY1" fmla="*/ 162 h 57943"/>
                  <a:gd name="connsiteX2" fmla="*/ 126 w 55959"/>
                  <a:gd name="connsiteY2" fmla="*/ 29729 h 57943"/>
                  <a:gd name="connsiteX3" fmla="*/ 28106 w 55959"/>
                  <a:gd name="connsiteY3" fmla="*/ 58106 h 57943"/>
                  <a:gd name="connsiteX4" fmla="*/ 56085 w 55959"/>
                  <a:gd name="connsiteY4" fmla="*/ 29729 h 57943"/>
                  <a:gd name="connsiteX5" fmla="*/ 28106 w 55959"/>
                  <a:gd name="connsiteY5" fmla="*/ 54931 h 57943"/>
                  <a:gd name="connsiteX6" fmla="*/ 13818 w 55959"/>
                  <a:gd name="connsiteY6" fmla="*/ 46398 h 57943"/>
                  <a:gd name="connsiteX7" fmla="*/ 10643 w 55959"/>
                  <a:gd name="connsiteY7" fmla="*/ 28737 h 57943"/>
                  <a:gd name="connsiteX8" fmla="*/ 13620 w 55959"/>
                  <a:gd name="connsiteY8" fmla="*/ 11275 h 57943"/>
                  <a:gd name="connsiteX9" fmla="*/ 28106 w 55959"/>
                  <a:gd name="connsiteY9" fmla="*/ 2940 h 57943"/>
                  <a:gd name="connsiteX10" fmla="*/ 42393 w 55959"/>
                  <a:gd name="connsiteY10" fmla="*/ 11076 h 57943"/>
                  <a:gd name="connsiteX11" fmla="*/ 45568 w 55959"/>
                  <a:gd name="connsiteY11" fmla="*/ 28737 h 57943"/>
                  <a:gd name="connsiteX12" fmla="*/ 42790 w 55959"/>
                  <a:gd name="connsiteY12" fmla="*/ 45604 h 57943"/>
                  <a:gd name="connsiteX13" fmla="*/ 28106 w 55959"/>
                  <a:gd name="connsiteY13" fmla="*/ 54931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085" y="29729"/>
                    </a:moveTo>
                    <a:cubicBezTo>
                      <a:pt x="56085" y="13458"/>
                      <a:pt x="43385" y="162"/>
                      <a:pt x="28106" y="162"/>
                    </a:cubicBezTo>
                    <a:cubicBezTo>
                      <a:pt x="12429" y="162"/>
                      <a:pt x="126" y="13854"/>
                      <a:pt x="126" y="29729"/>
                    </a:cubicBezTo>
                    <a:cubicBezTo>
                      <a:pt x="126" y="46001"/>
                      <a:pt x="13223" y="58106"/>
                      <a:pt x="28106" y="58106"/>
                    </a:cubicBezTo>
                    <a:cubicBezTo>
                      <a:pt x="43385" y="58106"/>
                      <a:pt x="56085" y="45803"/>
                      <a:pt x="56085" y="29729"/>
                    </a:cubicBezTo>
                    <a:close/>
                    <a:moveTo>
                      <a:pt x="28106" y="54931"/>
                    </a:moveTo>
                    <a:cubicBezTo>
                      <a:pt x="22748" y="54931"/>
                      <a:pt x="17191" y="52351"/>
                      <a:pt x="13818" y="46398"/>
                    </a:cubicBezTo>
                    <a:cubicBezTo>
                      <a:pt x="10643" y="40842"/>
                      <a:pt x="10643" y="33301"/>
                      <a:pt x="10643" y="28737"/>
                    </a:cubicBezTo>
                    <a:cubicBezTo>
                      <a:pt x="10643" y="23776"/>
                      <a:pt x="10643" y="16831"/>
                      <a:pt x="13620" y="11275"/>
                    </a:cubicBezTo>
                    <a:cubicBezTo>
                      <a:pt x="16993" y="5520"/>
                      <a:pt x="22946" y="2940"/>
                      <a:pt x="28106" y="2940"/>
                    </a:cubicBezTo>
                    <a:cubicBezTo>
                      <a:pt x="33662" y="2940"/>
                      <a:pt x="39020" y="5719"/>
                      <a:pt x="42393" y="11076"/>
                    </a:cubicBezTo>
                    <a:cubicBezTo>
                      <a:pt x="45568" y="16434"/>
                      <a:pt x="45568" y="23776"/>
                      <a:pt x="45568" y="28737"/>
                    </a:cubicBezTo>
                    <a:cubicBezTo>
                      <a:pt x="45568" y="33301"/>
                      <a:pt x="45568" y="40048"/>
                      <a:pt x="42790" y="45604"/>
                    </a:cubicBezTo>
                    <a:cubicBezTo>
                      <a:pt x="40012" y="51359"/>
                      <a:pt x="34456" y="54931"/>
                      <a:pt x="28106" y="5493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3" name="Gráfico 5">
              <a:extLst>
                <a:ext uri="{FF2B5EF4-FFF2-40B4-BE49-F238E27FC236}">
                  <a16:creationId xmlns:a16="http://schemas.microsoft.com/office/drawing/2014/main" id="{B2499B33-12A0-A064-D533-D09D05238782}"/>
                </a:ext>
              </a:extLst>
            </p:cNvPr>
            <p:cNvGrpSpPr/>
            <p:nvPr/>
          </p:nvGrpSpPr>
          <p:grpSpPr>
            <a:xfrm>
              <a:off x="2710137" y="2659986"/>
              <a:ext cx="118278" cy="89098"/>
              <a:chOff x="2710137" y="2659986"/>
              <a:chExt cx="118278" cy="89098"/>
            </a:xfrm>
            <a:solidFill>
              <a:schemeClr val="tx1"/>
            </a:solidFill>
          </p:grpSpPr>
          <p:sp>
            <p:nvSpPr>
              <p:cNvPr id="284" name="Forma libre: forma 283">
                <a:extLst>
                  <a:ext uri="{FF2B5EF4-FFF2-40B4-BE49-F238E27FC236}">
                    <a16:creationId xmlns:a16="http://schemas.microsoft.com/office/drawing/2014/main" id="{A6CE993B-D8FA-9F48-FFF5-D89A715E50B0}"/>
                  </a:ext>
                </a:extLst>
              </p:cNvPr>
              <p:cNvSpPr/>
              <p:nvPr/>
            </p:nvSpPr>
            <p:spPr>
              <a:xfrm>
                <a:off x="2710137" y="2659986"/>
                <a:ext cx="62309" cy="89098"/>
              </a:xfrm>
              <a:custGeom>
                <a:avLst/>
                <a:gdLst>
                  <a:gd name="connsiteX0" fmla="*/ 43790 w 62309"/>
                  <a:gd name="connsiteY0" fmla="*/ 80926 h 89098"/>
                  <a:gd name="connsiteX1" fmla="*/ 43790 w 62309"/>
                  <a:gd name="connsiteY1" fmla="*/ 89261 h 89098"/>
                  <a:gd name="connsiteX2" fmla="*/ 62444 w 62309"/>
                  <a:gd name="connsiteY2" fmla="*/ 87872 h 89098"/>
                  <a:gd name="connsiteX3" fmla="*/ 62444 w 62309"/>
                  <a:gd name="connsiteY3" fmla="*/ 83903 h 89098"/>
                  <a:gd name="connsiteX4" fmla="*/ 52522 w 62309"/>
                  <a:gd name="connsiteY4" fmla="*/ 76958 h 89098"/>
                  <a:gd name="connsiteX5" fmla="*/ 52522 w 62309"/>
                  <a:gd name="connsiteY5" fmla="*/ 162 h 89098"/>
                  <a:gd name="connsiteX6" fmla="*/ 34265 w 62309"/>
                  <a:gd name="connsiteY6" fmla="*/ 1551 h 89098"/>
                  <a:gd name="connsiteX7" fmla="*/ 34265 w 62309"/>
                  <a:gd name="connsiteY7" fmla="*/ 5520 h 89098"/>
                  <a:gd name="connsiteX8" fmla="*/ 44187 w 62309"/>
                  <a:gd name="connsiteY8" fmla="*/ 12465 h 89098"/>
                  <a:gd name="connsiteX9" fmla="*/ 44187 w 62309"/>
                  <a:gd name="connsiteY9" fmla="*/ 39850 h 89098"/>
                  <a:gd name="connsiteX10" fmla="*/ 28312 w 62309"/>
                  <a:gd name="connsiteY10" fmla="*/ 31912 h 89098"/>
                  <a:gd name="connsiteX11" fmla="*/ 134 w 62309"/>
                  <a:gd name="connsiteY11" fmla="*/ 60686 h 89098"/>
                  <a:gd name="connsiteX12" fmla="*/ 26923 w 62309"/>
                  <a:gd name="connsiteY12" fmla="*/ 89261 h 89098"/>
                  <a:gd name="connsiteX13" fmla="*/ 43790 w 62309"/>
                  <a:gd name="connsiteY13" fmla="*/ 80926 h 89098"/>
                  <a:gd name="connsiteX14" fmla="*/ 43790 w 62309"/>
                  <a:gd name="connsiteY14" fmla="*/ 46994 h 89098"/>
                  <a:gd name="connsiteX15" fmla="*/ 43790 w 62309"/>
                  <a:gd name="connsiteY15" fmla="*/ 72989 h 89098"/>
                  <a:gd name="connsiteX16" fmla="*/ 42401 w 62309"/>
                  <a:gd name="connsiteY16" fmla="*/ 77553 h 89098"/>
                  <a:gd name="connsiteX17" fmla="*/ 27519 w 62309"/>
                  <a:gd name="connsiteY17" fmla="*/ 86483 h 89098"/>
                  <a:gd name="connsiteX18" fmla="*/ 14223 w 62309"/>
                  <a:gd name="connsiteY18" fmla="*/ 78347 h 89098"/>
                  <a:gd name="connsiteX19" fmla="*/ 10651 w 62309"/>
                  <a:gd name="connsiteY19" fmla="*/ 60884 h 89098"/>
                  <a:gd name="connsiteX20" fmla="*/ 14422 w 62309"/>
                  <a:gd name="connsiteY20" fmla="*/ 42826 h 89098"/>
                  <a:gd name="connsiteX21" fmla="*/ 28709 w 62309"/>
                  <a:gd name="connsiteY21" fmla="*/ 34690 h 89098"/>
                  <a:gd name="connsiteX22" fmla="*/ 42401 w 62309"/>
                  <a:gd name="connsiteY22" fmla="*/ 42430 h 89098"/>
                  <a:gd name="connsiteX23" fmla="*/ 43790 w 62309"/>
                  <a:gd name="connsiteY23" fmla="*/ 46994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309" h="89098">
                    <a:moveTo>
                      <a:pt x="43790" y="80926"/>
                    </a:moveTo>
                    <a:lnTo>
                      <a:pt x="43790" y="89261"/>
                    </a:lnTo>
                    <a:lnTo>
                      <a:pt x="62444" y="87872"/>
                    </a:lnTo>
                    <a:lnTo>
                      <a:pt x="62444" y="83903"/>
                    </a:lnTo>
                    <a:cubicBezTo>
                      <a:pt x="53514" y="83903"/>
                      <a:pt x="52522" y="83109"/>
                      <a:pt x="52522" y="76958"/>
                    </a:cubicBezTo>
                    <a:lnTo>
                      <a:pt x="52522" y="162"/>
                    </a:lnTo>
                    <a:lnTo>
                      <a:pt x="34265" y="1551"/>
                    </a:lnTo>
                    <a:lnTo>
                      <a:pt x="34265" y="5520"/>
                    </a:lnTo>
                    <a:cubicBezTo>
                      <a:pt x="43195" y="5520"/>
                      <a:pt x="44187" y="6314"/>
                      <a:pt x="44187" y="12465"/>
                    </a:cubicBezTo>
                    <a:lnTo>
                      <a:pt x="44187" y="39850"/>
                    </a:lnTo>
                    <a:cubicBezTo>
                      <a:pt x="40417" y="35286"/>
                      <a:pt x="35059" y="31912"/>
                      <a:pt x="28312" y="31912"/>
                    </a:cubicBezTo>
                    <a:cubicBezTo>
                      <a:pt x="13429" y="31912"/>
                      <a:pt x="134" y="44414"/>
                      <a:pt x="134" y="60686"/>
                    </a:cubicBezTo>
                    <a:cubicBezTo>
                      <a:pt x="134" y="76759"/>
                      <a:pt x="12437" y="89261"/>
                      <a:pt x="26923" y="89261"/>
                    </a:cubicBezTo>
                    <a:cubicBezTo>
                      <a:pt x="34861" y="89261"/>
                      <a:pt x="40615" y="84895"/>
                      <a:pt x="43790" y="80926"/>
                    </a:cubicBezTo>
                    <a:close/>
                    <a:moveTo>
                      <a:pt x="43790" y="46994"/>
                    </a:moveTo>
                    <a:lnTo>
                      <a:pt x="43790" y="72989"/>
                    </a:lnTo>
                    <a:cubicBezTo>
                      <a:pt x="43790" y="75172"/>
                      <a:pt x="43790" y="75569"/>
                      <a:pt x="42401" y="77553"/>
                    </a:cubicBezTo>
                    <a:cubicBezTo>
                      <a:pt x="38631" y="83705"/>
                      <a:pt x="32876" y="86483"/>
                      <a:pt x="27519" y="86483"/>
                    </a:cubicBezTo>
                    <a:cubicBezTo>
                      <a:pt x="21764" y="86483"/>
                      <a:pt x="17200" y="83109"/>
                      <a:pt x="14223" y="78347"/>
                    </a:cubicBezTo>
                    <a:cubicBezTo>
                      <a:pt x="10850" y="73187"/>
                      <a:pt x="10651" y="66044"/>
                      <a:pt x="10651" y="60884"/>
                    </a:cubicBezTo>
                    <a:cubicBezTo>
                      <a:pt x="10651" y="56122"/>
                      <a:pt x="10850" y="48581"/>
                      <a:pt x="14422" y="42826"/>
                    </a:cubicBezTo>
                    <a:cubicBezTo>
                      <a:pt x="17200" y="38858"/>
                      <a:pt x="21962" y="34690"/>
                      <a:pt x="28709" y="34690"/>
                    </a:cubicBezTo>
                    <a:cubicBezTo>
                      <a:pt x="33273" y="34690"/>
                      <a:pt x="38433" y="36675"/>
                      <a:pt x="42401" y="42430"/>
                    </a:cubicBezTo>
                    <a:cubicBezTo>
                      <a:pt x="43790" y="44612"/>
                      <a:pt x="43790" y="44811"/>
                      <a:pt x="43790" y="4699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5" name="Forma libre: forma 284">
                <a:extLst>
                  <a:ext uri="{FF2B5EF4-FFF2-40B4-BE49-F238E27FC236}">
                    <a16:creationId xmlns:a16="http://schemas.microsoft.com/office/drawing/2014/main" id="{F5EADC96-5FB0-1CDB-5726-FDA4AFB84626}"/>
                  </a:ext>
                </a:extLst>
              </p:cNvPr>
              <p:cNvSpPr/>
              <p:nvPr/>
            </p:nvSpPr>
            <p:spPr>
              <a:xfrm>
                <a:off x="2779599" y="2691141"/>
                <a:ext cx="48815" cy="57943"/>
              </a:xfrm>
              <a:custGeom>
                <a:avLst/>
                <a:gdLst>
                  <a:gd name="connsiteX0" fmla="*/ 10657 w 48815"/>
                  <a:gd name="connsiteY0" fmla="*/ 24769 h 57943"/>
                  <a:gd name="connsiteX1" fmla="*/ 26333 w 48815"/>
                  <a:gd name="connsiteY1" fmla="*/ 2940 h 57943"/>
                  <a:gd name="connsiteX2" fmla="*/ 40621 w 48815"/>
                  <a:gd name="connsiteY2" fmla="*/ 24769 h 57943"/>
                  <a:gd name="connsiteX3" fmla="*/ 10657 w 48815"/>
                  <a:gd name="connsiteY3" fmla="*/ 27547 h 57943"/>
                  <a:gd name="connsiteX4" fmla="*/ 45780 w 48815"/>
                  <a:gd name="connsiteY4" fmla="*/ 27547 h 57943"/>
                  <a:gd name="connsiteX5" fmla="*/ 48955 w 48815"/>
                  <a:gd name="connsiteY5" fmla="*/ 24769 h 57943"/>
                  <a:gd name="connsiteX6" fmla="*/ 26333 w 48815"/>
                  <a:gd name="connsiteY6" fmla="*/ 162 h 57943"/>
                  <a:gd name="connsiteX7" fmla="*/ 140 w 48815"/>
                  <a:gd name="connsiteY7" fmla="*/ 28936 h 57943"/>
                  <a:gd name="connsiteX8" fmla="*/ 27921 w 48815"/>
                  <a:gd name="connsiteY8" fmla="*/ 58106 h 57943"/>
                  <a:gd name="connsiteX9" fmla="*/ 48955 w 48815"/>
                  <a:gd name="connsiteY9" fmla="*/ 41636 h 57943"/>
                  <a:gd name="connsiteX10" fmla="*/ 47368 w 48815"/>
                  <a:gd name="connsiteY10" fmla="*/ 40247 h 57943"/>
                  <a:gd name="connsiteX11" fmla="*/ 45780 w 48815"/>
                  <a:gd name="connsiteY11" fmla="*/ 41834 h 57943"/>
                  <a:gd name="connsiteX12" fmla="*/ 28715 w 48815"/>
                  <a:gd name="connsiteY12" fmla="*/ 54931 h 57943"/>
                  <a:gd name="connsiteX13" fmla="*/ 14427 w 48815"/>
                  <a:gd name="connsiteY13" fmla="*/ 46398 h 57943"/>
                  <a:gd name="connsiteX14" fmla="*/ 10657 w 48815"/>
                  <a:gd name="connsiteY14" fmla="*/ 27547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15" h="57943">
                    <a:moveTo>
                      <a:pt x="10657" y="24769"/>
                    </a:moveTo>
                    <a:cubicBezTo>
                      <a:pt x="11451" y="6115"/>
                      <a:pt x="22166" y="2940"/>
                      <a:pt x="26333" y="2940"/>
                    </a:cubicBezTo>
                    <a:cubicBezTo>
                      <a:pt x="39430" y="2940"/>
                      <a:pt x="40621" y="20006"/>
                      <a:pt x="40621" y="24769"/>
                    </a:cubicBezTo>
                    <a:close/>
                    <a:moveTo>
                      <a:pt x="10657" y="27547"/>
                    </a:moveTo>
                    <a:lnTo>
                      <a:pt x="45780" y="27547"/>
                    </a:lnTo>
                    <a:cubicBezTo>
                      <a:pt x="48558" y="27547"/>
                      <a:pt x="48955" y="27547"/>
                      <a:pt x="48955" y="24769"/>
                    </a:cubicBezTo>
                    <a:cubicBezTo>
                      <a:pt x="48955" y="12267"/>
                      <a:pt x="42208" y="162"/>
                      <a:pt x="26333" y="162"/>
                    </a:cubicBezTo>
                    <a:cubicBezTo>
                      <a:pt x="11649" y="162"/>
                      <a:pt x="140" y="13061"/>
                      <a:pt x="140" y="28936"/>
                    </a:cubicBezTo>
                    <a:cubicBezTo>
                      <a:pt x="140" y="45803"/>
                      <a:pt x="13435" y="58106"/>
                      <a:pt x="27921" y="58106"/>
                    </a:cubicBezTo>
                    <a:cubicBezTo>
                      <a:pt x="43399" y="58106"/>
                      <a:pt x="48955" y="44017"/>
                      <a:pt x="48955" y="41636"/>
                    </a:cubicBezTo>
                    <a:cubicBezTo>
                      <a:pt x="48955" y="40445"/>
                      <a:pt x="47963" y="40247"/>
                      <a:pt x="47368" y="40247"/>
                    </a:cubicBezTo>
                    <a:cubicBezTo>
                      <a:pt x="46177" y="40247"/>
                      <a:pt x="45979" y="40842"/>
                      <a:pt x="45780" y="41834"/>
                    </a:cubicBezTo>
                    <a:cubicBezTo>
                      <a:pt x="41216" y="54931"/>
                      <a:pt x="29905" y="54931"/>
                      <a:pt x="28715" y="54931"/>
                    </a:cubicBezTo>
                    <a:cubicBezTo>
                      <a:pt x="22365" y="54931"/>
                      <a:pt x="17205" y="51161"/>
                      <a:pt x="14427" y="46398"/>
                    </a:cubicBezTo>
                    <a:cubicBezTo>
                      <a:pt x="10657" y="40445"/>
                      <a:pt x="10657" y="32111"/>
                      <a:pt x="10657" y="275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6" name="Gráfico 5">
              <a:extLst>
                <a:ext uri="{FF2B5EF4-FFF2-40B4-BE49-F238E27FC236}">
                  <a16:creationId xmlns:a16="http://schemas.microsoft.com/office/drawing/2014/main" id="{B4A343C5-17EA-2398-2275-94DF246B26DD}"/>
                </a:ext>
              </a:extLst>
            </p:cNvPr>
            <p:cNvGrpSpPr/>
            <p:nvPr/>
          </p:nvGrpSpPr>
          <p:grpSpPr>
            <a:xfrm>
              <a:off x="2406327" y="2835044"/>
              <a:ext cx="182732" cy="57943"/>
              <a:chOff x="2406327" y="2835044"/>
              <a:chExt cx="182732" cy="57943"/>
            </a:xfrm>
            <a:solidFill>
              <a:schemeClr val="tx1"/>
            </a:solidFill>
          </p:grpSpPr>
          <p:sp>
            <p:nvSpPr>
              <p:cNvPr id="287" name="Forma libre: forma 286">
                <a:extLst>
                  <a:ext uri="{FF2B5EF4-FFF2-40B4-BE49-F238E27FC236}">
                    <a16:creationId xmlns:a16="http://schemas.microsoft.com/office/drawing/2014/main" id="{2839C1B7-C293-C1BC-4B59-160C4342CF5E}"/>
                  </a:ext>
                </a:extLst>
              </p:cNvPr>
              <p:cNvSpPr/>
              <p:nvPr/>
            </p:nvSpPr>
            <p:spPr>
              <a:xfrm>
                <a:off x="2406327" y="2835044"/>
                <a:ext cx="48021" cy="57943"/>
              </a:xfrm>
              <a:custGeom>
                <a:avLst/>
                <a:gdLst>
                  <a:gd name="connsiteX0" fmla="*/ 10627 w 48021"/>
                  <a:gd name="connsiteY0" fmla="*/ 29145 h 57943"/>
                  <a:gd name="connsiteX1" fmla="*/ 27693 w 48021"/>
                  <a:gd name="connsiteY1" fmla="*/ 3349 h 57943"/>
                  <a:gd name="connsiteX2" fmla="*/ 41187 w 48021"/>
                  <a:gd name="connsiteY2" fmla="*/ 7913 h 57943"/>
                  <a:gd name="connsiteX3" fmla="*/ 35234 w 48021"/>
                  <a:gd name="connsiteY3" fmla="*/ 13667 h 57943"/>
                  <a:gd name="connsiteX4" fmla="*/ 40988 w 48021"/>
                  <a:gd name="connsiteY4" fmla="*/ 19620 h 57943"/>
                  <a:gd name="connsiteX5" fmla="*/ 46743 w 48021"/>
                  <a:gd name="connsiteY5" fmla="*/ 13667 h 57943"/>
                  <a:gd name="connsiteX6" fmla="*/ 27495 w 48021"/>
                  <a:gd name="connsiteY6" fmla="*/ 174 h 57943"/>
                  <a:gd name="connsiteX7" fmla="*/ 110 w 48021"/>
                  <a:gd name="connsiteY7" fmla="*/ 29344 h 57943"/>
                  <a:gd name="connsiteX8" fmla="*/ 27296 w 48021"/>
                  <a:gd name="connsiteY8" fmla="*/ 58117 h 57943"/>
                  <a:gd name="connsiteX9" fmla="*/ 48132 w 48021"/>
                  <a:gd name="connsiteY9" fmla="*/ 41647 h 57943"/>
                  <a:gd name="connsiteX10" fmla="*/ 46545 w 48021"/>
                  <a:gd name="connsiteY10" fmla="*/ 40456 h 57943"/>
                  <a:gd name="connsiteX11" fmla="*/ 44957 w 48021"/>
                  <a:gd name="connsiteY11" fmla="*/ 41647 h 57943"/>
                  <a:gd name="connsiteX12" fmla="*/ 28288 w 48021"/>
                  <a:gd name="connsiteY12" fmla="*/ 54942 h 57943"/>
                  <a:gd name="connsiteX13" fmla="*/ 10627 w 48021"/>
                  <a:gd name="connsiteY13" fmla="*/ 2914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021" h="57943">
                    <a:moveTo>
                      <a:pt x="10627" y="29145"/>
                    </a:moveTo>
                    <a:cubicBezTo>
                      <a:pt x="10627" y="8508"/>
                      <a:pt x="20946" y="3349"/>
                      <a:pt x="27693" y="3349"/>
                    </a:cubicBezTo>
                    <a:cubicBezTo>
                      <a:pt x="28685" y="3349"/>
                      <a:pt x="36623" y="3349"/>
                      <a:pt x="41187" y="7913"/>
                    </a:cubicBezTo>
                    <a:cubicBezTo>
                      <a:pt x="36027" y="8310"/>
                      <a:pt x="35234" y="12080"/>
                      <a:pt x="35234" y="13667"/>
                    </a:cubicBezTo>
                    <a:cubicBezTo>
                      <a:pt x="35234" y="17041"/>
                      <a:pt x="37416" y="19620"/>
                      <a:pt x="40988" y="19620"/>
                    </a:cubicBezTo>
                    <a:cubicBezTo>
                      <a:pt x="44362" y="19620"/>
                      <a:pt x="46743" y="17438"/>
                      <a:pt x="46743" y="13667"/>
                    </a:cubicBezTo>
                    <a:cubicBezTo>
                      <a:pt x="46743" y="4936"/>
                      <a:pt x="37218" y="174"/>
                      <a:pt x="27495" y="174"/>
                    </a:cubicBezTo>
                    <a:cubicBezTo>
                      <a:pt x="11620" y="174"/>
                      <a:pt x="110" y="13667"/>
                      <a:pt x="110" y="29344"/>
                    </a:cubicBezTo>
                    <a:cubicBezTo>
                      <a:pt x="110" y="45616"/>
                      <a:pt x="12612" y="58117"/>
                      <a:pt x="27296" y="58117"/>
                    </a:cubicBezTo>
                    <a:cubicBezTo>
                      <a:pt x="44163" y="58117"/>
                      <a:pt x="48132" y="43036"/>
                      <a:pt x="48132" y="41647"/>
                    </a:cubicBezTo>
                    <a:cubicBezTo>
                      <a:pt x="48132" y="40456"/>
                      <a:pt x="46941" y="40456"/>
                      <a:pt x="46545" y="40456"/>
                    </a:cubicBezTo>
                    <a:cubicBezTo>
                      <a:pt x="45354" y="40456"/>
                      <a:pt x="45155" y="40853"/>
                      <a:pt x="44957" y="41647"/>
                    </a:cubicBezTo>
                    <a:cubicBezTo>
                      <a:pt x="41187" y="53355"/>
                      <a:pt x="33051" y="54942"/>
                      <a:pt x="28288" y="54942"/>
                    </a:cubicBezTo>
                    <a:cubicBezTo>
                      <a:pt x="21740" y="54942"/>
                      <a:pt x="10627" y="49585"/>
                      <a:pt x="10627" y="2914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8" name="Forma libre: forma 287">
                <a:extLst>
                  <a:ext uri="{FF2B5EF4-FFF2-40B4-BE49-F238E27FC236}">
                    <a16:creationId xmlns:a16="http://schemas.microsoft.com/office/drawing/2014/main" id="{F0FB6488-8B10-0C7F-DE5B-12D5683696F5}"/>
                  </a:ext>
                </a:extLst>
              </p:cNvPr>
              <p:cNvSpPr/>
              <p:nvPr/>
            </p:nvSpPr>
            <p:spPr>
              <a:xfrm>
                <a:off x="2461731" y="2835044"/>
                <a:ext cx="55959" cy="57943"/>
              </a:xfrm>
              <a:custGeom>
                <a:avLst/>
                <a:gdLst>
                  <a:gd name="connsiteX0" fmla="*/ 56074 w 55959"/>
                  <a:gd name="connsiteY0" fmla="*/ 29741 h 57943"/>
                  <a:gd name="connsiteX1" fmla="*/ 28094 w 55959"/>
                  <a:gd name="connsiteY1" fmla="*/ 174 h 57943"/>
                  <a:gd name="connsiteX2" fmla="*/ 115 w 55959"/>
                  <a:gd name="connsiteY2" fmla="*/ 29741 h 57943"/>
                  <a:gd name="connsiteX3" fmla="*/ 28094 w 55959"/>
                  <a:gd name="connsiteY3" fmla="*/ 58117 h 57943"/>
                  <a:gd name="connsiteX4" fmla="*/ 56074 w 55959"/>
                  <a:gd name="connsiteY4" fmla="*/ 29741 h 57943"/>
                  <a:gd name="connsiteX5" fmla="*/ 28094 w 55959"/>
                  <a:gd name="connsiteY5" fmla="*/ 54942 h 57943"/>
                  <a:gd name="connsiteX6" fmla="*/ 13807 w 55959"/>
                  <a:gd name="connsiteY6" fmla="*/ 46410 h 57943"/>
                  <a:gd name="connsiteX7" fmla="*/ 10632 w 55959"/>
                  <a:gd name="connsiteY7" fmla="*/ 28749 h 57943"/>
                  <a:gd name="connsiteX8" fmla="*/ 13608 w 55959"/>
                  <a:gd name="connsiteY8" fmla="*/ 11286 h 57943"/>
                  <a:gd name="connsiteX9" fmla="*/ 28094 w 55959"/>
                  <a:gd name="connsiteY9" fmla="*/ 2952 h 57943"/>
                  <a:gd name="connsiteX10" fmla="*/ 42382 w 55959"/>
                  <a:gd name="connsiteY10" fmla="*/ 11088 h 57943"/>
                  <a:gd name="connsiteX11" fmla="*/ 45557 w 55959"/>
                  <a:gd name="connsiteY11" fmla="*/ 28749 h 57943"/>
                  <a:gd name="connsiteX12" fmla="*/ 42779 w 55959"/>
                  <a:gd name="connsiteY12" fmla="*/ 45616 h 57943"/>
                  <a:gd name="connsiteX13" fmla="*/ 28094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074" y="29741"/>
                    </a:moveTo>
                    <a:cubicBezTo>
                      <a:pt x="56074" y="13469"/>
                      <a:pt x="43374" y="174"/>
                      <a:pt x="28094" y="174"/>
                    </a:cubicBezTo>
                    <a:cubicBezTo>
                      <a:pt x="12418" y="174"/>
                      <a:pt x="115" y="13866"/>
                      <a:pt x="115" y="29741"/>
                    </a:cubicBezTo>
                    <a:cubicBezTo>
                      <a:pt x="115" y="46013"/>
                      <a:pt x="13212" y="58117"/>
                      <a:pt x="28094" y="58117"/>
                    </a:cubicBezTo>
                    <a:cubicBezTo>
                      <a:pt x="43374" y="58117"/>
                      <a:pt x="56074" y="45814"/>
                      <a:pt x="56074" y="29741"/>
                    </a:cubicBezTo>
                    <a:close/>
                    <a:moveTo>
                      <a:pt x="28094" y="54942"/>
                    </a:moveTo>
                    <a:cubicBezTo>
                      <a:pt x="22737" y="54942"/>
                      <a:pt x="17180" y="52363"/>
                      <a:pt x="13807" y="46410"/>
                    </a:cubicBezTo>
                    <a:cubicBezTo>
                      <a:pt x="10632" y="40853"/>
                      <a:pt x="10632" y="33313"/>
                      <a:pt x="10632" y="28749"/>
                    </a:cubicBezTo>
                    <a:cubicBezTo>
                      <a:pt x="10632" y="23788"/>
                      <a:pt x="10632" y="16842"/>
                      <a:pt x="13608" y="11286"/>
                    </a:cubicBezTo>
                    <a:cubicBezTo>
                      <a:pt x="16982" y="5531"/>
                      <a:pt x="22935" y="2952"/>
                      <a:pt x="28094" y="2952"/>
                    </a:cubicBezTo>
                    <a:cubicBezTo>
                      <a:pt x="33651" y="2952"/>
                      <a:pt x="39008" y="5730"/>
                      <a:pt x="42382" y="11088"/>
                    </a:cubicBezTo>
                    <a:cubicBezTo>
                      <a:pt x="45557" y="16445"/>
                      <a:pt x="45557" y="23788"/>
                      <a:pt x="45557" y="28749"/>
                    </a:cubicBezTo>
                    <a:cubicBezTo>
                      <a:pt x="45557" y="33313"/>
                      <a:pt x="45557" y="40060"/>
                      <a:pt x="42779" y="45616"/>
                    </a:cubicBezTo>
                    <a:cubicBezTo>
                      <a:pt x="40001" y="51371"/>
                      <a:pt x="34444" y="54942"/>
                      <a:pt x="28094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9" name="Forma libre: forma 288">
                <a:extLst>
                  <a:ext uri="{FF2B5EF4-FFF2-40B4-BE49-F238E27FC236}">
                    <a16:creationId xmlns:a16="http://schemas.microsoft.com/office/drawing/2014/main" id="{25C58028-2969-A8A1-148D-7FD08787D95A}"/>
                  </a:ext>
                </a:extLst>
              </p:cNvPr>
              <p:cNvSpPr/>
              <p:nvPr/>
            </p:nvSpPr>
            <p:spPr>
              <a:xfrm>
                <a:off x="2525361" y="2835640"/>
                <a:ext cx="63698" cy="55959"/>
              </a:xfrm>
              <a:custGeom>
                <a:avLst/>
                <a:gdLst>
                  <a:gd name="connsiteX0" fmla="*/ 10042 w 63698"/>
                  <a:gd name="connsiteY0" fmla="*/ 12675 h 55959"/>
                  <a:gd name="connsiteX1" fmla="*/ 10042 w 63698"/>
                  <a:gd name="connsiteY1" fmla="*/ 46608 h 55959"/>
                  <a:gd name="connsiteX2" fmla="*/ 120 w 63698"/>
                  <a:gd name="connsiteY2" fmla="*/ 52164 h 55959"/>
                  <a:gd name="connsiteX3" fmla="*/ 120 w 63698"/>
                  <a:gd name="connsiteY3" fmla="*/ 56133 h 55959"/>
                  <a:gd name="connsiteX4" fmla="*/ 14407 w 63698"/>
                  <a:gd name="connsiteY4" fmla="*/ 55736 h 55959"/>
                  <a:gd name="connsiteX5" fmla="*/ 28695 w 63698"/>
                  <a:gd name="connsiteY5" fmla="*/ 56133 h 55959"/>
                  <a:gd name="connsiteX6" fmla="*/ 28695 w 63698"/>
                  <a:gd name="connsiteY6" fmla="*/ 52164 h 55959"/>
                  <a:gd name="connsiteX7" fmla="*/ 18773 w 63698"/>
                  <a:gd name="connsiteY7" fmla="*/ 46608 h 55959"/>
                  <a:gd name="connsiteX8" fmla="*/ 18773 w 63698"/>
                  <a:gd name="connsiteY8" fmla="*/ 23192 h 55959"/>
                  <a:gd name="connsiteX9" fmla="*/ 35838 w 63698"/>
                  <a:gd name="connsiteY9" fmla="*/ 2952 h 55959"/>
                  <a:gd name="connsiteX10" fmla="*/ 45165 w 63698"/>
                  <a:gd name="connsiteY10" fmla="*/ 17041 h 55959"/>
                  <a:gd name="connsiteX11" fmla="*/ 45165 w 63698"/>
                  <a:gd name="connsiteY11" fmla="*/ 46608 h 55959"/>
                  <a:gd name="connsiteX12" fmla="*/ 35243 w 63698"/>
                  <a:gd name="connsiteY12" fmla="*/ 52164 h 55959"/>
                  <a:gd name="connsiteX13" fmla="*/ 35243 w 63698"/>
                  <a:gd name="connsiteY13" fmla="*/ 56133 h 55959"/>
                  <a:gd name="connsiteX14" fmla="*/ 49531 w 63698"/>
                  <a:gd name="connsiteY14" fmla="*/ 55736 h 55959"/>
                  <a:gd name="connsiteX15" fmla="*/ 63818 w 63698"/>
                  <a:gd name="connsiteY15" fmla="*/ 56133 h 55959"/>
                  <a:gd name="connsiteX16" fmla="*/ 63818 w 63698"/>
                  <a:gd name="connsiteY16" fmla="*/ 52164 h 55959"/>
                  <a:gd name="connsiteX17" fmla="*/ 53896 w 63698"/>
                  <a:gd name="connsiteY17" fmla="*/ 48394 h 55959"/>
                  <a:gd name="connsiteX18" fmla="*/ 53896 w 63698"/>
                  <a:gd name="connsiteY18" fmla="*/ 24185 h 55959"/>
                  <a:gd name="connsiteX19" fmla="*/ 49928 w 63698"/>
                  <a:gd name="connsiteY19" fmla="*/ 4936 h 55959"/>
                  <a:gd name="connsiteX20" fmla="*/ 36632 w 63698"/>
                  <a:gd name="connsiteY20" fmla="*/ 174 h 55959"/>
                  <a:gd name="connsiteX21" fmla="*/ 17979 w 63698"/>
                  <a:gd name="connsiteY21" fmla="*/ 13469 h 55959"/>
                  <a:gd name="connsiteX22" fmla="*/ 17979 w 63698"/>
                  <a:gd name="connsiteY22" fmla="*/ 174 h 55959"/>
                  <a:gd name="connsiteX23" fmla="*/ 120 w 63698"/>
                  <a:gd name="connsiteY23" fmla="*/ 1563 h 55959"/>
                  <a:gd name="connsiteX24" fmla="*/ 120 w 63698"/>
                  <a:gd name="connsiteY24" fmla="*/ 5531 h 55959"/>
                  <a:gd name="connsiteX25" fmla="*/ 10042 w 63698"/>
                  <a:gd name="connsiteY25" fmla="*/ 1267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98" h="55959">
                    <a:moveTo>
                      <a:pt x="10042" y="12675"/>
                    </a:moveTo>
                    <a:lnTo>
                      <a:pt x="10042" y="46608"/>
                    </a:lnTo>
                    <a:cubicBezTo>
                      <a:pt x="10042" y="52164"/>
                      <a:pt x="8652" y="52164"/>
                      <a:pt x="120" y="52164"/>
                    </a:cubicBezTo>
                    <a:lnTo>
                      <a:pt x="120" y="56133"/>
                    </a:lnTo>
                    <a:cubicBezTo>
                      <a:pt x="4684" y="55935"/>
                      <a:pt x="11034" y="55736"/>
                      <a:pt x="14407" y="55736"/>
                    </a:cubicBezTo>
                    <a:cubicBezTo>
                      <a:pt x="17781" y="55736"/>
                      <a:pt x="24329" y="55935"/>
                      <a:pt x="28695" y="56133"/>
                    </a:cubicBezTo>
                    <a:lnTo>
                      <a:pt x="28695" y="52164"/>
                    </a:lnTo>
                    <a:cubicBezTo>
                      <a:pt x="20162" y="52164"/>
                      <a:pt x="18773" y="52164"/>
                      <a:pt x="18773" y="46608"/>
                    </a:cubicBezTo>
                    <a:lnTo>
                      <a:pt x="18773" y="23192"/>
                    </a:lnTo>
                    <a:cubicBezTo>
                      <a:pt x="18773" y="10096"/>
                      <a:pt x="27703" y="2952"/>
                      <a:pt x="35838" y="2952"/>
                    </a:cubicBezTo>
                    <a:cubicBezTo>
                      <a:pt x="43776" y="2952"/>
                      <a:pt x="45165" y="9897"/>
                      <a:pt x="45165" y="17041"/>
                    </a:cubicBezTo>
                    <a:lnTo>
                      <a:pt x="45165" y="46608"/>
                    </a:lnTo>
                    <a:cubicBezTo>
                      <a:pt x="45165" y="52164"/>
                      <a:pt x="43776" y="52164"/>
                      <a:pt x="35243" y="52164"/>
                    </a:cubicBezTo>
                    <a:lnTo>
                      <a:pt x="35243" y="56133"/>
                    </a:lnTo>
                    <a:cubicBezTo>
                      <a:pt x="39807" y="55935"/>
                      <a:pt x="46157" y="55736"/>
                      <a:pt x="49531" y="55736"/>
                    </a:cubicBezTo>
                    <a:cubicBezTo>
                      <a:pt x="52904" y="55736"/>
                      <a:pt x="59453" y="55935"/>
                      <a:pt x="63818" y="56133"/>
                    </a:cubicBezTo>
                    <a:lnTo>
                      <a:pt x="63818" y="52164"/>
                    </a:lnTo>
                    <a:cubicBezTo>
                      <a:pt x="57270" y="52164"/>
                      <a:pt x="54095" y="52164"/>
                      <a:pt x="53896" y="48394"/>
                    </a:cubicBezTo>
                    <a:lnTo>
                      <a:pt x="53896" y="24185"/>
                    </a:lnTo>
                    <a:cubicBezTo>
                      <a:pt x="53896" y="13469"/>
                      <a:pt x="53896" y="9500"/>
                      <a:pt x="49928" y="4936"/>
                    </a:cubicBezTo>
                    <a:cubicBezTo>
                      <a:pt x="48142" y="2753"/>
                      <a:pt x="43974" y="174"/>
                      <a:pt x="36632" y="174"/>
                    </a:cubicBezTo>
                    <a:cubicBezTo>
                      <a:pt x="27504" y="174"/>
                      <a:pt x="21551" y="5730"/>
                      <a:pt x="17979" y="13469"/>
                    </a:cubicBezTo>
                    <a:lnTo>
                      <a:pt x="17979" y="174"/>
                    </a:lnTo>
                    <a:lnTo>
                      <a:pt x="120" y="1563"/>
                    </a:lnTo>
                    <a:lnTo>
                      <a:pt x="120" y="5531"/>
                    </a:lnTo>
                    <a:cubicBezTo>
                      <a:pt x="9049" y="5531"/>
                      <a:pt x="10042" y="6524"/>
                      <a:pt x="10042" y="1267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90" name="Gráfico 5">
              <a:extLst>
                <a:ext uri="{FF2B5EF4-FFF2-40B4-BE49-F238E27FC236}">
                  <a16:creationId xmlns:a16="http://schemas.microsoft.com/office/drawing/2014/main" id="{DC3B873A-6340-7ABE-C5AF-60581058CD22}"/>
                </a:ext>
              </a:extLst>
            </p:cNvPr>
            <p:cNvGrpSpPr/>
            <p:nvPr/>
          </p:nvGrpSpPr>
          <p:grpSpPr>
            <a:xfrm>
              <a:off x="2590487" y="2803890"/>
              <a:ext cx="191716" cy="89098"/>
              <a:chOff x="2590487" y="2803890"/>
              <a:chExt cx="191716" cy="89098"/>
            </a:xfrm>
            <a:solidFill>
              <a:schemeClr val="tx1"/>
            </a:solidFill>
          </p:grpSpPr>
          <p:sp>
            <p:nvSpPr>
              <p:cNvPr id="291" name="Forma libre: forma 290">
                <a:extLst>
                  <a:ext uri="{FF2B5EF4-FFF2-40B4-BE49-F238E27FC236}">
                    <a16:creationId xmlns:a16="http://schemas.microsoft.com/office/drawing/2014/main" id="{22B5A7EB-7BA4-CCB1-F050-8A0D8E03CF46}"/>
                  </a:ext>
                </a:extLst>
              </p:cNvPr>
              <p:cNvSpPr/>
              <p:nvPr/>
            </p:nvSpPr>
            <p:spPr>
              <a:xfrm>
                <a:off x="2590487" y="2813812"/>
                <a:ext cx="39489" cy="79176"/>
              </a:xfrm>
              <a:custGeom>
                <a:avLst/>
                <a:gdLst>
                  <a:gd name="connsiteX0" fmla="*/ 19572 w 39489"/>
                  <a:gd name="connsiteY0" fmla="*/ 27360 h 79176"/>
                  <a:gd name="connsiteX1" fmla="*/ 37630 w 39489"/>
                  <a:gd name="connsiteY1" fmla="*/ 27360 h 79176"/>
                  <a:gd name="connsiteX2" fmla="*/ 37630 w 39489"/>
                  <a:gd name="connsiteY2" fmla="*/ 23391 h 79176"/>
                  <a:gd name="connsiteX3" fmla="*/ 19572 w 39489"/>
                  <a:gd name="connsiteY3" fmla="*/ 23391 h 79176"/>
                  <a:gd name="connsiteX4" fmla="*/ 19572 w 39489"/>
                  <a:gd name="connsiteY4" fmla="*/ 174 h 79176"/>
                  <a:gd name="connsiteX5" fmla="*/ 16397 w 39489"/>
                  <a:gd name="connsiteY5" fmla="*/ 174 h 79176"/>
                  <a:gd name="connsiteX6" fmla="*/ 125 w 39489"/>
                  <a:gd name="connsiteY6" fmla="*/ 24582 h 79176"/>
                  <a:gd name="connsiteX7" fmla="*/ 125 w 39489"/>
                  <a:gd name="connsiteY7" fmla="*/ 27360 h 79176"/>
                  <a:gd name="connsiteX8" fmla="*/ 10841 w 39489"/>
                  <a:gd name="connsiteY8" fmla="*/ 27360 h 79176"/>
                  <a:gd name="connsiteX9" fmla="*/ 10841 w 39489"/>
                  <a:gd name="connsiteY9" fmla="*/ 62285 h 79176"/>
                  <a:gd name="connsiteX10" fmla="*/ 27112 w 39489"/>
                  <a:gd name="connsiteY10" fmla="*/ 79350 h 79176"/>
                  <a:gd name="connsiteX11" fmla="*/ 39614 w 39489"/>
                  <a:gd name="connsiteY11" fmla="*/ 62285 h 79176"/>
                  <a:gd name="connsiteX12" fmla="*/ 39614 w 39489"/>
                  <a:gd name="connsiteY12" fmla="*/ 55141 h 79176"/>
                  <a:gd name="connsiteX13" fmla="*/ 36637 w 39489"/>
                  <a:gd name="connsiteY13" fmla="*/ 55141 h 79176"/>
                  <a:gd name="connsiteX14" fmla="*/ 36637 w 39489"/>
                  <a:gd name="connsiteY14" fmla="*/ 62086 h 79176"/>
                  <a:gd name="connsiteX15" fmla="*/ 28105 w 39489"/>
                  <a:gd name="connsiteY15" fmla="*/ 76175 h 79176"/>
                  <a:gd name="connsiteX16" fmla="*/ 19572 w 39489"/>
                  <a:gd name="connsiteY16" fmla="*/ 62483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89" h="79176">
                    <a:moveTo>
                      <a:pt x="19572" y="27360"/>
                    </a:moveTo>
                    <a:lnTo>
                      <a:pt x="37630" y="27360"/>
                    </a:lnTo>
                    <a:lnTo>
                      <a:pt x="37630" y="23391"/>
                    </a:lnTo>
                    <a:lnTo>
                      <a:pt x="19572" y="23391"/>
                    </a:lnTo>
                    <a:lnTo>
                      <a:pt x="19572" y="174"/>
                    </a:lnTo>
                    <a:lnTo>
                      <a:pt x="16397" y="174"/>
                    </a:lnTo>
                    <a:cubicBezTo>
                      <a:pt x="16397" y="10492"/>
                      <a:pt x="12627" y="24185"/>
                      <a:pt x="125" y="24582"/>
                    </a:cubicBezTo>
                    <a:lnTo>
                      <a:pt x="125" y="27360"/>
                    </a:lnTo>
                    <a:lnTo>
                      <a:pt x="10841" y="27360"/>
                    </a:lnTo>
                    <a:lnTo>
                      <a:pt x="10841" y="62285"/>
                    </a:lnTo>
                    <a:cubicBezTo>
                      <a:pt x="10841" y="77763"/>
                      <a:pt x="22548" y="79350"/>
                      <a:pt x="27112" y="79350"/>
                    </a:cubicBezTo>
                    <a:cubicBezTo>
                      <a:pt x="36241" y="79350"/>
                      <a:pt x="39614" y="70421"/>
                      <a:pt x="39614" y="62285"/>
                    </a:cubicBezTo>
                    <a:lnTo>
                      <a:pt x="39614" y="55141"/>
                    </a:lnTo>
                    <a:lnTo>
                      <a:pt x="36637" y="55141"/>
                    </a:lnTo>
                    <a:lnTo>
                      <a:pt x="36637" y="62086"/>
                    </a:lnTo>
                    <a:cubicBezTo>
                      <a:pt x="36637" y="71413"/>
                      <a:pt x="32669" y="76175"/>
                      <a:pt x="28105" y="76175"/>
                    </a:cubicBezTo>
                    <a:cubicBezTo>
                      <a:pt x="19572" y="76175"/>
                      <a:pt x="19572" y="64666"/>
                      <a:pt x="19572" y="6248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2" name="Forma libre: forma 291">
                <a:extLst>
                  <a:ext uri="{FF2B5EF4-FFF2-40B4-BE49-F238E27FC236}">
                    <a16:creationId xmlns:a16="http://schemas.microsoft.com/office/drawing/2014/main" id="{9D0CF205-A49F-5982-2D26-475885D16355}"/>
                  </a:ext>
                </a:extLst>
              </p:cNvPr>
              <p:cNvSpPr/>
              <p:nvPr/>
            </p:nvSpPr>
            <p:spPr>
              <a:xfrm>
                <a:off x="2640865" y="2835640"/>
                <a:ext cx="42465" cy="55959"/>
              </a:xfrm>
              <a:custGeom>
                <a:avLst/>
                <a:gdLst>
                  <a:gd name="connsiteX0" fmla="*/ 17591 w 42465"/>
                  <a:gd name="connsiteY0" fmla="*/ 14263 h 55959"/>
                  <a:gd name="connsiteX1" fmla="*/ 17591 w 42465"/>
                  <a:gd name="connsiteY1" fmla="*/ 174 h 55959"/>
                  <a:gd name="connsiteX2" fmla="*/ 129 w 42465"/>
                  <a:gd name="connsiteY2" fmla="*/ 1563 h 55959"/>
                  <a:gd name="connsiteX3" fmla="*/ 129 w 42465"/>
                  <a:gd name="connsiteY3" fmla="*/ 5531 h 55959"/>
                  <a:gd name="connsiteX4" fmla="*/ 10051 w 42465"/>
                  <a:gd name="connsiteY4" fmla="*/ 12675 h 55959"/>
                  <a:gd name="connsiteX5" fmla="*/ 10051 w 42465"/>
                  <a:gd name="connsiteY5" fmla="*/ 46608 h 55959"/>
                  <a:gd name="connsiteX6" fmla="*/ 129 w 42465"/>
                  <a:gd name="connsiteY6" fmla="*/ 52164 h 55959"/>
                  <a:gd name="connsiteX7" fmla="*/ 129 w 42465"/>
                  <a:gd name="connsiteY7" fmla="*/ 56133 h 55959"/>
                  <a:gd name="connsiteX8" fmla="*/ 14416 w 42465"/>
                  <a:gd name="connsiteY8" fmla="*/ 55736 h 55959"/>
                  <a:gd name="connsiteX9" fmla="*/ 30490 w 42465"/>
                  <a:gd name="connsiteY9" fmla="*/ 56133 h 55959"/>
                  <a:gd name="connsiteX10" fmla="*/ 30490 w 42465"/>
                  <a:gd name="connsiteY10" fmla="*/ 52164 h 55959"/>
                  <a:gd name="connsiteX11" fmla="*/ 27910 w 42465"/>
                  <a:gd name="connsiteY11" fmla="*/ 52164 h 55959"/>
                  <a:gd name="connsiteX12" fmla="*/ 18385 w 42465"/>
                  <a:gd name="connsiteY12" fmla="*/ 46211 h 55959"/>
                  <a:gd name="connsiteX13" fmla="*/ 18385 w 42465"/>
                  <a:gd name="connsiteY13" fmla="*/ 26764 h 55959"/>
                  <a:gd name="connsiteX14" fmla="*/ 33268 w 42465"/>
                  <a:gd name="connsiteY14" fmla="*/ 2952 h 55959"/>
                  <a:gd name="connsiteX15" fmla="*/ 34657 w 42465"/>
                  <a:gd name="connsiteY15" fmla="*/ 3150 h 55959"/>
                  <a:gd name="connsiteX16" fmla="*/ 31680 w 42465"/>
                  <a:gd name="connsiteY16" fmla="*/ 8111 h 55959"/>
                  <a:gd name="connsiteX17" fmla="*/ 37038 w 42465"/>
                  <a:gd name="connsiteY17" fmla="*/ 13469 h 55959"/>
                  <a:gd name="connsiteX18" fmla="*/ 42594 w 42465"/>
                  <a:gd name="connsiteY18" fmla="*/ 7913 h 55959"/>
                  <a:gd name="connsiteX19" fmla="*/ 33268 w 42465"/>
                  <a:gd name="connsiteY19" fmla="*/ 174 h 55959"/>
                  <a:gd name="connsiteX20" fmla="*/ 17591 w 42465"/>
                  <a:gd name="connsiteY20" fmla="*/ 1426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465" h="55959">
                    <a:moveTo>
                      <a:pt x="17591" y="14263"/>
                    </a:moveTo>
                    <a:lnTo>
                      <a:pt x="17591" y="174"/>
                    </a:lnTo>
                    <a:lnTo>
                      <a:pt x="129" y="1563"/>
                    </a:lnTo>
                    <a:lnTo>
                      <a:pt x="129" y="5531"/>
                    </a:lnTo>
                    <a:cubicBezTo>
                      <a:pt x="8860" y="5531"/>
                      <a:pt x="10051" y="6524"/>
                      <a:pt x="10051" y="12675"/>
                    </a:cubicBezTo>
                    <a:lnTo>
                      <a:pt x="10051" y="46608"/>
                    </a:lnTo>
                    <a:cubicBezTo>
                      <a:pt x="10051" y="52164"/>
                      <a:pt x="8662" y="52164"/>
                      <a:pt x="129" y="52164"/>
                    </a:cubicBezTo>
                    <a:lnTo>
                      <a:pt x="129" y="56133"/>
                    </a:lnTo>
                    <a:cubicBezTo>
                      <a:pt x="5090" y="55935"/>
                      <a:pt x="11043" y="55736"/>
                      <a:pt x="14416" y="55736"/>
                    </a:cubicBezTo>
                    <a:cubicBezTo>
                      <a:pt x="19576" y="55736"/>
                      <a:pt x="25529" y="55736"/>
                      <a:pt x="30490" y="56133"/>
                    </a:cubicBezTo>
                    <a:lnTo>
                      <a:pt x="30490" y="52164"/>
                    </a:lnTo>
                    <a:lnTo>
                      <a:pt x="27910" y="52164"/>
                    </a:lnTo>
                    <a:cubicBezTo>
                      <a:pt x="18584" y="52164"/>
                      <a:pt x="18385" y="50775"/>
                      <a:pt x="18385" y="46211"/>
                    </a:cubicBezTo>
                    <a:lnTo>
                      <a:pt x="18385" y="26764"/>
                    </a:lnTo>
                    <a:cubicBezTo>
                      <a:pt x="18385" y="14263"/>
                      <a:pt x="23544" y="2952"/>
                      <a:pt x="33268" y="2952"/>
                    </a:cubicBezTo>
                    <a:cubicBezTo>
                      <a:pt x="34062" y="2952"/>
                      <a:pt x="34260" y="2952"/>
                      <a:pt x="34657" y="3150"/>
                    </a:cubicBezTo>
                    <a:cubicBezTo>
                      <a:pt x="34260" y="3349"/>
                      <a:pt x="31680" y="4738"/>
                      <a:pt x="31680" y="8111"/>
                    </a:cubicBezTo>
                    <a:cubicBezTo>
                      <a:pt x="31680" y="11683"/>
                      <a:pt x="34260" y="13469"/>
                      <a:pt x="37038" y="13469"/>
                    </a:cubicBezTo>
                    <a:cubicBezTo>
                      <a:pt x="39419" y="13469"/>
                      <a:pt x="42594" y="12080"/>
                      <a:pt x="42594" y="7913"/>
                    </a:cubicBezTo>
                    <a:cubicBezTo>
                      <a:pt x="42594" y="3944"/>
                      <a:pt x="38626" y="174"/>
                      <a:pt x="33268" y="174"/>
                    </a:cubicBezTo>
                    <a:cubicBezTo>
                      <a:pt x="23941" y="174"/>
                      <a:pt x="19377" y="8706"/>
                      <a:pt x="17591" y="1426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3" name="Forma libre: forma 292">
                <a:extLst>
                  <a:ext uri="{FF2B5EF4-FFF2-40B4-BE49-F238E27FC236}">
                    <a16:creationId xmlns:a16="http://schemas.microsoft.com/office/drawing/2014/main" id="{740806E0-7AB9-004E-CA45-F478DB5A290D}"/>
                  </a:ext>
                </a:extLst>
              </p:cNvPr>
              <p:cNvSpPr/>
              <p:nvPr/>
            </p:nvSpPr>
            <p:spPr>
              <a:xfrm>
                <a:off x="2690395" y="2835044"/>
                <a:ext cx="55959" cy="57943"/>
              </a:xfrm>
              <a:custGeom>
                <a:avLst/>
                <a:gdLst>
                  <a:gd name="connsiteX0" fmla="*/ 56092 w 55959"/>
                  <a:gd name="connsiteY0" fmla="*/ 29741 h 57943"/>
                  <a:gd name="connsiteX1" fmla="*/ 28112 w 55959"/>
                  <a:gd name="connsiteY1" fmla="*/ 174 h 57943"/>
                  <a:gd name="connsiteX2" fmla="*/ 133 w 55959"/>
                  <a:gd name="connsiteY2" fmla="*/ 29741 h 57943"/>
                  <a:gd name="connsiteX3" fmla="*/ 28112 w 55959"/>
                  <a:gd name="connsiteY3" fmla="*/ 58117 h 57943"/>
                  <a:gd name="connsiteX4" fmla="*/ 56092 w 55959"/>
                  <a:gd name="connsiteY4" fmla="*/ 29741 h 57943"/>
                  <a:gd name="connsiteX5" fmla="*/ 28112 w 55959"/>
                  <a:gd name="connsiteY5" fmla="*/ 54942 h 57943"/>
                  <a:gd name="connsiteX6" fmla="*/ 13825 w 55959"/>
                  <a:gd name="connsiteY6" fmla="*/ 46410 h 57943"/>
                  <a:gd name="connsiteX7" fmla="*/ 10650 w 55959"/>
                  <a:gd name="connsiteY7" fmla="*/ 28749 h 57943"/>
                  <a:gd name="connsiteX8" fmla="*/ 13626 w 55959"/>
                  <a:gd name="connsiteY8" fmla="*/ 11286 h 57943"/>
                  <a:gd name="connsiteX9" fmla="*/ 28112 w 55959"/>
                  <a:gd name="connsiteY9" fmla="*/ 2952 h 57943"/>
                  <a:gd name="connsiteX10" fmla="*/ 42400 w 55959"/>
                  <a:gd name="connsiteY10" fmla="*/ 11088 h 57943"/>
                  <a:gd name="connsiteX11" fmla="*/ 45575 w 55959"/>
                  <a:gd name="connsiteY11" fmla="*/ 28749 h 57943"/>
                  <a:gd name="connsiteX12" fmla="*/ 42797 w 55959"/>
                  <a:gd name="connsiteY12" fmla="*/ 45616 h 57943"/>
                  <a:gd name="connsiteX13" fmla="*/ 28112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092" y="29741"/>
                    </a:moveTo>
                    <a:cubicBezTo>
                      <a:pt x="56092" y="13469"/>
                      <a:pt x="43392" y="174"/>
                      <a:pt x="28112" y="174"/>
                    </a:cubicBezTo>
                    <a:cubicBezTo>
                      <a:pt x="12436" y="174"/>
                      <a:pt x="133" y="13866"/>
                      <a:pt x="133" y="29741"/>
                    </a:cubicBezTo>
                    <a:cubicBezTo>
                      <a:pt x="133" y="46013"/>
                      <a:pt x="13230" y="58117"/>
                      <a:pt x="28112" y="58117"/>
                    </a:cubicBezTo>
                    <a:cubicBezTo>
                      <a:pt x="43392" y="58117"/>
                      <a:pt x="56092" y="45814"/>
                      <a:pt x="56092" y="29741"/>
                    </a:cubicBezTo>
                    <a:close/>
                    <a:moveTo>
                      <a:pt x="28112" y="54942"/>
                    </a:moveTo>
                    <a:cubicBezTo>
                      <a:pt x="22755" y="54942"/>
                      <a:pt x="17198" y="52363"/>
                      <a:pt x="13825" y="46410"/>
                    </a:cubicBezTo>
                    <a:cubicBezTo>
                      <a:pt x="10650" y="40853"/>
                      <a:pt x="10650" y="33313"/>
                      <a:pt x="10650" y="28749"/>
                    </a:cubicBezTo>
                    <a:cubicBezTo>
                      <a:pt x="10650" y="23788"/>
                      <a:pt x="10650" y="16842"/>
                      <a:pt x="13626" y="11286"/>
                    </a:cubicBezTo>
                    <a:cubicBezTo>
                      <a:pt x="17000" y="5531"/>
                      <a:pt x="22953" y="2952"/>
                      <a:pt x="28112" y="2952"/>
                    </a:cubicBezTo>
                    <a:cubicBezTo>
                      <a:pt x="33669" y="2952"/>
                      <a:pt x="39026" y="5730"/>
                      <a:pt x="42400" y="11088"/>
                    </a:cubicBezTo>
                    <a:cubicBezTo>
                      <a:pt x="45575" y="16445"/>
                      <a:pt x="45575" y="23788"/>
                      <a:pt x="45575" y="28749"/>
                    </a:cubicBezTo>
                    <a:cubicBezTo>
                      <a:pt x="45575" y="33313"/>
                      <a:pt x="45575" y="40060"/>
                      <a:pt x="42797" y="45616"/>
                    </a:cubicBezTo>
                    <a:cubicBezTo>
                      <a:pt x="40019" y="51371"/>
                      <a:pt x="34462" y="54942"/>
                      <a:pt x="28112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4" name="Forma libre: forma 293">
                <a:extLst>
                  <a:ext uri="{FF2B5EF4-FFF2-40B4-BE49-F238E27FC236}">
                    <a16:creationId xmlns:a16="http://schemas.microsoft.com/office/drawing/2014/main" id="{641B8C0B-50BD-29E8-9758-1804A94A7ACF}"/>
                  </a:ext>
                </a:extLst>
              </p:cNvPr>
              <p:cNvSpPr/>
              <p:nvPr/>
            </p:nvSpPr>
            <p:spPr>
              <a:xfrm>
                <a:off x="2754223" y="2803890"/>
                <a:ext cx="27979" cy="87709"/>
              </a:xfrm>
              <a:custGeom>
                <a:avLst/>
                <a:gdLst>
                  <a:gd name="connsiteX0" fmla="*/ 18394 w 27979"/>
                  <a:gd name="connsiteY0" fmla="*/ 174 h 87709"/>
                  <a:gd name="connsiteX1" fmla="*/ 138 w 27979"/>
                  <a:gd name="connsiteY1" fmla="*/ 1563 h 87709"/>
                  <a:gd name="connsiteX2" fmla="*/ 138 w 27979"/>
                  <a:gd name="connsiteY2" fmla="*/ 5531 h 87709"/>
                  <a:gd name="connsiteX3" fmla="*/ 10060 w 27979"/>
                  <a:gd name="connsiteY3" fmla="*/ 12477 h 87709"/>
                  <a:gd name="connsiteX4" fmla="*/ 10060 w 27979"/>
                  <a:gd name="connsiteY4" fmla="*/ 78358 h 87709"/>
                  <a:gd name="connsiteX5" fmla="*/ 138 w 27979"/>
                  <a:gd name="connsiteY5" fmla="*/ 83914 h 87709"/>
                  <a:gd name="connsiteX6" fmla="*/ 138 w 27979"/>
                  <a:gd name="connsiteY6" fmla="*/ 87883 h 87709"/>
                  <a:gd name="connsiteX7" fmla="*/ 14227 w 27979"/>
                  <a:gd name="connsiteY7" fmla="*/ 87486 h 87709"/>
                  <a:gd name="connsiteX8" fmla="*/ 28117 w 27979"/>
                  <a:gd name="connsiteY8" fmla="*/ 87883 h 87709"/>
                  <a:gd name="connsiteX9" fmla="*/ 28117 w 27979"/>
                  <a:gd name="connsiteY9" fmla="*/ 83914 h 87709"/>
                  <a:gd name="connsiteX10" fmla="*/ 18394 w 27979"/>
                  <a:gd name="connsiteY10" fmla="*/ 78358 h 8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79" h="87709">
                    <a:moveTo>
                      <a:pt x="18394" y="174"/>
                    </a:moveTo>
                    <a:lnTo>
                      <a:pt x="138" y="1563"/>
                    </a:lnTo>
                    <a:lnTo>
                      <a:pt x="138" y="5531"/>
                    </a:lnTo>
                    <a:cubicBezTo>
                      <a:pt x="9067" y="5531"/>
                      <a:pt x="10060" y="6325"/>
                      <a:pt x="10060" y="12477"/>
                    </a:cubicBezTo>
                    <a:lnTo>
                      <a:pt x="10060" y="78358"/>
                    </a:lnTo>
                    <a:cubicBezTo>
                      <a:pt x="10060" y="83914"/>
                      <a:pt x="8670" y="83914"/>
                      <a:pt x="138" y="83914"/>
                    </a:cubicBezTo>
                    <a:lnTo>
                      <a:pt x="138" y="87883"/>
                    </a:lnTo>
                    <a:cubicBezTo>
                      <a:pt x="4305" y="87685"/>
                      <a:pt x="11052" y="87486"/>
                      <a:pt x="14227" y="87486"/>
                    </a:cubicBezTo>
                    <a:cubicBezTo>
                      <a:pt x="17402" y="87486"/>
                      <a:pt x="23553" y="87685"/>
                      <a:pt x="28117" y="87883"/>
                    </a:cubicBezTo>
                    <a:lnTo>
                      <a:pt x="28117" y="83914"/>
                    </a:lnTo>
                    <a:cubicBezTo>
                      <a:pt x="19783" y="83914"/>
                      <a:pt x="18394" y="83914"/>
                      <a:pt x="18394" y="7835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5" name="Forma libre: forma 294">
              <a:extLst>
                <a:ext uri="{FF2B5EF4-FFF2-40B4-BE49-F238E27FC236}">
                  <a16:creationId xmlns:a16="http://schemas.microsoft.com/office/drawing/2014/main" id="{2C27B33B-9FAB-7BE4-A0EC-A75E4EB1EBFB}"/>
                </a:ext>
              </a:extLst>
            </p:cNvPr>
            <p:cNvSpPr/>
            <p:nvPr/>
          </p:nvSpPr>
          <p:spPr>
            <a:xfrm flipV="1">
              <a:off x="3256827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03" name="Gráfico 5">
              <a:extLst>
                <a:ext uri="{FF2B5EF4-FFF2-40B4-BE49-F238E27FC236}">
                  <a16:creationId xmlns:a16="http://schemas.microsoft.com/office/drawing/2014/main" id="{D5797BCB-DBDA-BF8C-C294-006DA777F11C}"/>
                </a:ext>
              </a:extLst>
            </p:cNvPr>
            <p:cNvGrpSpPr/>
            <p:nvPr/>
          </p:nvGrpSpPr>
          <p:grpSpPr>
            <a:xfrm>
              <a:off x="3143959" y="4136707"/>
              <a:ext cx="91876" cy="565461"/>
              <a:chOff x="3143959" y="4136707"/>
              <a:chExt cx="91876" cy="565461"/>
            </a:xfrm>
            <a:solidFill>
              <a:schemeClr val="tx1"/>
            </a:solidFill>
          </p:grpSpPr>
          <p:sp>
            <p:nvSpPr>
              <p:cNvPr id="304" name="Forma libre: forma 303">
                <a:extLst>
                  <a:ext uri="{FF2B5EF4-FFF2-40B4-BE49-F238E27FC236}">
                    <a16:creationId xmlns:a16="http://schemas.microsoft.com/office/drawing/2014/main" id="{A785398E-F461-C588-DBAA-A432CCBB9D8D}"/>
                  </a:ext>
                </a:extLst>
              </p:cNvPr>
              <p:cNvSpPr/>
              <p:nvPr/>
            </p:nvSpPr>
            <p:spPr>
              <a:xfrm>
                <a:off x="3143959" y="4615451"/>
                <a:ext cx="90487" cy="86717"/>
              </a:xfrm>
              <a:custGeom>
                <a:avLst/>
                <a:gdLst>
                  <a:gd name="connsiteX0" fmla="*/ 2755 w 90487"/>
                  <a:gd name="connsiteY0" fmla="*/ 40599 h 86717"/>
                  <a:gd name="connsiteX1" fmla="*/ 176 w 90487"/>
                  <a:gd name="connsiteY1" fmla="*/ 43576 h 86717"/>
                  <a:gd name="connsiteX2" fmla="*/ 2755 w 90487"/>
                  <a:gd name="connsiteY2" fmla="*/ 46552 h 86717"/>
                  <a:gd name="connsiteX3" fmla="*/ 78360 w 90487"/>
                  <a:gd name="connsiteY3" fmla="*/ 72746 h 86717"/>
                  <a:gd name="connsiteX4" fmla="*/ 86695 w 90487"/>
                  <a:gd name="connsiteY4" fmla="*/ 87034 h 86717"/>
                  <a:gd name="connsiteX5" fmla="*/ 90663 w 90487"/>
                  <a:gd name="connsiteY5" fmla="*/ 87034 h 86717"/>
                  <a:gd name="connsiteX6" fmla="*/ 90266 w 90487"/>
                  <a:gd name="connsiteY6" fmla="*/ 74135 h 86717"/>
                  <a:gd name="connsiteX7" fmla="*/ 90663 w 90487"/>
                  <a:gd name="connsiteY7" fmla="*/ 59451 h 86717"/>
                  <a:gd name="connsiteX8" fmla="*/ 86695 w 90487"/>
                  <a:gd name="connsiteY8" fmla="*/ 59451 h 86717"/>
                  <a:gd name="connsiteX9" fmla="*/ 80345 w 90487"/>
                  <a:gd name="connsiteY9" fmla="*/ 68976 h 86717"/>
                  <a:gd name="connsiteX10" fmla="*/ 78360 w 90487"/>
                  <a:gd name="connsiteY10" fmla="*/ 68777 h 86717"/>
                  <a:gd name="connsiteX11" fmla="*/ 61890 w 90487"/>
                  <a:gd name="connsiteY11" fmla="*/ 63023 h 86717"/>
                  <a:gd name="connsiteX12" fmla="*/ 61890 w 90487"/>
                  <a:gd name="connsiteY12" fmla="*/ 31670 h 86717"/>
                  <a:gd name="connsiteX13" fmla="*/ 81138 w 90487"/>
                  <a:gd name="connsiteY13" fmla="*/ 24923 h 86717"/>
                  <a:gd name="connsiteX14" fmla="*/ 82924 w 90487"/>
                  <a:gd name="connsiteY14" fmla="*/ 24724 h 86717"/>
                  <a:gd name="connsiteX15" fmla="*/ 86695 w 90487"/>
                  <a:gd name="connsiteY15" fmla="*/ 35043 h 86717"/>
                  <a:gd name="connsiteX16" fmla="*/ 90663 w 90487"/>
                  <a:gd name="connsiteY16" fmla="*/ 35043 h 86717"/>
                  <a:gd name="connsiteX17" fmla="*/ 90266 w 90487"/>
                  <a:gd name="connsiteY17" fmla="*/ 16985 h 86717"/>
                  <a:gd name="connsiteX18" fmla="*/ 90663 w 90487"/>
                  <a:gd name="connsiteY18" fmla="*/ 317 h 86717"/>
                  <a:gd name="connsiteX19" fmla="*/ 86695 w 90487"/>
                  <a:gd name="connsiteY19" fmla="*/ 317 h 86717"/>
                  <a:gd name="connsiteX20" fmla="*/ 86695 w 90487"/>
                  <a:gd name="connsiteY20" fmla="*/ 2698 h 86717"/>
                  <a:gd name="connsiteX21" fmla="*/ 81734 w 90487"/>
                  <a:gd name="connsiteY21" fmla="*/ 13413 h 86717"/>
                  <a:gd name="connsiteX22" fmla="*/ 16845 w 90487"/>
                  <a:gd name="connsiteY22" fmla="*/ 47346 h 86717"/>
                  <a:gd name="connsiteX23" fmla="*/ 57921 w 90487"/>
                  <a:gd name="connsiteY23" fmla="*/ 33059 h 86717"/>
                  <a:gd name="connsiteX24" fmla="*/ 57921 w 90487"/>
                  <a:gd name="connsiteY24" fmla="*/ 61634 h 8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0487" h="86717">
                    <a:moveTo>
                      <a:pt x="2755" y="40599"/>
                    </a:moveTo>
                    <a:cubicBezTo>
                      <a:pt x="970" y="41393"/>
                      <a:pt x="176" y="41592"/>
                      <a:pt x="176" y="43576"/>
                    </a:cubicBezTo>
                    <a:cubicBezTo>
                      <a:pt x="176" y="45560"/>
                      <a:pt x="970" y="45957"/>
                      <a:pt x="2755" y="46552"/>
                    </a:cubicBezTo>
                    <a:lnTo>
                      <a:pt x="78360" y="72746"/>
                    </a:lnTo>
                    <a:cubicBezTo>
                      <a:pt x="84710" y="75127"/>
                      <a:pt x="86695" y="80088"/>
                      <a:pt x="86695" y="87034"/>
                    </a:cubicBezTo>
                    <a:lnTo>
                      <a:pt x="90663" y="87034"/>
                    </a:lnTo>
                    <a:cubicBezTo>
                      <a:pt x="90465" y="84057"/>
                      <a:pt x="90266" y="78699"/>
                      <a:pt x="90266" y="74135"/>
                    </a:cubicBezTo>
                    <a:cubicBezTo>
                      <a:pt x="90266" y="70167"/>
                      <a:pt x="90465" y="63618"/>
                      <a:pt x="90663" y="59451"/>
                    </a:cubicBezTo>
                    <a:lnTo>
                      <a:pt x="86695" y="59451"/>
                    </a:lnTo>
                    <a:cubicBezTo>
                      <a:pt x="86695" y="65801"/>
                      <a:pt x="83520" y="68976"/>
                      <a:pt x="80345" y="68976"/>
                    </a:cubicBezTo>
                    <a:cubicBezTo>
                      <a:pt x="79948" y="68976"/>
                      <a:pt x="78559" y="68976"/>
                      <a:pt x="78360" y="68777"/>
                    </a:cubicBezTo>
                    <a:lnTo>
                      <a:pt x="61890" y="63023"/>
                    </a:lnTo>
                    <a:lnTo>
                      <a:pt x="61890" y="31670"/>
                    </a:lnTo>
                    <a:lnTo>
                      <a:pt x="81138" y="24923"/>
                    </a:lnTo>
                    <a:cubicBezTo>
                      <a:pt x="81734" y="24923"/>
                      <a:pt x="82527" y="24724"/>
                      <a:pt x="82924" y="24724"/>
                    </a:cubicBezTo>
                    <a:cubicBezTo>
                      <a:pt x="86695" y="24724"/>
                      <a:pt x="86695" y="31670"/>
                      <a:pt x="86695" y="35043"/>
                    </a:cubicBezTo>
                    <a:lnTo>
                      <a:pt x="90663" y="35043"/>
                    </a:lnTo>
                    <a:cubicBezTo>
                      <a:pt x="90266" y="30677"/>
                      <a:pt x="90266" y="21748"/>
                      <a:pt x="90266" y="16985"/>
                    </a:cubicBezTo>
                    <a:cubicBezTo>
                      <a:pt x="90266" y="11429"/>
                      <a:pt x="90465" y="5674"/>
                      <a:pt x="90663" y="317"/>
                    </a:cubicBezTo>
                    <a:lnTo>
                      <a:pt x="86695" y="317"/>
                    </a:lnTo>
                    <a:lnTo>
                      <a:pt x="86695" y="2698"/>
                    </a:lnTo>
                    <a:cubicBezTo>
                      <a:pt x="86695" y="10238"/>
                      <a:pt x="85901" y="12024"/>
                      <a:pt x="81734" y="13413"/>
                    </a:cubicBezTo>
                    <a:close/>
                    <a:moveTo>
                      <a:pt x="16845" y="47346"/>
                    </a:moveTo>
                    <a:lnTo>
                      <a:pt x="57921" y="33059"/>
                    </a:lnTo>
                    <a:lnTo>
                      <a:pt x="57921" y="61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7" name="Forma libre: forma 306">
                <a:extLst>
                  <a:ext uri="{FF2B5EF4-FFF2-40B4-BE49-F238E27FC236}">
                    <a16:creationId xmlns:a16="http://schemas.microsoft.com/office/drawing/2014/main" id="{374D09AE-DB7F-6540-D921-6DAB10EBCE44}"/>
                  </a:ext>
                </a:extLst>
              </p:cNvPr>
              <p:cNvSpPr/>
              <p:nvPr/>
            </p:nvSpPr>
            <p:spPr>
              <a:xfrm>
                <a:off x="3177892" y="4558919"/>
                <a:ext cx="57943" cy="48021"/>
              </a:xfrm>
              <a:custGeom>
                <a:avLst/>
                <a:gdLst>
                  <a:gd name="connsiteX0" fmla="*/ 29148 w 57943"/>
                  <a:gd name="connsiteY0" fmla="*/ 37814 h 48021"/>
                  <a:gd name="connsiteX1" fmla="*/ 3351 w 57943"/>
                  <a:gd name="connsiteY1" fmla="*/ 20748 h 48021"/>
                  <a:gd name="connsiteX2" fmla="*/ 7915 w 57943"/>
                  <a:gd name="connsiteY2" fmla="*/ 7254 h 48021"/>
                  <a:gd name="connsiteX3" fmla="*/ 13670 w 57943"/>
                  <a:gd name="connsiteY3" fmla="*/ 13207 h 48021"/>
                  <a:gd name="connsiteX4" fmla="*/ 19623 w 57943"/>
                  <a:gd name="connsiteY4" fmla="*/ 7453 h 48021"/>
                  <a:gd name="connsiteX5" fmla="*/ 13670 w 57943"/>
                  <a:gd name="connsiteY5" fmla="*/ 1698 h 48021"/>
                  <a:gd name="connsiteX6" fmla="*/ 176 w 57943"/>
                  <a:gd name="connsiteY6" fmla="*/ 20947 h 48021"/>
                  <a:gd name="connsiteX7" fmla="*/ 29346 w 57943"/>
                  <a:gd name="connsiteY7" fmla="*/ 48331 h 48021"/>
                  <a:gd name="connsiteX8" fmla="*/ 58119 w 57943"/>
                  <a:gd name="connsiteY8" fmla="*/ 21145 h 48021"/>
                  <a:gd name="connsiteX9" fmla="*/ 41649 w 57943"/>
                  <a:gd name="connsiteY9" fmla="*/ 309 h 48021"/>
                  <a:gd name="connsiteX10" fmla="*/ 40459 w 57943"/>
                  <a:gd name="connsiteY10" fmla="*/ 1897 h 48021"/>
                  <a:gd name="connsiteX11" fmla="*/ 41649 w 57943"/>
                  <a:gd name="connsiteY11" fmla="*/ 3484 h 48021"/>
                  <a:gd name="connsiteX12" fmla="*/ 54944 w 57943"/>
                  <a:gd name="connsiteY12" fmla="*/ 20153 h 48021"/>
                  <a:gd name="connsiteX13" fmla="*/ 29148 w 57943"/>
                  <a:gd name="connsiteY13" fmla="*/ 37814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48" y="37814"/>
                    </a:moveTo>
                    <a:cubicBezTo>
                      <a:pt x="8510" y="37814"/>
                      <a:pt x="3351" y="27495"/>
                      <a:pt x="3351" y="20748"/>
                    </a:cubicBezTo>
                    <a:cubicBezTo>
                      <a:pt x="3351" y="19756"/>
                      <a:pt x="3351" y="11818"/>
                      <a:pt x="7915" y="7254"/>
                    </a:cubicBezTo>
                    <a:cubicBezTo>
                      <a:pt x="8312" y="12414"/>
                      <a:pt x="12082" y="13207"/>
                      <a:pt x="13670" y="13207"/>
                    </a:cubicBezTo>
                    <a:cubicBezTo>
                      <a:pt x="17043" y="13207"/>
                      <a:pt x="19623" y="11025"/>
                      <a:pt x="19623" y="7453"/>
                    </a:cubicBezTo>
                    <a:cubicBezTo>
                      <a:pt x="19623" y="4079"/>
                      <a:pt x="17440" y="1698"/>
                      <a:pt x="13670" y="1698"/>
                    </a:cubicBezTo>
                    <a:cubicBezTo>
                      <a:pt x="4938" y="1698"/>
                      <a:pt x="176" y="11223"/>
                      <a:pt x="176" y="20947"/>
                    </a:cubicBezTo>
                    <a:cubicBezTo>
                      <a:pt x="176" y="36822"/>
                      <a:pt x="13670" y="48331"/>
                      <a:pt x="29346" y="48331"/>
                    </a:cubicBezTo>
                    <a:cubicBezTo>
                      <a:pt x="45618" y="48331"/>
                      <a:pt x="58119" y="35829"/>
                      <a:pt x="58119" y="21145"/>
                    </a:cubicBezTo>
                    <a:cubicBezTo>
                      <a:pt x="58119" y="4278"/>
                      <a:pt x="43038" y="309"/>
                      <a:pt x="41649" y="309"/>
                    </a:cubicBezTo>
                    <a:cubicBezTo>
                      <a:pt x="40459" y="309"/>
                      <a:pt x="40459" y="1500"/>
                      <a:pt x="40459" y="1897"/>
                    </a:cubicBezTo>
                    <a:cubicBezTo>
                      <a:pt x="40459" y="3087"/>
                      <a:pt x="40855" y="3286"/>
                      <a:pt x="41649" y="3484"/>
                    </a:cubicBezTo>
                    <a:cubicBezTo>
                      <a:pt x="53357" y="7254"/>
                      <a:pt x="54944" y="15390"/>
                      <a:pt x="54944" y="20153"/>
                    </a:cubicBezTo>
                    <a:cubicBezTo>
                      <a:pt x="54944" y="26701"/>
                      <a:pt x="49587" y="37814"/>
                      <a:pt x="29148" y="378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8" name="Forma libre: forma 307">
                <a:extLst>
                  <a:ext uri="{FF2B5EF4-FFF2-40B4-BE49-F238E27FC236}">
                    <a16:creationId xmlns:a16="http://schemas.microsoft.com/office/drawing/2014/main" id="{E8C098BA-4856-E143-3C80-EC5E34888390}"/>
                  </a:ext>
                </a:extLst>
              </p:cNvPr>
              <p:cNvSpPr/>
              <p:nvPr/>
            </p:nvSpPr>
            <p:spPr>
              <a:xfrm>
                <a:off x="3156659" y="4513238"/>
                <a:ext cx="79176" cy="39489"/>
              </a:xfrm>
              <a:custGeom>
                <a:avLst/>
                <a:gdLst>
                  <a:gd name="connsiteX0" fmla="*/ 27362 w 79176"/>
                  <a:gd name="connsiteY0" fmla="*/ 20347 h 39489"/>
                  <a:gd name="connsiteX1" fmla="*/ 27362 w 79176"/>
                  <a:gd name="connsiteY1" fmla="*/ 2289 h 39489"/>
                  <a:gd name="connsiteX2" fmla="*/ 23393 w 79176"/>
                  <a:gd name="connsiteY2" fmla="*/ 2289 h 39489"/>
                  <a:gd name="connsiteX3" fmla="*/ 23393 w 79176"/>
                  <a:gd name="connsiteY3" fmla="*/ 20347 h 39489"/>
                  <a:gd name="connsiteX4" fmla="*/ 176 w 79176"/>
                  <a:gd name="connsiteY4" fmla="*/ 20347 h 39489"/>
                  <a:gd name="connsiteX5" fmla="*/ 176 w 79176"/>
                  <a:gd name="connsiteY5" fmla="*/ 23522 h 39489"/>
                  <a:gd name="connsiteX6" fmla="*/ 24584 w 79176"/>
                  <a:gd name="connsiteY6" fmla="*/ 39794 h 39489"/>
                  <a:gd name="connsiteX7" fmla="*/ 27362 w 79176"/>
                  <a:gd name="connsiteY7" fmla="*/ 39794 h 39489"/>
                  <a:gd name="connsiteX8" fmla="*/ 27362 w 79176"/>
                  <a:gd name="connsiteY8" fmla="*/ 29078 h 39489"/>
                  <a:gd name="connsiteX9" fmla="*/ 62287 w 79176"/>
                  <a:gd name="connsiteY9" fmla="*/ 29078 h 39489"/>
                  <a:gd name="connsiteX10" fmla="*/ 79352 w 79176"/>
                  <a:gd name="connsiteY10" fmla="*/ 12806 h 39489"/>
                  <a:gd name="connsiteX11" fmla="*/ 62287 w 79176"/>
                  <a:gd name="connsiteY11" fmla="*/ 305 h 39489"/>
                  <a:gd name="connsiteX12" fmla="*/ 55143 w 79176"/>
                  <a:gd name="connsiteY12" fmla="*/ 305 h 39489"/>
                  <a:gd name="connsiteX13" fmla="*/ 55143 w 79176"/>
                  <a:gd name="connsiteY13" fmla="*/ 3281 h 39489"/>
                  <a:gd name="connsiteX14" fmla="*/ 62088 w 79176"/>
                  <a:gd name="connsiteY14" fmla="*/ 3281 h 39489"/>
                  <a:gd name="connsiteX15" fmla="*/ 76177 w 79176"/>
                  <a:gd name="connsiteY15" fmla="*/ 11814 h 39489"/>
                  <a:gd name="connsiteX16" fmla="*/ 62485 w 79176"/>
                  <a:gd name="connsiteY16" fmla="*/ 20347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362" y="20347"/>
                    </a:moveTo>
                    <a:lnTo>
                      <a:pt x="27362" y="2289"/>
                    </a:lnTo>
                    <a:lnTo>
                      <a:pt x="23393" y="2289"/>
                    </a:lnTo>
                    <a:lnTo>
                      <a:pt x="23393" y="20347"/>
                    </a:lnTo>
                    <a:lnTo>
                      <a:pt x="176" y="20347"/>
                    </a:lnTo>
                    <a:lnTo>
                      <a:pt x="176" y="23522"/>
                    </a:lnTo>
                    <a:cubicBezTo>
                      <a:pt x="10495" y="23522"/>
                      <a:pt x="24187" y="27292"/>
                      <a:pt x="24584" y="39794"/>
                    </a:cubicBezTo>
                    <a:lnTo>
                      <a:pt x="27362" y="39794"/>
                    </a:lnTo>
                    <a:lnTo>
                      <a:pt x="27362" y="29078"/>
                    </a:lnTo>
                    <a:lnTo>
                      <a:pt x="62287" y="29078"/>
                    </a:lnTo>
                    <a:cubicBezTo>
                      <a:pt x="77765" y="29078"/>
                      <a:pt x="79352" y="17370"/>
                      <a:pt x="79352" y="12806"/>
                    </a:cubicBezTo>
                    <a:cubicBezTo>
                      <a:pt x="79352" y="3678"/>
                      <a:pt x="70423" y="305"/>
                      <a:pt x="62287" y="305"/>
                    </a:cubicBezTo>
                    <a:lnTo>
                      <a:pt x="55143" y="305"/>
                    </a:lnTo>
                    <a:lnTo>
                      <a:pt x="55143" y="3281"/>
                    </a:lnTo>
                    <a:lnTo>
                      <a:pt x="62088" y="3281"/>
                    </a:lnTo>
                    <a:cubicBezTo>
                      <a:pt x="71415" y="3281"/>
                      <a:pt x="76177" y="7250"/>
                      <a:pt x="76177" y="11814"/>
                    </a:cubicBezTo>
                    <a:cubicBezTo>
                      <a:pt x="76177" y="20347"/>
                      <a:pt x="64668" y="20347"/>
                      <a:pt x="62485" y="203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9" name="Forma libre: forma 308">
                <a:extLst>
                  <a:ext uri="{FF2B5EF4-FFF2-40B4-BE49-F238E27FC236}">
                    <a16:creationId xmlns:a16="http://schemas.microsoft.com/office/drawing/2014/main" id="{BC53D4DD-1647-D0CF-9A6F-C2B133687107}"/>
                  </a:ext>
                </a:extLst>
              </p:cNvPr>
              <p:cNvSpPr/>
              <p:nvPr/>
            </p:nvSpPr>
            <p:spPr>
              <a:xfrm>
                <a:off x="3178487" y="4438254"/>
                <a:ext cx="57348" cy="63698"/>
              </a:xfrm>
              <a:custGeom>
                <a:avLst/>
                <a:gdLst>
                  <a:gd name="connsiteX0" fmla="*/ 46213 w 57348"/>
                  <a:gd name="connsiteY0" fmla="*/ 18557 h 63698"/>
                  <a:gd name="connsiteX1" fmla="*/ 57524 w 57348"/>
                  <a:gd name="connsiteY1" fmla="*/ 18557 h 63698"/>
                  <a:gd name="connsiteX2" fmla="*/ 56135 w 57348"/>
                  <a:gd name="connsiteY2" fmla="*/ 301 h 63698"/>
                  <a:gd name="connsiteX3" fmla="*/ 52166 w 57348"/>
                  <a:gd name="connsiteY3" fmla="*/ 301 h 63698"/>
                  <a:gd name="connsiteX4" fmla="*/ 45221 w 57348"/>
                  <a:gd name="connsiteY4" fmla="*/ 10223 h 63698"/>
                  <a:gd name="connsiteX5" fmla="*/ 176 w 57348"/>
                  <a:gd name="connsiteY5" fmla="*/ 10223 h 63698"/>
                  <a:gd name="connsiteX6" fmla="*/ 1565 w 57348"/>
                  <a:gd name="connsiteY6" fmla="*/ 28876 h 63698"/>
                  <a:gd name="connsiteX7" fmla="*/ 5534 w 57348"/>
                  <a:gd name="connsiteY7" fmla="*/ 28876 h 63698"/>
                  <a:gd name="connsiteX8" fmla="*/ 12677 w 57348"/>
                  <a:gd name="connsiteY8" fmla="*/ 18954 h 63698"/>
                  <a:gd name="connsiteX9" fmla="*/ 35101 w 57348"/>
                  <a:gd name="connsiteY9" fmla="*/ 18954 h 63698"/>
                  <a:gd name="connsiteX10" fmla="*/ 54746 w 57348"/>
                  <a:gd name="connsiteY10" fmla="*/ 34234 h 63698"/>
                  <a:gd name="connsiteX11" fmla="*/ 42245 w 57348"/>
                  <a:gd name="connsiteY11" fmla="*/ 45346 h 63698"/>
                  <a:gd name="connsiteX12" fmla="*/ 176 w 57348"/>
                  <a:gd name="connsiteY12" fmla="*/ 45346 h 63698"/>
                  <a:gd name="connsiteX13" fmla="*/ 1565 w 57348"/>
                  <a:gd name="connsiteY13" fmla="*/ 63999 h 63698"/>
                  <a:gd name="connsiteX14" fmla="*/ 5534 w 57348"/>
                  <a:gd name="connsiteY14" fmla="*/ 63999 h 63698"/>
                  <a:gd name="connsiteX15" fmla="*/ 17241 w 57348"/>
                  <a:gd name="connsiteY15" fmla="*/ 54077 h 63698"/>
                  <a:gd name="connsiteX16" fmla="*/ 36093 w 57348"/>
                  <a:gd name="connsiteY16" fmla="*/ 54077 h 63698"/>
                  <a:gd name="connsiteX17" fmla="*/ 57524 w 57348"/>
                  <a:gd name="connsiteY17" fmla="*/ 34829 h 63698"/>
                  <a:gd name="connsiteX18" fmla="*/ 46213 w 57348"/>
                  <a:gd name="connsiteY18" fmla="*/ 18557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348" h="63698">
                    <a:moveTo>
                      <a:pt x="46213" y="18557"/>
                    </a:moveTo>
                    <a:lnTo>
                      <a:pt x="57524" y="18557"/>
                    </a:lnTo>
                    <a:lnTo>
                      <a:pt x="56135" y="301"/>
                    </a:lnTo>
                    <a:lnTo>
                      <a:pt x="52166" y="301"/>
                    </a:lnTo>
                    <a:cubicBezTo>
                      <a:pt x="52166" y="9230"/>
                      <a:pt x="51373" y="10223"/>
                      <a:pt x="45221" y="10223"/>
                    </a:cubicBezTo>
                    <a:lnTo>
                      <a:pt x="176" y="10223"/>
                    </a:lnTo>
                    <a:lnTo>
                      <a:pt x="1565" y="28876"/>
                    </a:lnTo>
                    <a:lnTo>
                      <a:pt x="5534" y="28876"/>
                    </a:lnTo>
                    <a:cubicBezTo>
                      <a:pt x="5534" y="19946"/>
                      <a:pt x="6526" y="18954"/>
                      <a:pt x="12677" y="18954"/>
                    </a:cubicBezTo>
                    <a:lnTo>
                      <a:pt x="35101" y="18954"/>
                    </a:lnTo>
                    <a:cubicBezTo>
                      <a:pt x="46213" y="18954"/>
                      <a:pt x="54746" y="24907"/>
                      <a:pt x="54746" y="34234"/>
                    </a:cubicBezTo>
                    <a:cubicBezTo>
                      <a:pt x="54746" y="44751"/>
                      <a:pt x="48793" y="45346"/>
                      <a:pt x="42245" y="45346"/>
                    </a:cubicBezTo>
                    <a:lnTo>
                      <a:pt x="176" y="45346"/>
                    </a:lnTo>
                    <a:lnTo>
                      <a:pt x="1565" y="63999"/>
                    </a:lnTo>
                    <a:lnTo>
                      <a:pt x="5534" y="63999"/>
                    </a:lnTo>
                    <a:cubicBezTo>
                      <a:pt x="5534" y="54077"/>
                      <a:pt x="5931" y="54077"/>
                      <a:pt x="17241" y="54077"/>
                    </a:cubicBezTo>
                    <a:lnTo>
                      <a:pt x="36093" y="54077"/>
                    </a:lnTo>
                    <a:cubicBezTo>
                      <a:pt x="46015" y="54077"/>
                      <a:pt x="57524" y="54077"/>
                      <a:pt x="57524" y="34829"/>
                    </a:cubicBezTo>
                    <a:cubicBezTo>
                      <a:pt x="57524" y="27685"/>
                      <a:pt x="53952" y="22129"/>
                      <a:pt x="46213" y="1855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0" name="Forma libre: forma 309">
                <a:extLst>
                  <a:ext uri="{FF2B5EF4-FFF2-40B4-BE49-F238E27FC236}">
                    <a16:creationId xmlns:a16="http://schemas.microsoft.com/office/drawing/2014/main" id="{238288F9-A7E2-8FDF-7241-08C6D7B66D0E}"/>
                  </a:ext>
                </a:extLst>
              </p:cNvPr>
              <p:cNvSpPr/>
              <p:nvPr/>
            </p:nvSpPr>
            <p:spPr>
              <a:xfrm>
                <a:off x="3177892" y="4373356"/>
                <a:ext cx="57943" cy="56951"/>
              </a:xfrm>
              <a:custGeom>
                <a:avLst/>
                <a:gdLst>
                  <a:gd name="connsiteX0" fmla="*/ 47205 w 57943"/>
                  <a:gd name="connsiteY0" fmla="*/ 20536 h 56951"/>
                  <a:gd name="connsiteX1" fmla="*/ 57524 w 57943"/>
                  <a:gd name="connsiteY1" fmla="*/ 10614 h 56951"/>
                  <a:gd name="connsiteX2" fmla="*/ 45419 w 57943"/>
                  <a:gd name="connsiteY2" fmla="*/ 295 h 56951"/>
                  <a:gd name="connsiteX3" fmla="*/ 38474 w 57943"/>
                  <a:gd name="connsiteY3" fmla="*/ 295 h 56951"/>
                  <a:gd name="connsiteX4" fmla="*/ 38474 w 57943"/>
                  <a:gd name="connsiteY4" fmla="*/ 3470 h 56951"/>
                  <a:gd name="connsiteX5" fmla="*/ 45419 w 57943"/>
                  <a:gd name="connsiteY5" fmla="*/ 3470 h 56951"/>
                  <a:gd name="connsiteX6" fmla="*/ 53555 w 57943"/>
                  <a:gd name="connsiteY6" fmla="*/ 8034 h 56951"/>
                  <a:gd name="connsiteX7" fmla="*/ 47205 w 57943"/>
                  <a:gd name="connsiteY7" fmla="*/ 12598 h 56951"/>
                  <a:gd name="connsiteX8" fmla="*/ 22004 w 57943"/>
                  <a:gd name="connsiteY8" fmla="*/ 12598 h 56951"/>
                  <a:gd name="connsiteX9" fmla="*/ 7121 w 57943"/>
                  <a:gd name="connsiteY9" fmla="*/ 17163 h 56951"/>
                  <a:gd name="connsiteX10" fmla="*/ 176 w 57943"/>
                  <a:gd name="connsiteY10" fmla="*/ 34625 h 56951"/>
                  <a:gd name="connsiteX11" fmla="*/ 14463 w 57943"/>
                  <a:gd name="connsiteY11" fmla="*/ 53675 h 56951"/>
                  <a:gd name="connsiteX12" fmla="*/ 20416 w 57943"/>
                  <a:gd name="connsiteY12" fmla="*/ 47722 h 56951"/>
                  <a:gd name="connsiteX13" fmla="*/ 14463 w 57943"/>
                  <a:gd name="connsiteY13" fmla="*/ 41967 h 56951"/>
                  <a:gd name="connsiteX14" fmla="*/ 8709 w 57943"/>
                  <a:gd name="connsiteY14" fmla="*/ 48516 h 56951"/>
                  <a:gd name="connsiteX15" fmla="*/ 2954 w 57943"/>
                  <a:gd name="connsiteY15" fmla="*/ 34823 h 56951"/>
                  <a:gd name="connsiteX16" fmla="*/ 19027 w 57943"/>
                  <a:gd name="connsiteY16" fmla="*/ 21330 h 56951"/>
                  <a:gd name="connsiteX17" fmla="*/ 23790 w 57943"/>
                  <a:gd name="connsiteY17" fmla="*/ 21330 h 56951"/>
                  <a:gd name="connsiteX18" fmla="*/ 28354 w 57943"/>
                  <a:gd name="connsiteY18" fmla="*/ 44745 h 56951"/>
                  <a:gd name="connsiteX19" fmla="*/ 44626 w 57943"/>
                  <a:gd name="connsiteY19" fmla="*/ 57247 h 56951"/>
                  <a:gd name="connsiteX20" fmla="*/ 58119 w 57943"/>
                  <a:gd name="connsiteY20" fmla="*/ 37006 h 56951"/>
                  <a:gd name="connsiteX21" fmla="*/ 47205 w 57943"/>
                  <a:gd name="connsiteY21" fmla="*/ 20536 h 56951"/>
                  <a:gd name="connsiteX22" fmla="*/ 26370 w 57943"/>
                  <a:gd name="connsiteY22" fmla="*/ 21330 h 56951"/>
                  <a:gd name="connsiteX23" fmla="*/ 39070 w 57943"/>
                  <a:gd name="connsiteY23" fmla="*/ 21330 h 56951"/>
                  <a:gd name="connsiteX24" fmla="*/ 55341 w 57943"/>
                  <a:gd name="connsiteY24" fmla="*/ 36213 h 56951"/>
                  <a:gd name="connsiteX25" fmla="*/ 44626 w 57943"/>
                  <a:gd name="connsiteY25" fmla="*/ 47523 h 56951"/>
                  <a:gd name="connsiteX26" fmla="*/ 26370 w 57943"/>
                  <a:gd name="connsiteY26" fmla="*/ 21330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05" y="20536"/>
                    </a:moveTo>
                    <a:cubicBezTo>
                      <a:pt x="52166" y="19941"/>
                      <a:pt x="57524" y="16567"/>
                      <a:pt x="57524" y="10614"/>
                    </a:cubicBezTo>
                    <a:cubicBezTo>
                      <a:pt x="57524" y="8034"/>
                      <a:pt x="55738" y="295"/>
                      <a:pt x="45419" y="295"/>
                    </a:cubicBezTo>
                    <a:lnTo>
                      <a:pt x="38474" y="295"/>
                    </a:lnTo>
                    <a:lnTo>
                      <a:pt x="38474" y="3470"/>
                    </a:lnTo>
                    <a:lnTo>
                      <a:pt x="45419" y="3470"/>
                    </a:lnTo>
                    <a:cubicBezTo>
                      <a:pt x="52762" y="3470"/>
                      <a:pt x="53555" y="6645"/>
                      <a:pt x="53555" y="8034"/>
                    </a:cubicBezTo>
                    <a:cubicBezTo>
                      <a:pt x="53555" y="12202"/>
                      <a:pt x="47801" y="12598"/>
                      <a:pt x="47205" y="12598"/>
                    </a:cubicBezTo>
                    <a:lnTo>
                      <a:pt x="22004" y="12598"/>
                    </a:lnTo>
                    <a:cubicBezTo>
                      <a:pt x="16646" y="12598"/>
                      <a:pt x="11685" y="12598"/>
                      <a:pt x="7121" y="17163"/>
                    </a:cubicBezTo>
                    <a:cubicBezTo>
                      <a:pt x="2160" y="22123"/>
                      <a:pt x="176" y="28473"/>
                      <a:pt x="176" y="34625"/>
                    </a:cubicBezTo>
                    <a:cubicBezTo>
                      <a:pt x="176" y="44944"/>
                      <a:pt x="6129" y="53675"/>
                      <a:pt x="14463" y="53675"/>
                    </a:cubicBezTo>
                    <a:cubicBezTo>
                      <a:pt x="18234" y="53675"/>
                      <a:pt x="20416" y="51095"/>
                      <a:pt x="20416" y="47722"/>
                    </a:cubicBezTo>
                    <a:cubicBezTo>
                      <a:pt x="20416" y="44348"/>
                      <a:pt x="17837" y="41967"/>
                      <a:pt x="14463" y="41967"/>
                    </a:cubicBezTo>
                    <a:cubicBezTo>
                      <a:pt x="13074" y="41967"/>
                      <a:pt x="8907" y="42563"/>
                      <a:pt x="8709" y="48516"/>
                    </a:cubicBezTo>
                    <a:cubicBezTo>
                      <a:pt x="4343" y="44944"/>
                      <a:pt x="2954" y="38792"/>
                      <a:pt x="2954" y="34823"/>
                    </a:cubicBezTo>
                    <a:cubicBezTo>
                      <a:pt x="2954" y="28672"/>
                      <a:pt x="7716" y="21330"/>
                      <a:pt x="19027" y="21330"/>
                    </a:cubicBezTo>
                    <a:lnTo>
                      <a:pt x="23790" y="21330"/>
                    </a:lnTo>
                    <a:cubicBezTo>
                      <a:pt x="24187" y="27878"/>
                      <a:pt x="24584" y="36609"/>
                      <a:pt x="28354" y="44745"/>
                    </a:cubicBezTo>
                    <a:cubicBezTo>
                      <a:pt x="32521" y="54072"/>
                      <a:pt x="39070" y="57247"/>
                      <a:pt x="44626" y="57247"/>
                    </a:cubicBezTo>
                    <a:cubicBezTo>
                      <a:pt x="54944" y="57247"/>
                      <a:pt x="58119" y="44944"/>
                      <a:pt x="58119" y="37006"/>
                    </a:cubicBezTo>
                    <a:cubicBezTo>
                      <a:pt x="58119" y="28672"/>
                      <a:pt x="53159" y="22917"/>
                      <a:pt x="47205" y="20536"/>
                    </a:cubicBezTo>
                    <a:close/>
                    <a:moveTo>
                      <a:pt x="26370" y="21330"/>
                    </a:moveTo>
                    <a:lnTo>
                      <a:pt x="39070" y="21330"/>
                    </a:lnTo>
                    <a:cubicBezTo>
                      <a:pt x="50976" y="21330"/>
                      <a:pt x="55341" y="30458"/>
                      <a:pt x="55341" y="36213"/>
                    </a:cubicBezTo>
                    <a:cubicBezTo>
                      <a:pt x="55341" y="42364"/>
                      <a:pt x="50976" y="47523"/>
                      <a:pt x="44626" y="47523"/>
                    </a:cubicBezTo>
                    <a:cubicBezTo>
                      <a:pt x="37680" y="47523"/>
                      <a:pt x="27163" y="42166"/>
                      <a:pt x="26370" y="2133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1" name="Forma libre: forma 310">
                <a:extLst>
                  <a:ext uri="{FF2B5EF4-FFF2-40B4-BE49-F238E27FC236}">
                    <a16:creationId xmlns:a16="http://schemas.microsoft.com/office/drawing/2014/main" id="{8C8501A0-E829-E9A4-6CD4-C5B79D8B378D}"/>
                  </a:ext>
                </a:extLst>
              </p:cNvPr>
              <p:cNvSpPr/>
              <p:nvPr/>
            </p:nvSpPr>
            <p:spPr>
              <a:xfrm>
                <a:off x="3146737" y="4340285"/>
                <a:ext cx="87709" cy="27979"/>
              </a:xfrm>
              <a:custGeom>
                <a:avLst/>
                <a:gdLst>
                  <a:gd name="connsiteX0" fmla="*/ 176 w 87709"/>
                  <a:gd name="connsiteY0" fmla="*/ 10014 h 27979"/>
                  <a:gd name="connsiteX1" fmla="*/ 1565 w 87709"/>
                  <a:gd name="connsiteY1" fmla="*/ 28270 h 27979"/>
                  <a:gd name="connsiteX2" fmla="*/ 5534 w 87709"/>
                  <a:gd name="connsiteY2" fmla="*/ 28270 h 27979"/>
                  <a:gd name="connsiteX3" fmla="*/ 12479 w 87709"/>
                  <a:gd name="connsiteY3" fmla="*/ 18348 h 27979"/>
                  <a:gd name="connsiteX4" fmla="*/ 78360 w 87709"/>
                  <a:gd name="connsiteY4" fmla="*/ 18348 h 27979"/>
                  <a:gd name="connsiteX5" fmla="*/ 83916 w 87709"/>
                  <a:gd name="connsiteY5" fmla="*/ 28270 h 27979"/>
                  <a:gd name="connsiteX6" fmla="*/ 87885 w 87709"/>
                  <a:gd name="connsiteY6" fmla="*/ 28270 h 27979"/>
                  <a:gd name="connsiteX7" fmla="*/ 87488 w 87709"/>
                  <a:gd name="connsiteY7" fmla="*/ 14181 h 27979"/>
                  <a:gd name="connsiteX8" fmla="*/ 87885 w 87709"/>
                  <a:gd name="connsiteY8" fmla="*/ 290 h 27979"/>
                  <a:gd name="connsiteX9" fmla="*/ 83916 w 87709"/>
                  <a:gd name="connsiteY9" fmla="*/ 290 h 27979"/>
                  <a:gd name="connsiteX10" fmla="*/ 78360 w 87709"/>
                  <a:gd name="connsiteY10" fmla="*/ 10014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176" y="10014"/>
                    </a:moveTo>
                    <a:lnTo>
                      <a:pt x="1565" y="28270"/>
                    </a:lnTo>
                    <a:lnTo>
                      <a:pt x="5534" y="28270"/>
                    </a:lnTo>
                    <a:cubicBezTo>
                      <a:pt x="5534" y="19340"/>
                      <a:pt x="6327" y="18348"/>
                      <a:pt x="12479" y="18348"/>
                    </a:cubicBezTo>
                    <a:lnTo>
                      <a:pt x="78360" y="18348"/>
                    </a:lnTo>
                    <a:cubicBezTo>
                      <a:pt x="83916" y="18348"/>
                      <a:pt x="83916" y="19737"/>
                      <a:pt x="83916" y="28270"/>
                    </a:cubicBezTo>
                    <a:lnTo>
                      <a:pt x="87885" y="28270"/>
                    </a:lnTo>
                    <a:cubicBezTo>
                      <a:pt x="87687" y="24103"/>
                      <a:pt x="87488" y="17356"/>
                      <a:pt x="87488" y="14181"/>
                    </a:cubicBezTo>
                    <a:cubicBezTo>
                      <a:pt x="87488" y="11006"/>
                      <a:pt x="87687" y="4854"/>
                      <a:pt x="87885" y="290"/>
                    </a:cubicBezTo>
                    <a:lnTo>
                      <a:pt x="83916" y="290"/>
                    </a:lnTo>
                    <a:cubicBezTo>
                      <a:pt x="83916" y="8625"/>
                      <a:pt x="83916" y="10014"/>
                      <a:pt x="78360" y="100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2" name="Forma libre: forma 311">
                <a:extLst>
                  <a:ext uri="{FF2B5EF4-FFF2-40B4-BE49-F238E27FC236}">
                    <a16:creationId xmlns:a16="http://schemas.microsoft.com/office/drawing/2014/main" id="{4966AB1F-6455-5252-040B-9DB24CC6DE01}"/>
                  </a:ext>
                </a:extLst>
              </p:cNvPr>
              <p:cNvSpPr/>
              <p:nvPr/>
            </p:nvSpPr>
            <p:spPr>
              <a:xfrm>
                <a:off x="3149912" y="4306149"/>
                <a:ext cx="84534" cy="26987"/>
              </a:xfrm>
              <a:custGeom>
                <a:avLst/>
                <a:gdLst>
                  <a:gd name="connsiteX0" fmla="*/ 28751 w 84534"/>
                  <a:gd name="connsiteY0" fmla="*/ 9019 h 26987"/>
                  <a:gd name="connsiteX1" fmla="*/ 30140 w 84534"/>
                  <a:gd name="connsiteY1" fmla="*/ 26680 h 26987"/>
                  <a:gd name="connsiteX2" fmla="*/ 34109 w 84534"/>
                  <a:gd name="connsiteY2" fmla="*/ 26680 h 26987"/>
                  <a:gd name="connsiteX3" fmla="*/ 41054 w 84534"/>
                  <a:gd name="connsiteY3" fmla="*/ 17353 h 26987"/>
                  <a:gd name="connsiteX4" fmla="*/ 75185 w 84534"/>
                  <a:gd name="connsiteY4" fmla="*/ 17353 h 26987"/>
                  <a:gd name="connsiteX5" fmla="*/ 80741 w 84534"/>
                  <a:gd name="connsiteY5" fmla="*/ 27275 h 26987"/>
                  <a:gd name="connsiteX6" fmla="*/ 84710 w 84534"/>
                  <a:gd name="connsiteY6" fmla="*/ 27275 h 26987"/>
                  <a:gd name="connsiteX7" fmla="*/ 84313 w 84534"/>
                  <a:gd name="connsiteY7" fmla="*/ 13384 h 26987"/>
                  <a:gd name="connsiteX8" fmla="*/ 84710 w 84534"/>
                  <a:gd name="connsiteY8" fmla="*/ 288 h 26987"/>
                  <a:gd name="connsiteX9" fmla="*/ 80741 w 84534"/>
                  <a:gd name="connsiteY9" fmla="*/ 288 h 26987"/>
                  <a:gd name="connsiteX10" fmla="*/ 75185 w 84534"/>
                  <a:gd name="connsiteY10" fmla="*/ 9019 h 26987"/>
                  <a:gd name="connsiteX11" fmla="*/ 6923 w 84534"/>
                  <a:gd name="connsiteY11" fmla="*/ 8622 h 26987"/>
                  <a:gd name="connsiteX12" fmla="*/ 176 w 84534"/>
                  <a:gd name="connsiteY12" fmla="*/ 15170 h 26987"/>
                  <a:gd name="connsiteX13" fmla="*/ 6923 w 84534"/>
                  <a:gd name="connsiteY13" fmla="*/ 21917 h 26987"/>
                  <a:gd name="connsiteX14" fmla="*/ 13471 w 84534"/>
                  <a:gd name="connsiteY14" fmla="*/ 15170 h 26987"/>
                  <a:gd name="connsiteX15" fmla="*/ 6923 w 84534"/>
                  <a:gd name="connsiteY15" fmla="*/ 862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51" y="9019"/>
                    </a:moveTo>
                    <a:lnTo>
                      <a:pt x="30140" y="26680"/>
                    </a:lnTo>
                    <a:lnTo>
                      <a:pt x="34109" y="26680"/>
                    </a:lnTo>
                    <a:cubicBezTo>
                      <a:pt x="34109" y="18544"/>
                      <a:pt x="34902" y="17353"/>
                      <a:pt x="41054" y="17353"/>
                    </a:cubicBezTo>
                    <a:lnTo>
                      <a:pt x="75185" y="17353"/>
                    </a:lnTo>
                    <a:cubicBezTo>
                      <a:pt x="80741" y="17353"/>
                      <a:pt x="80741" y="18742"/>
                      <a:pt x="80741" y="27275"/>
                    </a:cubicBezTo>
                    <a:lnTo>
                      <a:pt x="84710" y="27275"/>
                    </a:lnTo>
                    <a:cubicBezTo>
                      <a:pt x="84512" y="23306"/>
                      <a:pt x="84313" y="16361"/>
                      <a:pt x="84313" y="13384"/>
                    </a:cubicBezTo>
                    <a:cubicBezTo>
                      <a:pt x="84313" y="9019"/>
                      <a:pt x="84512" y="4455"/>
                      <a:pt x="84710" y="288"/>
                    </a:cubicBezTo>
                    <a:lnTo>
                      <a:pt x="80741" y="288"/>
                    </a:lnTo>
                    <a:cubicBezTo>
                      <a:pt x="80741" y="8622"/>
                      <a:pt x="80146" y="9019"/>
                      <a:pt x="75185" y="9019"/>
                    </a:cubicBezTo>
                    <a:close/>
                    <a:moveTo>
                      <a:pt x="6923" y="8622"/>
                    </a:moveTo>
                    <a:cubicBezTo>
                      <a:pt x="2756" y="8622"/>
                      <a:pt x="176" y="11797"/>
                      <a:pt x="176" y="15170"/>
                    </a:cubicBezTo>
                    <a:cubicBezTo>
                      <a:pt x="176" y="19139"/>
                      <a:pt x="3549" y="21917"/>
                      <a:pt x="6923" y="21917"/>
                    </a:cubicBezTo>
                    <a:cubicBezTo>
                      <a:pt x="10296" y="21917"/>
                      <a:pt x="13471" y="19139"/>
                      <a:pt x="13471" y="15170"/>
                    </a:cubicBezTo>
                    <a:cubicBezTo>
                      <a:pt x="13471" y="11797"/>
                      <a:pt x="10891" y="8622"/>
                      <a:pt x="6923" y="862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3" name="Forma libre: forma 312">
                <a:extLst>
                  <a:ext uri="{FF2B5EF4-FFF2-40B4-BE49-F238E27FC236}">
                    <a16:creationId xmlns:a16="http://schemas.microsoft.com/office/drawing/2014/main" id="{EF8F299E-91D6-06FD-9A4A-3BC955598CFA}"/>
                  </a:ext>
                </a:extLst>
              </p:cNvPr>
              <p:cNvSpPr/>
              <p:nvPr/>
            </p:nvSpPr>
            <p:spPr>
              <a:xfrm>
                <a:off x="3179876" y="4251574"/>
                <a:ext cx="54570" cy="47029"/>
              </a:xfrm>
              <a:custGeom>
                <a:avLst/>
                <a:gdLst>
                  <a:gd name="connsiteX0" fmla="*/ 4145 w 54570"/>
                  <a:gd name="connsiteY0" fmla="*/ 1674 h 47029"/>
                  <a:gd name="connsiteX1" fmla="*/ 1962 w 54570"/>
                  <a:gd name="connsiteY1" fmla="*/ 483 h 47029"/>
                  <a:gd name="connsiteX2" fmla="*/ 176 w 54570"/>
                  <a:gd name="connsiteY2" fmla="*/ 3658 h 47029"/>
                  <a:gd name="connsiteX3" fmla="*/ 176 w 54570"/>
                  <a:gd name="connsiteY3" fmla="*/ 44140 h 47029"/>
                  <a:gd name="connsiteX4" fmla="*/ 20615 w 54570"/>
                  <a:gd name="connsiteY4" fmla="*/ 45529 h 47029"/>
                  <a:gd name="connsiteX5" fmla="*/ 20615 w 54570"/>
                  <a:gd name="connsiteY5" fmla="*/ 42354 h 47029"/>
                  <a:gd name="connsiteX6" fmla="*/ 2954 w 54570"/>
                  <a:gd name="connsiteY6" fmla="*/ 25288 h 47029"/>
                  <a:gd name="connsiteX7" fmla="*/ 2954 w 54570"/>
                  <a:gd name="connsiteY7" fmla="*/ 11001 h 47029"/>
                  <a:gd name="connsiteX8" fmla="*/ 50777 w 54570"/>
                  <a:gd name="connsiteY8" fmla="*/ 46124 h 47029"/>
                  <a:gd name="connsiteX9" fmla="*/ 52960 w 54570"/>
                  <a:gd name="connsiteY9" fmla="*/ 47315 h 47029"/>
                  <a:gd name="connsiteX10" fmla="*/ 54746 w 54570"/>
                  <a:gd name="connsiteY10" fmla="*/ 44140 h 47029"/>
                  <a:gd name="connsiteX11" fmla="*/ 54746 w 54570"/>
                  <a:gd name="connsiteY11" fmla="*/ 2269 h 47029"/>
                  <a:gd name="connsiteX12" fmla="*/ 31132 w 54570"/>
                  <a:gd name="connsiteY12" fmla="*/ 285 h 47029"/>
                  <a:gd name="connsiteX13" fmla="*/ 31132 w 54570"/>
                  <a:gd name="connsiteY13" fmla="*/ 3261 h 47029"/>
                  <a:gd name="connsiteX14" fmla="*/ 51571 w 54570"/>
                  <a:gd name="connsiteY14" fmla="*/ 21716 h 47029"/>
                  <a:gd name="connsiteX15" fmla="*/ 51571 w 54570"/>
                  <a:gd name="connsiteY15" fmla="*/ 36797 h 4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570" h="47029">
                    <a:moveTo>
                      <a:pt x="4145" y="1674"/>
                    </a:moveTo>
                    <a:cubicBezTo>
                      <a:pt x="2756" y="483"/>
                      <a:pt x="2359" y="483"/>
                      <a:pt x="1962" y="483"/>
                    </a:cubicBezTo>
                    <a:cubicBezTo>
                      <a:pt x="176" y="483"/>
                      <a:pt x="176" y="1476"/>
                      <a:pt x="176" y="3658"/>
                    </a:cubicBezTo>
                    <a:lnTo>
                      <a:pt x="176" y="44140"/>
                    </a:lnTo>
                    <a:lnTo>
                      <a:pt x="20615" y="45529"/>
                    </a:lnTo>
                    <a:lnTo>
                      <a:pt x="20615" y="42354"/>
                    </a:lnTo>
                    <a:cubicBezTo>
                      <a:pt x="7717" y="41560"/>
                      <a:pt x="2954" y="39179"/>
                      <a:pt x="2954" y="25288"/>
                    </a:cubicBezTo>
                    <a:lnTo>
                      <a:pt x="2954" y="11001"/>
                    </a:lnTo>
                    <a:lnTo>
                      <a:pt x="50777" y="46124"/>
                    </a:lnTo>
                    <a:cubicBezTo>
                      <a:pt x="52166" y="47315"/>
                      <a:pt x="52365" y="47315"/>
                      <a:pt x="52960" y="47315"/>
                    </a:cubicBezTo>
                    <a:cubicBezTo>
                      <a:pt x="54746" y="47315"/>
                      <a:pt x="54746" y="46521"/>
                      <a:pt x="54746" y="44140"/>
                    </a:cubicBezTo>
                    <a:lnTo>
                      <a:pt x="54746" y="2269"/>
                    </a:lnTo>
                    <a:lnTo>
                      <a:pt x="31132" y="285"/>
                    </a:lnTo>
                    <a:lnTo>
                      <a:pt x="31132" y="3261"/>
                    </a:lnTo>
                    <a:cubicBezTo>
                      <a:pt x="46015" y="4452"/>
                      <a:pt x="51571" y="7230"/>
                      <a:pt x="51571" y="21716"/>
                    </a:cubicBezTo>
                    <a:lnTo>
                      <a:pt x="51571" y="36797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4" name="Forma libre: forma 313">
                <a:extLst>
                  <a:ext uri="{FF2B5EF4-FFF2-40B4-BE49-F238E27FC236}">
                    <a16:creationId xmlns:a16="http://schemas.microsoft.com/office/drawing/2014/main" id="{3527A702-1148-BB47-B0DA-90E8D64FDC22}"/>
                  </a:ext>
                </a:extLst>
              </p:cNvPr>
              <p:cNvSpPr/>
              <p:nvPr/>
            </p:nvSpPr>
            <p:spPr>
              <a:xfrm>
                <a:off x="3177892" y="4183668"/>
                <a:ext cx="57943" cy="56951"/>
              </a:xfrm>
              <a:custGeom>
                <a:avLst/>
                <a:gdLst>
                  <a:gd name="connsiteX0" fmla="*/ 47205 w 57943"/>
                  <a:gd name="connsiteY0" fmla="*/ 20521 h 56951"/>
                  <a:gd name="connsiteX1" fmla="*/ 57524 w 57943"/>
                  <a:gd name="connsiteY1" fmla="*/ 10599 h 56951"/>
                  <a:gd name="connsiteX2" fmla="*/ 45419 w 57943"/>
                  <a:gd name="connsiteY2" fmla="*/ 280 h 56951"/>
                  <a:gd name="connsiteX3" fmla="*/ 38474 w 57943"/>
                  <a:gd name="connsiteY3" fmla="*/ 280 h 56951"/>
                  <a:gd name="connsiteX4" fmla="*/ 38474 w 57943"/>
                  <a:gd name="connsiteY4" fmla="*/ 3455 h 56951"/>
                  <a:gd name="connsiteX5" fmla="*/ 45419 w 57943"/>
                  <a:gd name="connsiteY5" fmla="*/ 3455 h 56951"/>
                  <a:gd name="connsiteX6" fmla="*/ 53555 w 57943"/>
                  <a:gd name="connsiteY6" fmla="*/ 8019 h 56951"/>
                  <a:gd name="connsiteX7" fmla="*/ 47205 w 57943"/>
                  <a:gd name="connsiteY7" fmla="*/ 12583 h 56951"/>
                  <a:gd name="connsiteX8" fmla="*/ 22004 w 57943"/>
                  <a:gd name="connsiteY8" fmla="*/ 12583 h 56951"/>
                  <a:gd name="connsiteX9" fmla="*/ 7121 w 57943"/>
                  <a:gd name="connsiteY9" fmla="*/ 17148 h 56951"/>
                  <a:gd name="connsiteX10" fmla="*/ 176 w 57943"/>
                  <a:gd name="connsiteY10" fmla="*/ 34610 h 56951"/>
                  <a:gd name="connsiteX11" fmla="*/ 14463 w 57943"/>
                  <a:gd name="connsiteY11" fmla="*/ 53660 h 56951"/>
                  <a:gd name="connsiteX12" fmla="*/ 20416 w 57943"/>
                  <a:gd name="connsiteY12" fmla="*/ 47707 h 56951"/>
                  <a:gd name="connsiteX13" fmla="*/ 14463 w 57943"/>
                  <a:gd name="connsiteY13" fmla="*/ 41952 h 56951"/>
                  <a:gd name="connsiteX14" fmla="*/ 8709 w 57943"/>
                  <a:gd name="connsiteY14" fmla="*/ 48501 h 56951"/>
                  <a:gd name="connsiteX15" fmla="*/ 2954 w 57943"/>
                  <a:gd name="connsiteY15" fmla="*/ 34808 h 56951"/>
                  <a:gd name="connsiteX16" fmla="*/ 19027 w 57943"/>
                  <a:gd name="connsiteY16" fmla="*/ 21315 h 56951"/>
                  <a:gd name="connsiteX17" fmla="*/ 23790 w 57943"/>
                  <a:gd name="connsiteY17" fmla="*/ 21315 h 56951"/>
                  <a:gd name="connsiteX18" fmla="*/ 28354 w 57943"/>
                  <a:gd name="connsiteY18" fmla="*/ 44730 h 56951"/>
                  <a:gd name="connsiteX19" fmla="*/ 44626 w 57943"/>
                  <a:gd name="connsiteY19" fmla="*/ 57232 h 56951"/>
                  <a:gd name="connsiteX20" fmla="*/ 58119 w 57943"/>
                  <a:gd name="connsiteY20" fmla="*/ 36991 h 56951"/>
                  <a:gd name="connsiteX21" fmla="*/ 47205 w 57943"/>
                  <a:gd name="connsiteY21" fmla="*/ 20521 h 56951"/>
                  <a:gd name="connsiteX22" fmla="*/ 26370 w 57943"/>
                  <a:gd name="connsiteY22" fmla="*/ 21315 h 56951"/>
                  <a:gd name="connsiteX23" fmla="*/ 39070 w 57943"/>
                  <a:gd name="connsiteY23" fmla="*/ 21315 h 56951"/>
                  <a:gd name="connsiteX24" fmla="*/ 55341 w 57943"/>
                  <a:gd name="connsiteY24" fmla="*/ 36198 h 56951"/>
                  <a:gd name="connsiteX25" fmla="*/ 44626 w 57943"/>
                  <a:gd name="connsiteY25" fmla="*/ 47508 h 56951"/>
                  <a:gd name="connsiteX26" fmla="*/ 26370 w 57943"/>
                  <a:gd name="connsiteY26" fmla="*/ 2131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05" y="20521"/>
                    </a:moveTo>
                    <a:cubicBezTo>
                      <a:pt x="52166" y="19926"/>
                      <a:pt x="57524" y="16552"/>
                      <a:pt x="57524" y="10599"/>
                    </a:cubicBezTo>
                    <a:cubicBezTo>
                      <a:pt x="57524" y="8019"/>
                      <a:pt x="55738" y="280"/>
                      <a:pt x="45419" y="280"/>
                    </a:cubicBezTo>
                    <a:lnTo>
                      <a:pt x="38474" y="280"/>
                    </a:lnTo>
                    <a:lnTo>
                      <a:pt x="38474" y="3455"/>
                    </a:lnTo>
                    <a:lnTo>
                      <a:pt x="45419" y="3455"/>
                    </a:lnTo>
                    <a:cubicBezTo>
                      <a:pt x="52762" y="3455"/>
                      <a:pt x="53555" y="6630"/>
                      <a:pt x="53555" y="8019"/>
                    </a:cubicBezTo>
                    <a:cubicBezTo>
                      <a:pt x="53555" y="12187"/>
                      <a:pt x="47801" y="12583"/>
                      <a:pt x="47205" y="12583"/>
                    </a:cubicBezTo>
                    <a:lnTo>
                      <a:pt x="22004" y="12583"/>
                    </a:lnTo>
                    <a:cubicBezTo>
                      <a:pt x="16646" y="12583"/>
                      <a:pt x="11685" y="12583"/>
                      <a:pt x="7121" y="17148"/>
                    </a:cubicBezTo>
                    <a:cubicBezTo>
                      <a:pt x="2160" y="22108"/>
                      <a:pt x="176" y="28458"/>
                      <a:pt x="176" y="34610"/>
                    </a:cubicBezTo>
                    <a:cubicBezTo>
                      <a:pt x="176" y="44929"/>
                      <a:pt x="6129" y="53660"/>
                      <a:pt x="14463" y="53660"/>
                    </a:cubicBezTo>
                    <a:cubicBezTo>
                      <a:pt x="18234" y="53660"/>
                      <a:pt x="20416" y="51080"/>
                      <a:pt x="20416" y="47707"/>
                    </a:cubicBezTo>
                    <a:cubicBezTo>
                      <a:pt x="20416" y="44333"/>
                      <a:pt x="17837" y="41952"/>
                      <a:pt x="14463" y="41952"/>
                    </a:cubicBezTo>
                    <a:cubicBezTo>
                      <a:pt x="13074" y="41952"/>
                      <a:pt x="8907" y="42548"/>
                      <a:pt x="8709" y="48501"/>
                    </a:cubicBezTo>
                    <a:cubicBezTo>
                      <a:pt x="4343" y="44929"/>
                      <a:pt x="2954" y="38777"/>
                      <a:pt x="2954" y="34808"/>
                    </a:cubicBezTo>
                    <a:cubicBezTo>
                      <a:pt x="2954" y="28657"/>
                      <a:pt x="7716" y="21315"/>
                      <a:pt x="19027" y="21315"/>
                    </a:cubicBezTo>
                    <a:lnTo>
                      <a:pt x="23790" y="21315"/>
                    </a:lnTo>
                    <a:cubicBezTo>
                      <a:pt x="24187" y="27863"/>
                      <a:pt x="24584" y="36594"/>
                      <a:pt x="28354" y="44730"/>
                    </a:cubicBezTo>
                    <a:cubicBezTo>
                      <a:pt x="32521" y="54057"/>
                      <a:pt x="39070" y="57232"/>
                      <a:pt x="44626" y="57232"/>
                    </a:cubicBezTo>
                    <a:cubicBezTo>
                      <a:pt x="54944" y="57232"/>
                      <a:pt x="58119" y="44929"/>
                      <a:pt x="58119" y="36991"/>
                    </a:cubicBezTo>
                    <a:cubicBezTo>
                      <a:pt x="58119" y="28657"/>
                      <a:pt x="53159" y="22902"/>
                      <a:pt x="47205" y="20521"/>
                    </a:cubicBezTo>
                    <a:close/>
                    <a:moveTo>
                      <a:pt x="26370" y="21315"/>
                    </a:moveTo>
                    <a:lnTo>
                      <a:pt x="39070" y="21315"/>
                    </a:lnTo>
                    <a:cubicBezTo>
                      <a:pt x="50976" y="21315"/>
                      <a:pt x="55341" y="30443"/>
                      <a:pt x="55341" y="36198"/>
                    </a:cubicBezTo>
                    <a:cubicBezTo>
                      <a:pt x="55341" y="42349"/>
                      <a:pt x="50976" y="47508"/>
                      <a:pt x="44626" y="47508"/>
                    </a:cubicBezTo>
                    <a:cubicBezTo>
                      <a:pt x="37680" y="47508"/>
                      <a:pt x="27163" y="42151"/>
                      <a:pt x="26370" y="2131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5" name="Forma libre: forma 314">
                <a:extLst>
                  <a:ext uri="{FF2B5EF4-FFF2-40B4-BE49-F238E27FC236}">
                    <a16:creationId xmlns:a16="http://schemas.microsoft.com/office/drawing/2014/main" id="{E7503AAA-5DA0-E9E9-5791-FF5C0A0BE516}"/>
                  </a:ext>
                </a:extLst>
              </p:cNvPr>
              <p:cNvSpPr/>
              <p:nvPr/>
            </p:nvSpPr>
            <p:spPr>
              <a:xfrm>
                <a:off x="3178487" y="4136707"/>
                <a:ext cx="55959" cy="42465"/>
              </a:xfrm>
              <a:custGeom>
                <a:avLst/>
                <a:gdLst>
                  <a:gd name="connsiteX0" fmla="*/ 14265 w 55959"/>
                  <a:gd name="connsiteY0" fmla="*/ 25278 h 42465"/>
                  <a:gd name="connsiteX1" fmla="*/ 176 w 55959"/>
                  <a:gd name="connsiteY1" fmla="*/ 25278 h 42465"/>
                  <a:gd name="connsiteX2" fmla="*/ 1565 w 55959"/>
                  <a:gd name="connsiteY2" fmla="*/ 42741 h 42465"/>
                  <a:gd name="connsiteX3" fmla="*/ 5534 w 55959"/>
                  <a:gd name="connsiteY3" fmla="*/ 42741 h 42465"/>
                  <a:gd name="connsiteX4" fmla="*/ 12677 w 55959"/>
                  <a:gd name="connsiteY4" fmla="*/ 32819 h 42465"/>
                  <a:gd name="connsiteX5" fmla="*/ 46610 w 55959"/>
                  <a:gd name="connsiteY5" fmla="*/ 32819 h 42465"/>
                  <a:gd name="connsiteX6" fmla="*/ 52166 w 55959"/>
                  <a:gd name="connsiteY6" fmla="*/ 42741 h 42465"/>
                  <a:gd name="connsiteX7" fmla="*/ 56135 w 55959"/>
                  <a:gd name="connsiteY7" fmla="*/ 42741 h 42465"/>
                  <a:gd name="connsiteX8" fmla="*/ 55738 w 55959"/>
                  <a:gd name="connsiteY8" fmla="*/ 28453 h 42465"/>
                  <a:gd name="connsiteX9" fmla="*/ 56135 w 55959"/>
                  <a:gd name="connsiteY9" fmla="*/ 12380 h 42465"/>
                  <a:gd name="connsiteX10" fmla="*/ 52166 w 55959"/>
                  <a:gd name="connsiteY10" fmla="*/ 12380 h 42465"/>
                  <a:gd name="connsiteX11" fmla="*/ 52166 w 55959"/>
                  <a:gd name="connsiteY11" fmla="*/ 14960 h 42465"/>
                  <a:gd name="connsiteX12" fmla="*/ 46213 w 55959"/>
                  <a:gd name="connsiteY12" fmla="*/ 24485 h 42465"/>
                  <a:gd name="connsiteX13" fmla="*/ 26766 w 55959"/>
                  <a:gd name="connsiteY13" fmla="*/ 24485 h 42465"/>
                  <a:gd name="connsiteX14" fmla="*/ 2954 w 55959"/>
                  <a:gd name="connsiteY14" fmla="*/ 9602 h 42465"/>
                  <a:gd name="connsiteX15" fmla="*/ 3152 w 55959"/>
                  <a:gd name="connsiteY15" fmla="*/ 8213 h 42465"/>
                  <a:gd name="connsiteX16" fmla="*/ 8113 w 55959"/>
                  <a:gd name="connsiteY16" fmla="*/ 11189 h 42465"/>
                  <a:gd name="connsiteX17" fmla="*/ 13471 w 55959"/>
                  <a:gd name="connsiteY17" fmla="*/ 5832 h 42465"/>
                  <a:gd name="connsiteX18" fmla="*/ 7915 w 55959"/>
                  <a:gd name="connsiteY18" fmla="*/ 275 h 42465"/>
                  <a:gd name="connsiteX19" fmla="*/ 176 w 55959"/>
                  <a:gd name="connsiteY19" fmla="*/ 9602 h 42465"/>
                  <a:gd name="connsiteX20" fmla="*/ 14265 w 55959"/>
                  <a:gd name="connsiteY20" fmla="*/ 2527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265" y="25278"/>
                    </a:moveTo>
                    <a:lnTo>
                      <a:pt x="176" y="25278"/>
                    </a:lnTo>
                    <a:lnTo>
                      <a:pt x="1565" y="42741"/>
                    </a:lnTo>
                    <a:lnTo>
                      <a:pt x="5534" y="42741"/>
                    </a:lnTo>
                    <a:cubicBezTo>
                      <a:pt x="5534" y="34010"/>
                      <a:pt x="6526" y="32819"/>
                      <a:pt x="12677" y="32819"/>
                    </a:cubicBezTo>
                    <a:lnTo>
                      <a:pt x="46610" y="32819"/>
                    </a:lnTo>
                    <a:cubicBezTo>
                      <a:pt x="52166" y="32819"/>
                      <a:pt x="52166" y="34208"/>
                      <a:pt x="52166" y="42741"/>
                    </a:cubicBezTo>
                    <a:lnTo>
                      <a:pt x="56135" y="42741"/>
                    </a:lnTo>
                    <a:cubicBezTo>
                      <a:pt x="55937" y="37780"/>
                      <a:pt x="55738" y="31827"/>
                      <a:pt x="55738" y="28453"/>
                    </a:cubicBezTo>
                    <a:cubicBezTo>
                      <a:pt x="55738" y="23294"/>
                      <a:pt x="55738" y="17341"/>
                      <a:pt x="56135" y="12380"/>
                    </a:cubicBezTo>
                    <a:lnTo>
                      <a:pt x="52166" y="12380"/>
                    </a:lnTo>
                    <a:lnTo>
                      <a:pt x="52166" y="14960"/>
                    </a:lnTo>
                    <a:cubicBezTo>
                      <a:pt x="52166" y="24286"/>
                      <a:pt x="50777" y="24485"/>
                      <a:pt x="46213" y="24485"/>
                    </a:cubicBezTo>
                    <a:lnTo>
                      <a:pt x="26766" y="24485"/>
                    </a:lnTo>
                    <a:cubicBezTo>
                      <a:pt x="14265" y="24485"/>
                      <a:pt x="2954" y="19325"/>
                      <a:pt x="2954" y="9602"/>
                    </a:cubicBezTo>
                    <a:cubicBezTo>
                      <a:pt x="2954" y="8808"/>
                      <a:pt x="2954" y="8610"/>
                      <a:pt x="3152" y="8213"/>
                    </a:cubicBezTo>
                    <a:cubicBezTo>
                      <a:pt x="3351" y="8610"/>
                      <a:pt x="4740" y="11189"/>
                      <a:pt x="8113" y="11189"/>
                    </a:cubicBezTo>
                    <a:cubicBezTo>
                      <a:pt x="11685" y="11189"/>
                      <a:pt x="13471" y="8610"/>
                      <a:pt x="13471" y="5832"/>
                    </a:cubicBezTo>
                    <a:cubicBezTo>
                      <a:pt x="13471" y="3450"/>
                      <a:pt x="12082" y="275"/>
                      <a:pt x="7915" y="275"/>
                    </a:cubicBezTo>
                    <a:cubicBezTo>
                      <a:pt x="3946" y="275"/>
                      <a:pt x="176" y="4244"/>
                      <a:pt x="176" y="9602"/>
                    </a:cubicBezTo>
                    <a:cubicBezTo>
                      <a:pt x="176" y="18928"/>
                      <a:pt x="8709" y="23492"/>
                      <a:pt x="14265" y="252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16" name="Gráfico 5">
              <a:extLst>
                <a:ext uri="{FF2B5EF4-FFF2-40B4-BE49-F238E27FC236}">
                  <a16:creationId xmlns:a16="http://schemas.microsoft.com/office/drawing/2014/main" id="{C8A4EE12-54F0-2EB5-C17A-C61AB3DE9EF9}"/>
                </a:ext>
              </a:extLst>
            </p:cNvPr>
            <p:cNvGrpSpPr/>
            <p:nvPr/>
          </p:nvGrpSpPr>
          <p:grpSpPr>
            <a:xfrm>
              <a:off x="3146737" y="3799787"/>
              <a:ext cx="89098" cy="286948"/>
              <a:chOff x="3146737" y="3799787"/>
              <a:chExt cx="89098" cy="286948"/>
            </a:xfrm>
            <a:solidFill>
              <a:schemeClr val="tx1"/>
            </a:solidFill>
          </p:grpSpPr>
          <p:sp>
            <p:nvSpPr>
              <p:cNvPr id="317" name="Forma libre: forma 316">
                <a:extLst>
                  <a:ext uri="{FF2B5EF4-FFF2-40B4-BE49-F238E27FC236}">
                    <a16:creationId xmlns:a16="http://schemas.microsoft.com/office/drawing/2014/main" id="{D43BB482-4498-A0AD-7FFC-027108377F8C}"/>
                  </a:ext>
                </a:extLst>
              </p:cNvPr>
              <p:cNvSpPr/>
              <p:nvPr/>
            </p:nvSpPr>
            <p:spPr>
              <a:xfrm>
                <a:off x="3177892" y="4038714"/>
                <a:ext cx="57943" cy="48021"/>
              </a:xfrm>
              <a:custGeom>
                <a:avLst/>
                <a:gdLst>
                  <a:gd name="connsiteX0" fmla="*/ 29148 w 57943"/>
                  <a:gd name="connsiteY0" fmla="*/ 37773 h 48021"/>
                  <a:gd name="connsiteX1" fmla="*/ 3351 w 57943"/>
                  <a:gd name="connsiteY1" fmla="*/ 20707 h 48021"/>
                  <a:gd name="connsiteX2" fmla="*/ 7915 w 57943"/>
                  <a:gd name="connsiteY2" fmla="*/ 7214 h 48021"/>
                  <a:gd name="connsiteX3" fmla="*/ 13670 w 57943"/>
                  <a:gd name="connsiteY3" fmla="*/ 13167 h 48021"/>
                  <a:gd name="connsiteX4" fmla="*/ 19623 w 57943"/>
                  <a:gd name="connsiteY4" fmla="*/ 7412 h 48021"/>
                  <a:gd name="connsiteX5" fmla="*/ 13670 w 57943"/>
                  <a:gd name="connsiteY5" fmla="*/ 1657 h 48021"/>
                  <a:gd name="connsiteX6" fmla="*/ 176 w 57943"/>
                  <a:gd name="connsiteY6" fmla="*/ 20906 h 48021"/>
                  <a:gd name="connsiteX7" fmla="*/ 29346 w 57943"/>
                  <a:gd name="connsiteY7" fmla="*/ 48290 h 48021"/>
                  <a:gd name="connsiteX8" fmla="*/ 58119 w 57943"/>
                  <a:gd name="connsiteY8" fmla="*/ 21104 h 48021"/>
                  <a:gd name="connsiteX9" fmla="*/ 41649 w 57943"/>
                  <a:gd name="connsiteY9" fmla="*/ 268 h 48021"/>
                  <a:gd name="connsiteX10" fmla="*/ 40459 w 57943"/>
                  <a:gd name="connsiteY10" fmla="*/ 1856 h 48021"/>
                  <a:gd name="connsiteX11" fmla="*/ 41649 w 57943"/>
                  <a:gd name="connsiteY11" fmla="*/ 3443 h 48021"/>
                  <a:gd name="connsiteX12" fmla="*/ 54944 w 57943"/>
                  <a:gd name="connsiteY12" fmla="*/ 20112 h 48021"/>
                  <a:gd name="connsiteX13" fmla="*/ 29148 w 57943"/>
                  <a:gd name="connsiteY13" fmla="*/ 37773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48" y="37773"/>
                    </a:moveTo>
                    <a:cubicBezTo>
                      <a:pt x="8510" y="37773"/>
                      <a:pt x="3351" y="27454"/>
                      <a:pt x="3351" y="20707"/>
                    </a:cubicBezTo>
                    <a:cubicBezTo>
                      <a:pt x="3351" y="19715"/>
                      <a:pt x="3351" y="11778"/>
                      <a:pt x="7915" y="7214"/>
                    </a:cubicBezTo>
                    <a:cubicBezTo>
                      <a:pt x="8312" y="12373"/>
                      <a:pt x="12082" y="13167"/>
                      <a:pt x="13670" y="13167"/>
                    </a:cubicBezTo>
                    <a:cubicBezTo>
                      <a:pt x="17043" y="13167"/>
                      <a:pt x="19623" y="10984"/>
                      <a:pt x="19623" y="7412"/>
                    </a:cubicBezTo>
                    <a:cubicBezTo>
                      <a:pt x="19623" y="4039"/>
                      <a:pt x="17440" y="1657"/>
                      <a:pt x="13670" y="1657"/>
                    </a:cubicBezTo>
                    <a:cubicBezTo>
                      <a:pt x="4938" y="1657"/>
                      <a:pt x="176" y="11182"/>
                      <a:pt x="176" y="20906"/>
                    </a:cubicBezTo>
                    <a:cubicBezTo>
                      <a:pt x="176" y="36781"/>
                      <a:pt x="13670" y="48290"/>
                      <a:pt x="29346" y="48290"/>
                    </a:cubicBezTo>
                    <a:cubicBezTo>
                      <a:pt x="45618" y="48290"/>
                      <a:pt x="58119" y="35789"/>
                      <a:pt x="58119" y="21104"/>
                    </a:cubicBezTo>
                    <a:cubicBezTo>
                      <a:pt x="58119" y="4237"/>
                      <a:pt x="43038" y="268"/>
                      <a:pt x="41649" y="268"/>
                    </a:cubicBezTo>
                    <a:cubicBezTo>
                      <a:pt x="40459" y="268"/>
                      <a:pt x="40459" y="1459"/>
                      <a:pt x="40459" y="1856"/>
                    </a:cubicBezTo>
                    <a:cubicBezTo>
                      <a:pt x="40459" y="3046"/>
                      <a:pt x="40855" y="3245"/>
                      <a:pt x="41649" y="3443"/>
                    </a:cubicBezTo>
                    <a:cubicBezTo>
                      <a:pt x="53357" y="7214"/>
                      <a:pt x="54944" y="15349"/>
                      <a:pt x="54944" y="20112"/>
                    </a:cubicBezTo>
                    <a:cubicBezTo>
                      <a:pt x="54944" y="26660"/>
                      <a:pt x="49587" y="37773"/>
                      <a:pt x="29148" y="3777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8" name="Forma libre: forma 317">
                <a:extLst>
                  <a:ext uri="{FF2B5EF4-FFF2-40B4-BE49-F238E27FC236}">
                    <a16:creationId xmlns:a16="http://schemas.microsoft.com/office/drawing/2014/main" id="{699D0C62-EF4B-A5C4-E9A1-46298F299187}"/>
                  </a:ext>
                </a:extLst>
              </p:cNvPr>
              <p:cNvSpPr/>
              <p:nvPr/>
            </p:nvSpPr>
            <p:spPr>
              <a:xfrm>
                <a:off x="3149912" y="4003749"/>
                <a:ext cx="84534" cy="26987"/>
              </a:xfrm>
              <a:custGeom>
                <a:avLst/>
                <a:gdLst>
                  <a:gd name="connsiteX0" fmla="*/ 28751 w 84534"/>
                  <a:gd name="connsiteY0" fmla="*/ 8995 h 26987"/>
                  <a:gd name="connsiteX1" fmla="*/ 30140 w 84534"/>
                  <a:gd name="connsiteY1" fmla="*/ 26656 h 26987"/>
                  <a:gd name="connsiteX2" fmla="*/ 34109 w 84534"/>
                  <a:gd name="connsiteY2" fmla="*/ 26656 h 26987"/>
                  <a:gd name="connsiteX3" fmla="*/ 41054 w 84534"/>
                  <a:gd name="connsiteY3" fmla="*/ 17329 h 26987"/>
                  <a:gd name="connsiteX4" fmla="*/ 75185 w 84534"/>
                  <a:gd name="connsiteY4" fmla="*/ 17329 h 26987"/>
                  <a:gd name="connsiteX5" fmla="*/ 80741 w 84534"/>
                  <a:gd name="connsiteY5" fmla="*/ 27251 h 26987"/>
                  <a:gd name="connsiteX6" fmla="*/ 84710 w 84534"/>
                  <a:gd name="connsiteY6" fmla="*/ 27251 h 26987"/>
                  <a:gd name="connsiteX7" fmla="*/ 84313 w 84534"/>
                  <a:gd name="connsiteY7" fmla="*/ 13360 h 26987"/>
                  <a:gd name="connsiteX8" fmla="*/ 84710 w 84534"/>
                  <a:gd name="connsiteY8" fmla="*/ 264 h 26987"/>
                  <a:gd name="connsiteX9" fmla="*/ 80741 w 84534"/>
                  <a:gd name="connsiteY9" fmla="*/ 264 h 26987"/>
                  <a:gd name="connsiteX10" fmla="*/ 75185 w 84534"/>
                  <a:gd name="connsiteY10" fmla="*/ 8995 h 26987"/>
                  <a:gd name="connsiteX11" fmla="*/ 6923 w 84534"/>
                  <a:gd name="connsiteY11" fmla="*/ 8598 h 26987"/>
                  <a:gd name="connsiteX12" fmla="*/ 176 w 84534"/>
                  <a:gd name="connsiteY12" fmla="*/ 15146 h 26987"/>
                  <a:gd name="connsiteX13" fmla="*/ 6923 w 84534"/>
                  <a:gd name="connsiteY13" fmla="*/ 21893 h 26987"/>
                  <a:gd name="connsiteX14" fmla="*/ 13471 w 84534"/>
                  <a:gd name="connsiteY14" fmla="*/ 15146 h 26987"/>
                  <a:gd name="connsiteX15" fmla="*/ 6923 w 84534"/>
                  <a:gd name="connsiteY15" fmla="*/ 859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51" y="8995"/>
                    </a:moveTo>
                    <a:lnTo>
                      <a:pt x="30140" y="26656"/>
                    </a:lnTo>
                    <a:lnTo>
                      <a:pt x="34109" y="26656"/>
                    </a:lnTo>
                    <a:cubicBezTo>
                      <a:pt x="34109" y="18520"/>
                      <a:pt x="34902" y="17329"/>
                      <a:pt x="41054" y="17329"/>
                    </a:cubicBezTo>
                    <a:lnTo>
                      <a:pt x="75185" y="17329"/>
                    </a:lnTo>
                    <a:cubicBezTo>
                      <a:pt x="80741" y="17329"/>
                      <a:pt x="80741" y="18718"/>
                      <a:pt x="80741" y="27251"/>
                    </a:cubicBezTo>
                    <a:lnTo>
                      <a:pt x="84710" y="27251"/>
                    </a:lnTo>
                    <a:cubicBezTo>
                      <a:pt x="84512" y="23282"/>
                      <a:pt x="84313" y="16337"/>
                      <a:pt x="84313" y="13360"/>
                    </a:cubicBezTo>
                    <a:cubicBezTo>
                      <a:pt x="84313" y="8995"/>
                      <a:pt x="84512" y="4431"/>
                      <a:pt x="84710" y="264"/>
                    </a:cubicBezTo>
                    <a:lnTo>
                      <a:pt x="80741" y="264"/>
                    </a:lnTo>
                    <a:cubicBezTo>
                      <a:pt x="80741" y="8598"/>
                      <a:pt x="80146" y="8995"/>
                      <a:pt x="75185" y="8995"/>
                    </a:cubicBezTo>
                    <a:close/>
                    <a:moveTo>
                      <a:pt x="6923" y="8598"/>
                    </a:moveTo>
                    <a:cubicBezTo>
                      <a:pt x="2756" y="8598"/>
                      <a:pt x="176" y="11773"/>
                      <a:pt x="176" y="15146"/>
                    </a:cubicBezTo>
                    <a:cubicBezTo>
                      <a:pt x="176" y="19115"/>
                      <a:pt x="3549" y="21893"/>
                      <a:pt x="6923" y="21893"/>
                    </a:cubicBezTo>
                    <a:cubicBezTo>
                      <a:pt x="10296" y="21893"/>
                      <a:pt x="13471" y="19115"/>
                      <a:pt x="13471" y="15146"/>
                    </a:cubicBezTo>
                    <a:cubicBezTo>
                      <a:pt x="13471" y="11773"/>
                      <a:pt x="10891" y="8598"/>
                      <a:pt x="6923" y="859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9" name="Forma libre: forma 318">
                <a:extLst>
                  <a:ext uri="{FF2B5EF4-FFF2-40B4-BE49-F238E27FC236}">
                    <a16:creationId xmlns:a16="http://schemas.microsoft.com/office/drawing/2014/main" id="{D5E4BCC7-C099-E742-04DD-EF791661E400}"/>
                  </a:ext>
                </a:extLst>
              </p:cNvPr>
              <p:cNvSpPr/>
              <p:nvPr/>
            </p:nvSpPr>
            <p:spPr>
              <a:xfrm>
                <a:off x="3177892" y="3947388"/>
                <a:ext cx="57943" cy="48021"/>
              </a:xfrm>
              <a:custGeom>
                <a:avLst/>
                <a:gdLst>
                  <a:gd name="connsiteX0" fmla="*/ 29148 w 57943"/>
                  <a:gd name="connsiteY0" fmla="*/ 37766 h 48021"/>
                  <a:gd name="connsiteX1" fmla="*/ 3351 w 57943"/>
                  <a:gd name="connsiteY1" fmla="*/ 20700 h 48021"/>
                  <a:gd name="connsiteX2" fmla="*/ 7915 w 57943"/>
                  <a:gd name="connsiteY2" fmla="*/ 7206 h 48021"/>
                  <a:gd name="connsiteX3" fmla="*/ 13670 w 57943"/>
                  <a:gd name="connsiteY3" fmla="*/ 13159 h 48021"/>
                  <a:gd name="connsiteX4" fmla="*/ 19623 w 57943"/>
                  <a:gd name="connsiteY4" fmla="*/ 7405 h 48021"/>
                  <a:gd name="connsiteX5" fmla="*/ 13670 w 57943"/>
                  <a:gd name="connsiteY5" fmla="*/ 1650 h 48021"/>
                  <a:gd name="connsiteX6" fmla="*/ 176 w 57943"/>
                  <a:gd name="connsiteY6" fmla="*/ 20898 h 48021"/>
                  <a:gd name="connsiteX7" fmla="*/ 29346 w 57943"/>
                  <a:gd name="connsiteY7" fmla="*/ 48283 h 48021"/>
                  <a:gd name="connsiteX8" fmla="*/ 58119 w 57943"/>
                  <a:gd name="connsiteY8" fmla="*/ 21097 h 48021"/>
                  <a:gd name="connsiteX9" fmla="*/ 41649 w 57943"/>
                  <a:gd name="connsiteY9" fmla="*/ 261 h 48021"/>
                  <a:gd name="connsiteX10" fmla="*/ 40459 w 57943"/>
                  <a:gd name="connsiteY10" fmla="*/ 1848 h 48021"/>
                  <a:gd name="connsiteX11" fmla="*/ 41649 w 57943"/>
                  <a:gd name="connsiteY11" fmla="*/ 3436 h 48021"/>
                  <a:gd name="connsiteX12" fmla="*/ 54944 w 57943"/>
                  <a:gd name="connsiteY12" fmla="*/ 20105 h 48021"/>
                  <a:gd name="connsiteX13" fmla="*/ 29148 w 57943"/>
                  <a:gd name="connsiteY13" fmla="*/ 3776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48" y="37766"/>
                    </a:moveTo>
                    <a:cubicBezTo>
                      <a:pt x="8510" y="37766"/>
                      <a:pt x="3351" y="27447"/>
                      <a:pt x="3351" y="20700"/>
                    </a:cubicBezTo>
                    <a:cubicBezTo>
                      <a:pt x="3351" y="19708"/>
                      <a:pt x="3351" y="11770"/>
                      <a:pt x="7915" y="7206"/>
                    </a:cubicBezTo>
                    <a:cubicBezTo>
                      <a:pt x="8312" y="12366"/>
                      <a:pt x="12082" y="13159"/>
                      <a:pt x="13670" y="13159"/>
                    </a:cubicBezTo>
                    <a:cubicBezTo>
                      <a:pt x="17043" y="13159"/>
                      <a:pt x="19623" y="10977"/>
                      <a:pt x="19623" y="7405"/>
                    </a:cubicBezTo>
                    <a:cubicBezTo>
                      <a:pt x="19623" y="4031"/>
                      <a:pt x="17440" y="1650"/>
                      <a:pt x="13670" y="1650"/>
                    </a:cubicBezTo>
                    <a:cubicBezTo>
                      <a:pt x="4938" y="1650"/>
                      <a:pt x="176" y="11175"/>
                      <a:pt x="176" y="20898"/>
                    </a:cubicBezTo>
                    <a:cubicBezTo>
                      <a:pt x="176" y="36773"/>
                      <a:pt x="13670" y="48283"/>
                      <a:pt x="29346" y="48283"/>
                    </a:cubicBezTo>
                    <a:cubicBezTo>
                      <a:pt x="45618" y="48283"/>
                      <a:pt x="58119" y="35781"/>
                      <a:pt x="58119" y="21097"/>
                    </a:cubicBezTo>
                    <a:cubicBezTo>
                      <a:pt x="58119" y="4230"/>
                      <a:pt x="43038" y="261"/>
                      <a:pt x="41649" y="261"/>
                    </a:cubicBezTo>
                    <a:cubicBezTo>
                      <a:pt x="40459" y="261"/>
                      <a:pt x="40459" y="1452"/>
                      <a:pt x="40459" y="1848"/>
                    </a:cubicBezTo>
                    <a:cubicBezTo>
                      <a:pt x="40459" y="3039"/>
                      <a:pt x="40855" y="3238"/>
                      <a:pt x="41649" y="3436"/>
                    </a:cubicBezTo>
                    <a:cubicBezTo>
                      <a:pt x="53357" y="7206"/>
                      <a:pt x="54944" y="15342"/>
                      <a:pt x="54944" y="20105"/>
                    </a:cubicBezTo>
                    <a:cubicBezTo>
                      <a:pt x="54944" y="26653"/>
                      <a:pt x="49587" y="37766"/>
                      <a:pt x="29148" y="377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0" name="Forma libre: forma 319">
                <a:extLst>
                  <a:ext uri="{FF2B5EF4-FFF2-40B4-BE49-F238E27FC236}">
                    <a16:creationId xmlns:a16="http://schemas.microsoft.com/office/drawing/2014/main" id="{0725BD5F-6B01-6F39-055C-13C68CF69A84}"/>
                  </a:ext>
                </a:extLst>
              </p:cNvPr>
              <p:cNvSpPr/>
              <p:nvPr/>
            </p:nvSpPr>
            <p:spPr>
              <a:xfrm>
                <a:off x="3146737" y="3911431"/>
                <a:ext cx="87709" cy="27979"/>
              </a:xfrm>
              <a:custGeom>
                <a:avLst/>
                <a:gdLst>
                  <a:gd name="connsiteX0" fmla="*/ 176 w 87709"/>
                  <a:gd name="connsiteY0" fmla="*/ 9980 h 27979"/>
                  <a:gd name="connsiteX1" fmla="*/ 1565 w 87709"/>
                  <a:gd name="connsiteY1" fmla="*/ 28236 h 27979"/>
                  <a:gd name="connsiteX2" fmla="*/ 5534 w 87709"/>
                  <a:gd name="connsiteY2" fmla="*/ 28236 h 27979"/>
                  <a:gd name="connsiteX3" fmla="*/ 12479 w 87709"/>
                  <a:gd name="connsiteY3" fmla="*/ 18314 h 27979"/>
                  <a:gd name="connsiteX4" fmla="*/ 78360 w 87709"/>
                  <a:gd name="connsiteY4" fmla="*/ 18314 h 27979"/>
                  <a:gd name="connsiteX5" fmla="*/ 83916 w 87709"/>
                  <a:gd name="connsiteY5" fmla="*/ 28236 h 27979"/>
                  <a:gd name="connsiteX6" fmla="*/ 87885 w 87709"/>
                  <a:gd name="connsiteY6" fmla="*/ 28236 h 27979"/>
                  <a:gd name="connsiteX7" fmla="*/ 87488 w 87709"/>
                  <a:gd name="connsiteY7" fmla="*/ 14147 h 27979"/>
                  <a:gd name="connsiteX8" fmla="*/ 87885 w 87709"/>
                  <a:gd name="connsiteY8" fmla="*/ 257 h 27979"/>
                  <a:gd name="connsiteX9" fmla="*/ 83916 w 87709"/>
                  <a:gd name="connsiteY9" fmla="*/ 257 h 27979"/>
                  <a:gd name="connsiteX10" fmla="*/ 78360 w 87709"/>
                  <a:gd name="connsiteY10" fmla="*/ 9980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176" y="9980"/>
                    </a:moveTo>
                    <a:lnTo>
                      <a:pt x="1565" y="28236"/>
                    </a:lnTo>
                    <a:lnTo>
                      <a:pt x="5534" y="28236"/>
                    </a:lnTo>
                    <a:cubicBezTo>
                      <a:pt x="5534" y="19307"/>
                      <a:pt x="6327" y="18314"/>
                      <a:pt x="12479" y="18314"/>
                    </a:cubicBezTo>
                    <a:lnTo>
                      <a:pt x="78360" y="18314"/>
                    </a:lnTo>
                    <a:cubicBezTo>
                      <a:pt x="83916" y="18314"/>
                      <a:pt x="83916" y="19703"/>
                      <a:pt x="83916" y="28236"/>
                    </a:cubicBezTo>
                    <a:lnTo>
                      <a:pt x="87885" y="28236"/>
                    </a:lnTo>
                    <a:cubicBezTo>
                      <a:pt x="87687" y="24069"/>
                      <a:pt x="87488" y="17322"/>
                      <a:pt x="87488" y="14147"/>
                    </a:cubicBezTo>
                    <a:cubicBezTo>
                      <a:pt x="87488" y="10972"/>
                      <a:pt x="87687" y="4821"/>
                      <a:pt x="87885" y="257"/>
                    </a:cubicBezTo>
                    <a:lnTo>
                      <a:pt x="83916" y="257"/>
                    </a:lnTo>
                    <a:cubicBezTo>
                      <a:pt x="83916" y="8591"/>
                      <a:pt x="83916" y="9980"/>
                      <a:pt x="78360" y="998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1" name="Forma libre: forma 320">
                <a:extLst>
                  <a:ext uri="{FF2B5EF4-FFF2-40B4-BE49-F238E27FC236}">
                    <a16:creationId xmlns:a16="http://schemas.microsoft.com/office/drawing/2014/main" id="{CADD8117-6837-F03F-2C46-E347C46B12F8}"/>
                  </a:ext>
                </a:extLst>
              </p:cNvPr>
              <p:cNvSpPr/>
              <p:nvPr/>
            </p:nvSpPr>
            <p:spPr>
              <a:xfrm>
                <a:off x="3177892" y="3848919"/>
                <a:ext cx="57943" cy="55959"/>
              </a:xfrm>
              <a:custGeom>
                <a:avLst/>
                <a:gdLst>
                  <a:gd name="connsiteX0" fmla="*/ 29743 w 57943"/>
                  <a:gd name="connsiteY0" fmla="*/ 254 h 55959"/>
                  <a:gd name="connsiteX1" fmla="*/ 176 w 57943"/>
                  <a:gd name="connsiteY1" fmla="*/ 28233 h 55959"/>
                  <a:gd name="connsiteX2" fmla="*/ 29743 w 57943"/>
                  <a:gd name="connsiteY2" fmla="*/ 56213 h 55959"/>
                  <a:gd name="connsiteX3" fmla="*/ 58119 w 57943"/>
                  <a:gd name="connsiteY3" fmla="*/ 28233 h 55959"/>
                  <a:gd name="connsiteX4" fmla="*/ 29743 w 57943"/>
                  <a:gd name="connsiteY4" fmla="*/ 254 h 55959"/>
                  <a:gd name="connsiteX5" fmla="*/ 54944 w 57943"/>
                  <a:gd name="connsiteY5" fmla="*/ 28233 h 55959"/>
                  <a:gd name="connsiteX6" fmla="*/ 46412 w 57943"/>
                  <a:gd name="connsiteY6" fmla="*/ 42521 h 55959"/>
                  <a:gd name="connsiteX7" fmla="*/ 28751 w 57943"/>
                  <a:gd name="connsiteY7" fmla="*/ 45696 h 55959"/>
                  <a:gd name="connsiteX8" fmla="*/ 11288 w 57943"/>
                  <a:gd name="connsiteY8" fmla="*/ 42719 h 55959"/>
                  <a:gd name="connsiteX9" fmla="*/ 2954 w 57943"/>
                  <a:gd name="connsiteY9" fmla="*/ 28233 h 55959"/>
                  <a:gd name="connsiteX10" fmla="*/ 11090 w 57943"/>
                  <a:gd name="connsiteY10" fmla="*/ 13946 h 55959"/>
                  <a:gd name="connsiteX11" fmla="*/ 28751 w 57943"/>
                  <a:gd name="connsiteY11" fmla="*/ 10771 h 55959"/>
                  <a:gd name="connsiteX12" fmla="*/ 45618 w 57943"/>
                  <a:gd name="connsiteY12" fmla="*/ 13549 h 55959"/>
                  <a:gd name="connsiteX13" fmla="*/ 54944 w 57943"/>
                  <a:gd name="connsiteY13" fmla="*/ 2823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43" y="254"/>
                    </a:moveTo>
                    <a:cubicBezTo>
                      <a:pt x="13471" y="254"/>
                      <a:pt x="176" y="12954"/>
                      <a:pt x="176" y="28233"/>
                    </a:cubicBezTo>
                    <a:cubicBezTo>
                      <a:pt x="176" y="43910"/>
                      <a:pt x="13868" y="56213"/>
                      <a:pt x="29743" y="56213"/>
                    </a:cubicBezTo>
                    <a:cubicBezTo>
                      <a:pt x="46015" y="56213"/>
                      <a:pt x="58119" y="43116"/>
                      <a:pt x="58119" y="28233"/>
                    </a:cubicBezTo>
                    <a:cubicBezTo>
                      <a:pt x="58119" y="12954"/>
                      <a:pt x="45816" y="254"/>
                      <a:pt x="29743" y="254"/>
                    </a:cubicBezTo>
                    <a:close/>
                    <a:moveTo>
                      <a:pt x="54944" y="28233"/>
                    </a:moveTo>
                    <a:cubicBezTo>
                      <a:pt x="54944" y="33591"/>
                      <a:pt x="52365" y="39148"/>
                      <a:pt x="46412" y="42521"/>
                    </a:cubicBezTo>
                    <a:cubicBezTo>
                      <a:pt x="40855" y="45696"/>
                      <a:pt x="33315" y="45696"/>
                      <a:pt x="28751" y="45696"/>
                    </a:cubicBezTo>
                    <a:cubicBezTo>
                      <a:pt x="23790" y="45696"/>
                      <a:pt x="16845" y="45696"/>
                      <a:pt x="11288" y="42719"/>
                    </a:cubicBezTo>
                    <a:cubicBezTo>
                      <a:pt x="5534" y="39346"/>
                      <a:pt x="2954" y="33393"/>
                      <a:pt x="2954" y="28233"/>
                    </a:cubicBezTo>
                    <a:cubicBezTo>
                      <a:pt x="2954" y="22677"/>
                      <a:pt x="5732" y="17319"/>
                      <a:pt x="11090" y="13946"/>
                    </a:cubicBezTo>
                    <a:cubicBezTo>
                      <a:pt x="16448" y="10771"/>
                      <a:pt x="23790" y="10771"/>
                      <a:pt x="28751" y="10771"/>
                    </a:cubicBezTo>
                    <a:cubicBezTo>
                      <a:pt x="33315" y="10771"/>
                      <a:pt x="40062" y="10771"/>
                      <a:pt x="45618" y="13549"/>
                    </a:cubicBezTo>
                    <a:cubicBezTo>
                      <a:pt x="51373" y="16327"/>
                      <a:pt x="54944" y="21883"/>
                      <a:pt x="54944" y="2823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2" name="Forma libre: forma 321">
                <a:extLst>
                  <a:ext uri="{FF2B5EF4-FFF2-40B4-BE49-F238E27FC236}">
                    <a16:creationId xmlns:a16="http://schemas.microsoft.com/office/drawing/2014/main" id="{94D19C63-5753-297C-1D3C-074C4C1DD6A6}"/>
                  </a:ext>
                </a:extLst>
              </p:cNvPr>
              <p:cNvSpPr/>
              <p:nvPr/>
            </p:nvSpPr>
            <p:spPr>
              <a:xfrm>
                <a:off x="3177892" y="3799787"/>
                <a:ext cx="57943" cy="41274"/>
              </a:xfrm>
              <a:custGeom>
                <a:avLst/>
                <a:gdLst>
                  <a:gd name="connsiteX0" fmla="*/ 32124 w 57943"/>
                  <a:gd name="connsiteY0" fmla="*/ 19497 h 41274"/>
                  <a:gd name="connsiteX1" fmla="*/ 43832 w 57943"/>
                  <a:gd name="connsiteY1" fmla="*/ 6202 h 41274"/>
                  <a:gd name="connsiteX2" fmla="*/ 55341 w 57943"/>
                  <a:gd name="connsiteY2" fmla="*/ 20489 h 41274"/>
                  <a:gd name="connsiteX3" fmla="*/ 37482 w 57943"/>
                  <a:gd name="connsiteY3" fmla="*/ 38150 h 41274"/>
                  <a:gd name="connsiteX4" fmla="*/ 35299 w 57943"/>
                  <a:gd name="connsiteY4" fmla="*/ 39936 h 41274"/>
                  <a:gd name="connsiteX5" fmla="*/ 38474 w 57943"/>
                  <a:gd name="connsiteY5" fmla="*/ 41524 h 41274"/>
                  <a:gd name="connsiteX6" fmla="*/ 55143 w 57943"/>
                  <a:gd name="connsiteY6" fmla="*/ 41524 h 41274"/>
                  <a:gd name="connsiteX7" fmla="*/ 58119 w 57943"/>
                  <a:gd name="connsiteY7" fmla="*/ 40135 h 41274"/>
                  <a:gd name="connsiteX8" fmla="*/ 55540 w 57943"/>
                  <a:gd name="connsiteY8" fmla="*/ 36960 h 41274"/>
                  <a:gd name="connsiteX9" fmla="*/ 52762 w 57943"/>
                  <a:gd name="connsiteY9" fmla="*/ 34380 h 41274"/>
                  <a:gd name="connsiteX10" fmla="*/ 58119 w 57943"/>
                  <a:gd name="connsiteY10" fmla="*/ 20489 h 41274"/>
                  <a:gd name="connsiteX11" fmla="*/ 40459 w 57943"/>
                  <a:gd name="connsiteY11" fmla="*/ 249 h 41274"/>
                  <a:gd name="connsiteX12" fmla="*/ 28552 w 57943"/>
                  <a:gd name="connsiteY12" fmla="*/ 5408 h 41274"/>
                  <a:gd name="connsiteX13" fmla="*/ 22401 w 57943"/>
                  <a:gd name="connsiteY13" fmla="*/ 19894 h 41274"/>
                  <a:gd name="connsiteX14" fmla="*/ 12082 w 57943"/>
                  <a:gd name="connsiteY14" fmla="*/ 35372 h 41274"/>
                  <a:gd name="connsiteX15" fmla="*/ 2557 w 57943"/>
                  <a:gd name="connsiteY15" fmla="*/ 21283 h 41274"/>
                  <a:gd name="connsiteX16" fmla="*/ 17837 w 57943"/>
                  <a:gd name="connsiteY16" fmla="*/ 6599 h 41274"/>
                  <a:gd name="connsiteX17" fmla="*/ 19027 w 57943"/>
                  <a:gd name="connsiteY17" fmla="*/ 5011 h 41274"/>
                  <a:gd name="connsiteX18" fmla="*/ 15852 w 57943"/>
                  <a:gd name="connsiteY18" fmla="*/ 3424 h 41274"/>
                  <a:gd name="connsiteX19" fmla="*/ 3152 w 57943"/>
                  <a:gd name="connsiteY19" fmla="*/ 3424 h 41274"/>
                  <a:gd name="connsiteX20" fmla="*/ 176 w 57943"/>
                  <a:gd name="connsiteY20" fmla="*/ 4813 h 41274"/>
                  <a:gd name="connsiteX21" fmla="*/ 1565 w 57943"/>
                  <a:gd name="connsiteY21" fmla="*/ 7194 h 41274"/>
                  <a:gd name="connsiteX22" fmla="*/ 3549 w 57943"/>
                  <a:gd name="connsiteY22" fmla="*/ 9377 h 41274"/>
                  <a:gd name="connsiteX23" fmla="*/ 176 w 57943"/>
                  <a:gd name="connsiteY23" fmla="*/ 21283 h 41274"/>
                  <a:gd name="connsiteX24" fmla="*/ 15654 w 57943"/>
                  <a:gd name="connsiteY24" fmla="*/ 41524 h 41274"/>
                  <a:gd name="connsiteX25" fmla="*/ 26370 w 57943"/>
                  <a:gd name="connsiteY25" fmla="*/ 36166 h 41274"/>
                  <a:gd name="connsiteX26" fmla="*/ 32124 w 57943"/>
                  <a:gd name="connsiteY26" fmla="*/ 19497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124" y="19497"/>
                    </a:moveTo>
                    <a:cubicBezTo>
                      <a:pt x="32720" y="16521"/>
                      <a:pt x="34704" y="6202"/>
                      <a:pt x="43832" y="6202"/>
                    </a:cubicBezTo>
                    <a:cubicBezTo>
                      <a:pt x="50380" y="6202"/>
                      <a:pt x="55341" y="10766"/>
                      <a:pt x="55341" y="20489"/>
                    </a:cubicBezTo>
                    <a:cubicBezTo>
                      <a:pt x="55341" y="31205"/>
                      <a:pt x="48198" y="35769"/>
                      <a:pt x="37482" y="38150"/>
                    </a:cubicBezTo>
                    <a:cubicBezTo>
                      <a:pt x="35696" y="38547"/>
                      <a:pt x="35299" y="38547"/>
                      <a:pt x="35299" y="39936"/>
                    </a:cubicBezTo>
                    <a:cubicBezTo>
                      <a:pt x="35299" y="41524"/>
                      <a:pt x="36093" y="41524"/>
                      <a:pt x="38474" y="41524"/>
                    </a:cubicBezTo>
                    <a:lnTo>
                      <a:pt x="55143" y="41524"/>
                    </a:lnTo>
                    <a:cubicBezTo>
                      <a:pt x="57326" y="41524"/>
                      <a:pt x="58119" y="41524"/>
                      <a:pt x="58119" y="40135"/>
                    </a:cubicBezTo>
                    <a:cubicBezTo>
                      <a:pt x="58119" y="39539"/>
                      <a:pt x="57921" y="39341"/>
                      <a:pt x="55540" y="36960"/>
                    </a:cubicBezTo>
                    <a:cubicBezTo>
                      <a:pt x="55341" y="36761"/>
                      <a:pt x="55143" y="36761"/>
                      <a:pt x="52762" y="34380"/>
                    </a:cubicBezTo>
                    <a:cubicBezTo>
                      <a:pt x="57921" y="28824"/>
                      <a:pt x="58119" y="23268"/>
                      <a:pt x="58119" y="20489"/>
                    </a:cubicBezTo>
                    <a:cubicBezTo>
                      <a:pt x="58119" y="6003"/>
                      <a:pt x="49587" y="249"/>
                      <a:pt x="40459" y="249"/>
                    </a:cubicBezTo>
                    <a:cubicBezTo>
                      <a:pt x="33910" y="249"/>
                      <a:pt x="30140" y="4019"/>
                      <a:pt x="28552" y="5408"/>
                    </a:cubicBezTo>
                    <a:cubicBezTo>
                      <a:pt x="24584" y="9575"/>
                      <a:pt x="23393" y="14536"/>
                      <a:pt x="22401" y="19894"/>
                    </a:cubicBezTo>
                    <a:cubicBezTo>
                      <a:pt x="21012" y="27038"/>
                      <a:pt x="19424" y="35372"/>
                      <a:pt x="12082" y="35372"/>
                    </a:cubicBezTo>
                    <a:cubicBezTo>
                      <a:pt x="7716" y="35372"/>
                      <a:pt x="2557" y="32197"/>
                      <a:pt x="2557" y="21283"/>
                    </a:cubicBezTo>
                    <a:cubicBezTo>
                      <a:pt x="2557" y="7393"/>
                      <a:pt x="13868" y="6797"/>
                      <a:pt x="17837" y="6599"/>
                    </a:cubicBezTo>
                    <a:cubicBezTo>
                      <a:pt x="19027" y="6400"/>
                      <a:pt x="19027" y="5210"/>
                      <a:pt x="19027" y="5011"/>
                    </a:cubicBezTo>
                    <a:cubicBezTo>
                      <a:pt x="19027" y="3424"/>
                      <a:pt x="18234" y="3424"/>
                      <a:pt x="15852" y="3424"/>
                    </a:cubicBezTo>
                    <a:lnTo>
                      <a:pt x="3152" y="3424"/>
                    </a:lnTo>
                    <a:cubicBezTo>
                      <a:pt x="970" y="3424"/>
                      <a:pt x="176" y="3424"/>
                      <a:pt x="176" y="4813"/>
                    </a:cubicBezTo>
                    <a:cubicBezTo>
                      <a:pt x="176" y="5408"/>
                      <a:pt x="176" y="5607"/>
                      <a:pt x="1565" y="7194"/>
                    </a:cubicBezTo>
                    <a:cubicBezTo>
                      <a:pt x="2160" y="7591"/>
                      <a:pt x="3351" y="8980"/>
                      <a:pt x="3549" y="9377"/>
                    </a:cubicBezTo>
                    <a:cubicBezTo>
                      <a:pt x="176" y="14139"/>
                      <a:pt x="176" y="19497"/>
                      <a:pt x="176" y="21283"/>
                    </a:cubicBezTo>
                    <a:cubicBezTo>
                      <a:pt x="176" y="36761"/>
                      <a:pt x="8510" y="41524"/>
                      <a:pt x="15654" y="41524"/>
                    </a:cubicBezTo>
                    <a:cubicBezTo>
                      <a:pt x="20020" y="41524"/>
                      <a:pt x="23591" y="39539"/>
                      <a:pt x="26370" y="36166"/>
                    </a:cubicBezTo>
                    <a:cubicBezTo>
                      <a:pt x="29743" y="31999"/>
                      <a:pt x="30537" y="28427"/>
                      <a:pt x="32124" y="1949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23" name="Gráfico 5">
              <a:extLst>
                <a:ext uri="{FF2B5EF4-FFF2-40B4-BE49-F238E27FC236}">
                  <a16:creationId xmlns:a16="http://schemas.microsoft.com/office/drawing/2014/main" id="{A9FB7DDD-FAD7-373B-8D37-DE3E5F96378E}"/>
                </a:ext>
              </a:extLst>
            </p:cNvPr>
            <p:cNvGrpSpPr/>
            <p:nvPr/>
          </p:nvGrpSpPr>
          <p:grpSpPr>
            <a:xfrm>
              <a:off x="3146737" y="3630472"/>
              <a:ext cx="89098" cy="118278"/>
              <a:chOff x="3146737" y="3630472"/>
              <a:chExt cx="89098" cy="118278"/>
            </a:xfrm>
            <a:solidFill>
              <a:schemeClr val="tx1"/>
            </a:solidFill>
          </p:grpSpPr>
          <p:sp>
            <p:nvSpPr>
              <p:cNvPr id="324" name="Forma libre: forma 323">
                <a:extLst>
                  <a:ext uri="{FF2B5EF4-FFF2-40B4-BE49-F238E27FC236}">
                    <a16:creationId xmlns:a16="http://schemas.microsoft.com/office/drawing/2014/main" id="{CA2F28ED-6D3A-6019-51E5-BC2F150DBA46}"/>
                  </a:ext>
                </a:extLst>
              </p:cNvPr>
              <p:cNvSpPr/>
              <p:nvPr/>
            </p:nvSpPr>
            <p:spPr>
              <a:xfrm>
                <a:off x="3146737" y="3686441"/>
                <a:ext cx="89098" cy="62309"/>
              </a:xfrm>
              <a:custGeom>
                <a:avLst/>
                <a:gdLst>
                  <a:gd name="connsiteX0" fmla="*/ 80940 w 89098"/>
                  <a:gd name="connsiteY0" fmla="*/ 18895 h 62309"/>
                  <a:gd name="connsiteX1" fmla="*/ 89274 w 89098"/>
                  <a:gd name="connsiteY1" fmla="*/ 18895 h 62309"/>
                  <a:gd name="connsiteX2" fmla="*/ 87885 w 89098"/>
                  <a:gd name="connsiteY2" fmla="*/ 242 h 62309"/>
                  <a:gd name="connsiteX3" fmla="*/ 83916 w 89098"/>
                  <a:gd name="connsiteY3" fmla="*/ 242 h 62309"/>
                  <a:gd name="connsiteX4" fmla="*/ 76971 w 89098"/>
                  <a:gd name="connsiteY4" fmla="*/ 10163 h 62309"/>
                  <a:gd name="connsiteX5" fmla="*/ 176 w 89098"/>
                  <a:gd name="connsiteY5" fmla="*/ 10163 h 62309"/>
                  <a:gd name="connsiteX6" fmla="*/ 1565 w 89098"/>
                  <a:gd name="connsiteY6" fmla="*/ 28420 h 62309"/>
                  <a:gd name="connsiteX7" fmla="*/ 5534 w 89098"/>
                  <a:gd name="connsiteY7" fmla="*/ 28420 h 62309"/>
                  <a:gd name="connsiteX8" fmla="*/ 12479 w 89098"/>
                  <a:gd name="connsiteY8" fmla="*/ 18498 h 62309"/>
                  <a:gd name="connsiteX9" fmla="*/ 39863 w 89098"/>
                  <a:gd name="connsiteY9" fmla="*/ 18498 h 62309"/>
                  <a:gd name="connsiteX10" fmla="*/ 31926 w 89098"/>
                  <a:gd name="connsiteY10" fmla="*/ 34373 h 62309"/>
                  <a:gd name="connsiteX11" fmla="*/ 60699 w 89098"/>
                  <a:gd name="connsiteY11" fmla="*/ 62551 h 62309"/>
                  <a:gd name="connsiteX12" fmla="*/ 89274 w 89098"/>
                  <a:gd name="connsiteY12" fmla="*/ 35762 h 62309"/>
                  <a:gd name="connsiteX13" fmla="*/ 80940 w 89098"/>
                  <a:gd name="connsiteY13" fmla="*/ 18895 h 62309"/>
                  <a:gd name="connsiteX14" fmla="*/ 47007 w 89098"/>
                  <a:gd name="connsiteY14" fmla="*/ 18895 h 62309"/>
                  <a:gd name="connsiteX15" fmla="*/ 73002 w 89098"/>
                  <a:gd name="connsiteY15" fmla="*/ 18895 h 62309"/>
                  <a:gd name="connsiteX16" fmla="*/ 77566 w 89098"/>
                  <a:gd name="connsiteY16" fmla="*/ 20284 h 62309"/>
                  <a:gd name="connsiteX17" fmla="*/ 86496 w 89098"/>
                  <a:gd name="connsiteY17" fmla="*/ 35167 h 62309"/>
                  <a:gd name="connsiteX18" fmla="*/ 78360 w 89098"/>
                  <a:gd name="connsiteY18" fmla="*/ 48462 h 62309"/>
                  <a:gd name="connsiteX19" fmla="*/ 60898 w 89098"/>
                  <a:gd name="connsiteY19" fmla="*/ 52034 h 62309"/>
                  <a:gd name="connsiteX20" fmla="*/ 42840 w 89098"/>
                  <a:gd name="connsiteY20" fmla="*/ 48263 h 62309"/>
                  <a:gd name="connsiteX21" fmla="*/ 34704 w 89098"/>
                  <a:gd name="connsiteY21" fmla="*/ 33976 h 62309"/>
                  <a:gd name="connsiteX22" fmla="*/ 42443 w 89098"/>
                  <a:gd name="connsiteY22" fmla="*/ 20284 h 62309"/>
                  <a:gd name="connsiteX23" fmla="*/ 47007 w 89098"/>
                  <a:gd name="connsiteY23" fmla="*/ 18895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940" y="18895"/>
                    </a:moveTo>
                    <a:lnTo>
                      <a:pt x="89274" y="18895"/>
                    </a:lnTo>
                    <a:lnTo>
                      <a:pt x="87885" y="242"/>
                    </a:lnTo>
                    <a:lnTo>
                      <a:pt x="83916" y="242"/>
                    </a:lnTo>
                    <a:cubicBezTo>
                      <a:pt x="83916" y="9171"/>
                      <a:pt x="83123" y="10163"/>
                      <a:pt x="76971" y="10163"/>
                    </a:cubicBezTo>
                    <a:lnTo>
                      <a:pt x="176" y="10163"/>
                    </a:lnTo>
                    <a:lnTo>
                      <a:pt x="1565" y="28420"/>
                    </a:lnTo>
                    <a:lnTo>
                      <a:pt x="5534" y="28420"/>
                    </a:lnTo>
                    <a:cubicBezTo>
                      <a:pt x="5534" y="19490"/>
                      <a:pt x="6327" y="18498"/>
                      <a:pt x="12479" y="18498"/>
                    </a:cubicBezTo>
                    <a:lnTo>
                      <a:pt x="39863" y="18498"/>
                    </a:lnTo>
                    <a:cubicBezTo>
                      <a:pt x="35299" y="22268"/>
                      <a:pt x="31926" y="27626"/>
                      <a:pt x="31926" y="34373"/>
                    </a:cubicBezTo>
                    <a:cubicBezTo>
                      <a:pt x="31926" y="49256"/>
                      <a:pt x="44427" y="62551"/>
                      <a:pt x="60699" y="62551"/>
                    </a:cubicBezTo>
                    <a:cubicBezTo>
                      <a:pt x="76773" y="62551"/>
                      <a:pt x="89274" y="50248"/>
                      <a:pt x="89274" y="35762"/>
                    </a:cubicBezTo>
                    <a:cubicBezTo>
                      <a:pt x="89274" y="27824"/>
                      <a:pt x="84909" y="22070"/>
                      <a:pt x="80940" y="18895"/>
                    </a:cubicBezTo>
                    <a:close/>
                    <a:moveTo>
                      <a:pt x="47007" y="18895"/>
                    </a:moveTo>
                    <a:lnTo>
                      <a:pt x="73002" y="18895"/>
                    </a:lnTo>
                    <a:cubicBezTo>
                      <a:pt x="75185" y="18895"/>
                      <a:pt x="75582" y="18895"/>
                      <a:pt x="77566" y="20284"/>
                    </a:cubicBezTo>
                    <a:cubicBezTo>
                      <a:pt x="83718" y="24054"/>
                      <a:pt x="86496" y="29809"/>
                      <a:pt x="86496" y="35167"/>
                    </a:cubicBezTo>
                    <a:cubicBezTo>
                      <a:pt x="86496" y="40921"/>
                      <a:pt x="83123" y="45485"/>
                      <a:pt x="78360" y="48462"/>
                    </a:cubicBezTo>
                    <a:cubicBezTo>
                      <a:pt x="73201" y="51835"/>
                      <a:pt x="66057" y="52034"/>
                      <a:pt x="60898" y="52034"/>
                    </a:cubicBezTo>
                    <a:cubicBezTo>
                      <a:pt x="56135" y="52034"/>
                      <a:pt x="48595" y="51835"/>
                      <a:pt x="42840" y="48263"/>
                    </a:cubicBezTo>
                    <a:cubicBezTo>
                      <a:pt x="38871" y="45485"/>
                      <a:pt x="34704" y="40723"/>
                      <a:pt x="34704" y="33976"/>
                    </a:cubicBezTo>
                    <a:cubicBezTo>
                      <a:pt x="34704" y="29412"/>
                      <a:pt x="36688" y="24252"/>
                      <a:pt x="42443" y="20284"/>
                    </a:cubicBezTo>
                    <a:cubicBezTo>
                      <a:pt x="44626" y="18895"/>
                      <a:pt x="44824" y="18895"/>
                      <a:pt x="47007" y="1889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5" name="Forma libre: forma 324">
                <a:extLst>
                  <a:ext uri="{FF2B5EF4-FFF2-40B4-BE49-F238E27FC236}">
                    <a16:creationId xmlns:a16="http://schemas.microsoft.com/office/drawing/2014/main" id="{6CE7CF9E-54AC-26C7-F36F-54F33A033C45}"/>
                  </a:ext>
                </a:extLst>
              </p:cNvPr>
              <p:cNvSpPr/>
              <p:nvPr/>
            </p:nvSpPr>
            <p:spPr>
              <a:xfrm>
                <a:off x="3177892" y="3630472"/>
                <a:ext cx="57943" cy="48815"/>
              </a:xfrm>
              <a:custGeom>
                <a:avLst/>
                <a:gdLst>
                  <a:gd name="connsiteX0" fmla="*/ 24782 w 57943"/>
                  <a:gd name="connsiteY0" fmla="*/ 38534 h 48815"/>
                  <a:gd name="connsiteX1" fmla="*/ 2954 w 57943"/>
                  <a:gd name="connsiteY1" fmla="*/ 22858 h 48815"/>
                  <a:gd name="connsiteX2" fmla="*/ 24782 w 57943"/>
                  <a:gd name="connsiteY2" fmla="*/ 8570 h 48815"/>
                  <a:gd name="connsiteX3" fmla="*/ 27560 w 57943"/>
                  <a:gd name="connsiteY3" fmla="*/ 38534 h 48815"/>
                  <a:gd name="connsiteX4" fmla="*/ 27560 w 57943"/>
                  <a:gd name="connsiteY4" fmla="*/ 3411 h 48815"/>
                  <a:gd name="connsiteX5" fmla="*/ 24782 w 57943"/>
                  <a:gd name="connsiteY5" fmla="*/ 236 h 48815"/>
                  <a:gd name="connsiteX6" fmla="*/ 176 w 57943"/>
                  <a:gd name="connsiteY6" fmla="*/ 22858 h 48815"/>
                  <a:gd name="connsiteX7" fmla="*/ 28949 w 57943"/>
                  <a:gd name="connsiteY7" fmla="*/ 49052 h 48815"/>
                  <a:gd name="connsiteX8" fmla="*/ 58119 w 57943"/>
                  <a:gd name="connsiteY8" fmla="*/ 21270 h 48815"/>
                  <a:gd name="connsiteX9" fmla="*/ 41649 w 57943"/>
                  <a:gd name="connsiteY9" fmla="*/ 236 h 48815"/>
                  <a:gd name="connsiteX10" fmla="*/ 40260 w 57943"/>
                  <a:gd name="connsiteY10" fmla="*/ 1823 h 48815"/>
                  <a:gd name="connsiteX11" fmla="*/ 41848 w 57943"/>
                  <a:gd name="connsiteY11" fmla="*/ 3411 h 48815"/>
                  <a:gd name="connsiteX12" fmla="*/ 54944 w 57943"/>
                  <a:gd name="connsiteY12" fmla="*/ 20477 h 48815"/>
                  <a:gd name="connsiteX13" fmla="*/ 46412 w 57943"/>
                  <a:gd name="connsiteY13" fmla="*/ 34764 h 48815"/>
                  <a:gd name="connsiteX14" fmla="*/ 27560 w 57943"/>
                  <a:gd name="connsiteY14" fmla="*/ 3853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82" y="38534"/>
                    </a:moveTo>
                    <a:cubicBezTo>
                      <a:pt x="6129" y="37741"/>
                      <a:pt x="2954" y="27025"/>
                      <a:pt x="2954" y="22858"/>
                    </a:cubicBezTo>
                    <a:cubicBezTo>
                      <a:pt x="2954" y="9761"/>
                      <a:pt x="20020" y="8570"/>
                      <a:pt x="24782" y="8570"/>
                    </a:cubicBezTo>
                    <a:close/>
                    <a:moveTo>
                      <a:pt x="27560" y="38534"/>
                    </a:moveTo>
                    <a:lnTo>
                      <a:pt x="27560" y="3411"/>
                    </a:lnTo>
                    <a:cubicBezTo>
                      <a:pt x="27560" y="633"/>
                      <a:pt x="27560" y="236"/>
                      <a:pt x="24782" y="236"/>
                    </a:cubicBezTo>
                    <a:cubicBezTo>
                      <a:pt x="12280" y="236"/>
                      <a:pt x="176" y="6983"/>
                      <a:pt x="176" y="22858"/>
                    </a:cubicBezTo>
                    <a:cubicBezTo>
                      <a:pt x="176" y="37542"/>
                      <a:pt x="13074" y="49052"/>
                      <a:pt x="28949" y="49052"/>
                    </a:cubicBezTo>
                    <a:cubicBezTo>
                      <a:pt x="45816" y="49052"/>
                      <a:pt x="58119" y="35756"/>
                      <a:pt x="58119" y="21270"/>
                    </a:cubicBezTo>
                    <a:cubicBezTo>
                      <a:pt x="58119" y="5792"/>
                      <a:pt x="44030" y="236"/>
                      <a:pt x="41649" y="236"/>
                    </a:cubicBezTo>
                    <a:cubicBezTo>
                      <a:pt x="40459" y="236"/>
                      <a:pt x="40260" y="1228"/>
                      <a:pt x="40260" y="1823"/>
                    </a:cubicBezTo>
                    <a:cubicBezTo>
                      <a:pt x="40260" y="3014"/>
                      <a:pt x="40855" y="3213"/>
                      <a:pt x="41848" y="3411"/>
                    </a:cubicBezTo>
                    <a:cubicBezTo>
                      <a:pt x="54944" y="7975"/>
                      <a:pt x="54944" y="19286"/>
                      <a:pt x="54944" y="20477"/>
                    </a:cubicBezTo>
                    <a:cubicBezTo>
                      <a:pt x="54944" y="26827"/>
                      <a:pt x="51174" y="31986"/>
                      <a:pt x="46412" y="34764"/>
                    </a:cubicBezTo>
                    <a:cubicBezTo>
                      <a:pt x="40459" y="38534"/>
                      <a:pt x="32124" y="38534"/>
                      <a:pt x="27560" y="3853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26" name="Gráfico 5">
              <a:extLst>
                <a:ext uri="{FF2B5EF4-FFF2-40B4-BE49-F238E27FC236}">
                  <a16:creationId xmlns:a16="http://schemas.microsoft.com/office/drawing/2014/main" id="{B4516ED8-FB48-3907-20C5-D35569DBB52F}"/>
                </a:ext>
              </a:extLst>
            </p:cNvPr>
            <p:cNvGrpSpPr/>
            <p:nvPr/>
          </p:nvGrpSpPr>
          <p:grpSpPr>
            <a:xfrm>
              <a:off x="3146737" y="3290033"/>
              <a:ext cx="89098" cy="292134"/>
              <a:chOff x="3146737" y="3290033"/>
              <a:chExt cx="89098" cy="292134"/>
            </a:xfrm>
            <a:solidFill>
              <a:schemeClr val="tx1"/>
            </a:solidFill>
          </p:grpSpPr>
          <p:sp>
            <p:nvSpPr>
              <p:cNvPr id="327" name="Forma libre: forma 326">
                <a:extLst>
                  <a:ext uri="{FF2B5EF4-FFF2-40B4-BE49-F238E27FC236}">
                    <a16:creationId xmlns:a16="http://schemas.microsoft.com/office/drawing/2014/main" id="{C5530CBA-1DF9-908B-5E22-BD1367EFA51F}"/>
                  </a:ext>
                </a:extLst>
              </p:cNvPr>
              <p:cNvSpPr/>
              <p:nvPr/>
            </p:nvSpPr>
            <p:spPr>
              <a:xfrm>
                <a:off x="3156659" y="3542679"/>
                <a:ext cx="79176" cy="39489"/>
              </a:xfrm>
              <a:custGeom>
                <a:avLst/>
                <a:gdLst>
                  <a:gd name="connsiteX0" fmla="*/ 27362 w 79176"/>
                  <a:gd name="connsiteY0" fmla="*/ 20271 h 39489"/>
                  <a:gd name="connsiteX1" fmla="*/ 27362 w 79176"/>
                  <a:gd name="connsiteY1" fmla="*/ 2213 h 39489"/>
                  <a:gd name="connsiteX2" fmla="*/ 23393 w 79176"/>
                  <a:gd name="connsiteY2" fmla="*/ 2213 h 39489"/>
                  <a:gd name="connsiteX3" fmla="*/ 23393 w 79176"/>
                  <a:gd name="connsiteY3" fmla="*/ 20271 h 39489"/>
                  <a:gd name="connsiteX4" fmla="*/ 176 w 79176"/>
                  <a:gd name="connsiteY4" fmla="*/ 20271 h 39489"/>
                  <a:gd name="connsiteX5" fmla="*/ 176 w 79176"/>
                  <a:gd name="connsiteY5" fmla="*/ 23446 h 39489"/>
                  <a:gd name="connsiteX6" fmla="*/ 24584 w 79176"/>
                  <a:gd name="connsiteY6" fmla="*/ 39717 h 39489"/>
                  <a:gd name="connsiteX7" fmla="*/ 27362 w 79176"/>
                  <a:gd name="connsiteY7" fmla="*/ 39717 h 39489"/>
                  <a:gd name="connsiteX8" fmla="*/ 27362 w 79176"/>
                  <a:gd name="connsiteY8" fmla="*/ 29002 h 39489"/>
                  <a:gd name="connsiteX9" fmla="*/ 62287 w 79176"/>
                  <a:gd name="connsiteY9" fmla="*/ 29002 h 39489"/>
                  <a:gd name="connsiteX10" fmla="*/ 79352 w 79176"/>
                  <a:gd name="connsiteY10" fmla="*/ 12730 h 39489"/>
                  <a:gd name="connsiteX11" fmla="*/ 62287 w 79176"/>
                  <a:gd name="connsiteY11" fmla="*/ 228 h 39489"/>
                  <a:gd name="connsiteX12" fmla="*/ 55143 w 79176"/>
                  <a:gd name="connsiteY12" fmla="*/ 228 h 39489"/>
                  <a:gd name="connsiteX13" fmla="*/ 55143 w 79176"/>
                  <a:gd name="connsiteY13" fmla="*/ 3205 h 39489"/>
                  <a:gd name="connsiteX14" fmla="*/ 62088 w 79176"/>
                  <a:gd name="connsiteY14" fmla="*/ 3205 h 39489"/>
                  <a:gd name="connsiteX15" fmla="*/ 76177 w 79176"/>
                  <a:gd name="connsiteY15" fmla="*/ 11738 h 39489"/>
                  <a:gd name="connsiteX16" fmla="*/ 62485 w 79176"/>
                  <a:gd name="connsiteY16" fmla="*/ 20271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362" y="20271"/>
                    </a:moveTo>
                    <a:lnTo>
                      <a:pt x="27362" y="2213"/>
                    </a:lnTo>
                    <a:lnTo>
                      <a:pt x="23393" y="2213"/>
                    </a:lnTo>
                    <a:lnTo>
                      <a:pt x="23393" y="20271"/>
                    </a:lnTo>
                    <a:lnTo>
                      <a:pt x="176" y="20271"/>
                    </a:lnTo>
                    <a:lnTo>
                      <a:pt x="176" y="23446"/>
                    </a:lnTo>
                    <a:cubicBezTo>
                      <a:pt x="10495" y="23446"/>
                      <a:pt x="24187" y="27216"/>
                      <a:pt x="24584" y="39717"/>
                    </a:cubicBezTo>
                    <a:lnTo>
                      <a:pt x="27362" y="39717"/>
                    </a:lnTo>
                    <a:lnTo>
                      <a:pt x="27362" y="29002"/>
                    </a:lnTo>
                    <a:lnTo>
                      <a:pt x="62287" y="29002"/>
                    </a:lnTo>
                    <a:cubicBezTo>
                      <a:pt x="77765" y="29002"/>
                      <a:pt x="79352" y="17294"/>
                      <a:pt x="79352" y="12730"/>
                    </a:cubicBezTo>
                    <a:cubicBezTo>
                      <a:pt x="79352" y="3602"/>
                      <a:pt x="70423" y="228"/>
                      <a:pt x="62287" y="228"/>
                    </a:cubicBezTo>
                    <a:lnTo>
                      <a:pt x="55143" y="228"/>
                    </a:lnTo>
                    <a:lnTo>
                      <a:pt x="55143" y="3205"/>
                    </a:lnTo>
                    <a:lnTo>
                      <a:pt x="62088" y="3205"/>
                    </a:lnTo>
                    <a:cubicBezTo>
                      <a:pt x="71415" y="3205"/>
                      <a:pt x="76177" y="7174"/>
                      <a:pt x="76177" y="11738"/>
                    </a:cubicBezTo>
                    <a:cubicBezTo>
                      <a:pt x="76177" y="20271"/>
                      <a:pt x="64668" y="20271"/>
                      <a:pt x="62485" y="2027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8" name="Forma libre: forma 327">
                <a:extLst>
                  <a:ext uri="{FF2B5EF4-FFF2-40B4-BE49-F238E27FC236}">
                    <a16:creationId xmlns:a16="http://schemas.microsoft.com/office/drawing/2014/main" id="{66252B13-EB6B-FDF3-5FC7-C0E52B17B529}"/>
                  </a:ext>
                </a:extLst>
              </p:cNvPr>
              <p:cNvSpPr/>
              <p:nvPr/>
            </p:nvSpPr>
            <p:spPr>
              <a:xfrm>
                <a:off x="3178487" y="3489325"/>
                <a:ext cx="55959" cy="42465"/>
              </a:xfrm>
              <a:custGeom>
                <a:avLst/>
                <a:gdLst>
                  <a:gd name="connsiteX0" fmla="*/ 14265 w 55959"/>
                  <a:gd name="connsiteY0" fmla="*/ 25228 h 42465"/>
                  <a:gd name="connsiteX1" fmla="*/ 176 w 55959"/>
                  <a:gd name="connsiteY1" fmla="*/ 25228 h 42465"/>
                  <a:gd name="connsiteX2" fmla="*/ 1565 w 55959"/>
                  <a:gd name="connsiteY2" fmla="*/ 42690 h 42465"/>
                  <a:gd name="connsiteX3" fmla="*/ 5534 w 55959"/>
                  <a:gd name="connsiteY3" fmla="*/ 42690 h 42465"/>
                  <a:gd name="connsiteX4" fmla="*/ 12677 w 55959"/>
                  <a:gd name="connsiteY4" fmla="*/ 32768 h 42465"/>
                  <a:gd name="connsiteX5" fmla="*/ 46610 w 55959"/>
                  <a:gd name="connsiteY5" fmla="*/ 32768 h 42465"/>
                  <a:gd name="connsiteX6" fmla="*/ 52166 w 55959"/>
                  <a:gd name="connsiteY6" fmla="*/ 42690 h 42465"/>
                  <a:gd name="connsiteX7" fmla="*/ 56135 w 55959"/>
                  <a:gd name="connsiteY7" fmla="*/ 42690 h 42465"/>
                  <a:gd name="connsiteX8" fmla="*/ 55738 w 55959"/>
                  <a:gd name="connsiteY8" fmla="*/ 28403 h 42465"/>
                  <a:gd name="connsiteX9" fmla="*/ 56135 w 55959"/>
                  <a:gd name="connsiteY9" fmla="*/ 12329 h 42465"/>
                  <a:gd name="connsiteX10" fmla="*/ 52166 w 55959"/>
                  <a:gd name="connsiteY10" fmla="*/ 12329 h 42465"/>
                  <a:gd name="connsiteX11" fmla="*/ 52166 w 55959"/>
                  <a:gd name="connsiteY11" fmla="*/ 14909 h 42465"/>
                  <a:gd name="connsiteX12" fmla="*/ 46213 w 55959"/>
                  <a:gd name="connsiteY12" fmla="*/ 24434 h 42465"/>
                  <a:gd name="connsiteX13" fmla="*/ 26766 w 55959"/>
                  <a:gd name="connsiteY13" fmla="*/ 24434 h 42465"/>
                  <a:gd name="connsiteX14" fmla="*/ 2954 w 55959"/>
                  <a:gd name="connsiteY14" fmla="*/ 9551 h 42465"/>
                  <a:gd name="connsiteX15" fmla="*/ 3152 w 55959"/>
                  <a:gd name="connsiteY15" fmla="*/ 8162 h 42465"/>
                  <a:gd name="connsiteX16" fmla="*/ 8113 w 55959"/>
                  <a:gd name="connsiteY16" fmla="*/ 11139 h 42465"/>
                  <a:gd name="connsiteX17" fmla="*/ 13471 w 55959"/>
                  <a:gd name="connsiteY17" fmla="*/ 5781 h 42465"/>
                  <a:gd name="connsiteX18" fmla="*/ 7915 w 55959"/>
                  <a:gd name="connsiteY18" fmla="*/ 224 h 42465"/>
                  <a:gd name="connsiteX19" fmla="*/ 176 w 55959"/>
                  <a:gd name="connsiteY19" fmla="*/ 9551 h 42465"/>
                  <a:gd name="connsiteX20" fmla="*/ 14265 w 55959"/>
                  <a:gd name="connsiteY20" fmla="*/ 2522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265" y="25228"/>
                    </a:moveTo>
                    <a:lnTo>
                      <a:pt x="176" y="25228"/>
                    </a:lnTo>
                    <a:lnTo>
                      <a:pt x="1565" y="42690"/>
                    </a:lnTo>
                    <a:lnTo>
                      <a:pt x="5534" y="42690"/>
                    </a:lnTo>
                    <a:cubicBezTo>
                      <a:pt x="5534" y="33959"/>
                      <a:pt x="6526" y="32768"/>
                      <a:pt x="12677" y="32768"/>
                    </a:cubicBezTo>
                    <a:lnTo>
                      <a:pt x="46610" y="32768"/>
                    </a:lnTo>
                    <a:cubicBezTo>
                      <a:pt x="52166" y="32768"/>
                      <a:pt x="52166" y="34157"/>
                      <a:pt x="52166" y="42690"/>
                    </a:cubicBezTo>
                    <a:lnTo>
                      <a:pt x="56135" y="42690"/>
                    </a:lnTo>
                    <a:cubicBezTo>
                      <a:pt x="55937" y="37729"/>
                      <a:pt x="55738" y="31776"/>
                      <a:pt x="55738" y="28403"/>
                    </a:cubicBezTo>
                    <a:cubicBezTo>
                      <a:pt x="55738" y="23243"/>
                      <a:pt x="55738" y="17290"/>
                      <a:pt x="56135" y="12329"/>
                    </a:cubicBezTo>
                    <a:lnTo>
                      <a:pt x="52166" y="12329"/>
                    </a:lnTo>
                    <a:lnTo>
                      <a:pt x="52166" y="14909"/>
                    </a:lnTo>
                    <a:cubicBezTo>
                      <a:pt x="52166" y="24235"/>
                      <a:pt x="50777" y="24434"/>
                      <a:pt x="46213" y="24434"/>
                    </a:cubicBezTo>
                    <a:lnTo>
                      <a:pt x="26766" y="24434"/>
                    </a:lnTo>
                    <a:cubicBezTo>
                      <a:pt x="14265" y="24434"/>
                      <a:pt x="2954" y="19274"/>
                      <a:pt x="2954" y="9551"/>
                    </a:cubicBezTo>
                    <a:cubicBezTo>
                      <a:pt x="2954" y="8757"/>
                      <a:pt x="2954" y="8559"/>
                      <a:pt x="3152" y="8162"/>
                    </a:cubicBezTo>
                    <a:cubicBezTo>
                      <a:pt x="3351" y="8559"/>
                      <a:pt x="4740" y="11139"/>
                      <a:pt x="8113" y="11139"/>
                    </a:cubicBezTo>
                    <a:cubicBezTo>
                      <a:pt x="11685" y="11139"/>
                      <a:pt x="13471" y="8559"/>
                      <a:pt x="13471" y="5781"/>
                    </a:cubicBezTo>
                    <a:cubicBezTo>
                      <a:pt x="13471" y="3399"/>
                      <a:pt x="12082" y="224"/>
                      <a:pt x="7915" y="224"/>
                    </a:cubicBezTo>
                    <a:cubicBezTo>
                      <a:pt x="3946" y="224"/>
                      <a:pt x="176" y="4193"/>
                      <a:pt x="176" y="9551"/>
                    </a:cubicBezTo>
                    <a:cubicBezTo>
                      <a:pt x="176" y="18878"/>
                      <a:pt x="8709" y="23441"/>
                      <a:pt x="14265" y="2522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9" name="Forma libre: forma 328">
                <a:extLst>
                  <a:ext uri="{FF2B5EF4-FFF2-40B4-BE49-F238E27FC236}">
                    <a16:creationId xmlns:a16="http://schemas.microsoft.com/office/drawing/2014/main" id="{4938579E-835E-1EB6-E928-B0CC48F55BC5}"/>
                  </a:ext>
                </a:extLst>
              </p:cNvPr>
              <p:cNvSpPr/>
              <p:nvPr/>
            </p:nvSpPr>
            <p:spPr>
              <a:xfrm>
                <a:off x="3177892" y="3423523"/>
                <a:ext cx="57943" cy="56951"/>
              </a:xfrm>
              <a:custGeom>
                <a:avLst/>
                <a:gdLst>
                  <a:gd name="connsiteX0" fmla="*/ 47205 w 57943"/>
                  <a:gd name="connsiteY0" fmla="*/ 20461 h 56951"/>
                  <a:gd name="connsiteX1" fmla="*/ 57524 w 57943"/>
                  <a:gd name="connsiteY1" fmla="*/ 10539 h 56951"/>
                  <a:gd name="connsiteX2" fmla="*/ 45419 w 57943"/>
                  <a:gd name="connsiteY2" fmla="*/ 220 h 56951"/>
                  <a:gd name="connsiteX3" fmla="*/ 38474 w 57943"/>
                  <a:gd name="connsiteY3" fmla="*/ 220 h 56951"/>
                  <a:gd name="connsiteX4" fmla="*/ 38474 w 57943"/>
                  <a:gd name="connsiteY4" fmla="*/ 3395 h 56951"/>
                  <a:gd name="connsiteX5" fmla="*/ 45419 w 57943"/>
                  <a:gd name="connsiteY5" fmla="*/ 3395 h 56951"/>
                  <a:gd name="connsiteX6" fmla="*/ 53555 w 57943"/>
                  <a:gd name="connsiteY6" fmla="*/ 7959 h 56951"/>
                  <a:gd name="connsiteX7" fmla="*/ 47205 w 57943"/>
                  <a:gd name="connsiteY7" fmla="*/ 12524 h 56951"/>
                  <a:gd name="connsiteX8" fmla="*/ 22004 w 57943"/>
                  <a:gd name="connsiteY8" fmla="*/ 12524 h 56951"/>
                  <a:gd name="connsiteX9" fmla="*/ 7121 w 57943"/>
                  <a:gd name="connsiteY9" fmla="*/ 17088 h 56951"/>
                  <a:gd name="connsiteX10" fmla="*/ 176 w 57943"/>
                  <a:gd name="connsiteY10" fmla="*/ 34550 h 56951"/>
                  <a:gd name="connsiteX11" fmla="*/ 14463 w 57943"/>
                  <a:gd name="connsiteY11" fmla="*/ 53600 h 56951"/>
                  <a:gd name="connsiteX12" fmla="*/ 20416 w 57943"/>
                  <a:gd name="connsiteY12" fmla="*/ 47647 h 56951"/>
                  <a:gd name="connsiteX13" fmla="*/ 14463 w 57943"/>
                  <a:gd name="connsiteY13" fmla="*/ 41892 h 56951"/>
                  <a:gd name="connsiteX14" fmla="*/ 8709 w 57943"/>
                  <a:gd name="connsiteY14" fmla="*/ 48441 h 56951"/>
                  <a:gd name="connsiteX15" fmla="*/ 2954 w 57943"/>
                  <a:gd name="connsiteY15" fmla="*/ 34749 h 56951"/>
                  <a:gd name="connsiteX16" fmla="*/ 19027 w 57943"/>
                  <a:gd name="connsiteY16" fmla="*/ 21255 h 56951"/>
                  <a:gd name="connsiteX17" fmla="*/ 23790 w 57943"/>
                  <a:gd name="connsiteY17" fmla="*/ 21255 h 56951"/>
                  <a:gd name="connsiteX18" fmla="*/ 28354 w 57943"/>
                  <a:gd name="connsiteY18" fmla="*/ 44670 h 56951"/>
                  <a:gd name="connsiteX19" fmla="*/ 44626 w 57943"/>
                  <a:gd name="connsiteY19" fmla="*/ 57172 h 56951"/>
                  <a:gd name="connsiteX20" fmla="*/ 58119 w 57943"/>
                  <a:gd name="connsiteY20" fmla="*/ 36931 h 56951"/>
                  <a:gd name="connsiteX21" fmla="*/ 47205 w 57943"/>
                  <a:gd name="connsiteY21" fmla="*/ 20461 h 56951"/>
                  <a:gd name="connsiteX22" fmla="*/ 26370 w 57943"/>
                  <a:gd name="connsiteY22" fmla="*/ 21255 h 56951"/>
                  <a:gd name="connsiteX23" fmla="*/ 39070 w 57943"/>
                  <a:gd name="connsiteY23" fmla="*/ 21255 h 56951"/>
                  <a:gd name="connsiteX24" fmla="*/ 55341 w 57943"/>
                  <a:gd name="connsiteY24" fmla="*/ 36138 h 56951"/>
                  <a:gd name="connsiteX25" fmla="*/ 44626 w 57943"/>
                  <a:gd name="connsiteY25" fmla="*/ 47449 h 56951"/>
                  <a:gd name="connsiteX26" fmla="*/ 26370 w 57943"/>
                  <a:gd name="connsiteY26" fmla="*/ 2125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05" y="20461"/>
                    </a:moveTo>
                    <a:cubicBezTo>
                      <a:pt x="52166" y="19866"/>
                      <a:pt x="57524" y="16492"/>
                      <a:pt x="57524" y="10539"/>
                    </a:cubicBezTo>
                    <a:cubicBezTo>
                      <a:pt x="57524" y="7959"/>
                      <a:pt x="55738" y="220"/>
                      <a:pt x="45419" y="220"/>
                    </a:cubicBezTo>
                    <a:lnTo>
                      <a:pt x="38474" y="220"/>
                    </a:lnTo>
                    <a:lnTo>
                      <a:pt x="38474" y="3395"/>
                    </a:lnTo>
                    <a:lnTo>
                      <a:pt x="45419" y="3395"/>
                    </a:lnTo>
                    <a:cubicBezTo>
                      <a:pt x="52762" y="3395"/>
                      <a:pt x="53555" y="6570"/>
                      <a:pt x="53555" y="7959"/>
                    </a:cubicBezTo>
                    <a:cubicBezTo>
                      <a:pt x="53555" y="12127"/>
                      <a:pt x="47801" y="12524"/>
                      <a:pt x="47205" y="12524"/>
                    </a:cubicBezTo>
                    <a:lnTo>
                      <a:pt x="22004" y="12524"/>
                    </a:lnTo>
                    <a:cubicBezTo>
                      <a:pt x="16646" y="12524"/>
                      <a:pt x="11685" y="12524"/>
                      <a:pt x="7121" y="17088"/>
                    </a:cubicBezTo>
                    <a:cubicBezTo>
                      <a:pt x="2160" y="22049"/>
                      <a:pt x="176" y="28399"/>
                      <a:pt x="176" y="34550"/>
                    </a:cubicBezTo>
                    <a:cubicBezTo>
                      <a:pt x="176" y="44869"/>
                      <a:pt x="6129" y="53600"/>
                      <a:pt x="14463" y="53600"/>
                    </a:cubicBezTo>
                    <a:cubicBezTo>
                      <a:pt x="18234" y="53600"/>
                      <a:pt x="20416" y="51020"/>
                      <a:pt x="20416" y="47647"/>
                    </a:cubicBezTo>
                    <a:cubicBezTo>
                      <a:pt x="20416" y="44274"/>
                      <a:pt x="17837" y="41892"/>
                      <a:pt x="14463" y="41892"/>
                    </a:cubicBezTo>
                    <a:cubicBezTo>
                      <a:pt x="13074" y="41892"/>
                      <a:pt x="8907" y="42488"/>
                      <a:pt x="8709" y="48441"/>
                    </a:cubicBezTo>
                    <a:cubicBezTo>
                      <a:pt x="4343" y="44869"/>
                      <a:pt x="2954" y="38717"/>
                      <a:pt x="2954" y="34749"/>
                    </a:cubicBezTo>
                    <a:cubicBezTo>
                      <a:pt x="2954" y="28597"/>
                      <a:pt x="7716" y="21255"/>
                      <a:pt x="19027" y="21255"/>
                    </a:cubicBezTo>
                    <a:lnTo>
                      <a:pt x="23790" y="21255"/>
                    </a:lnTo>
                    <a:cubicBezTo>
                      <a:pt x="24187" y="27803"/>
                      <a:pt x="24584" y="36534"/>
                      <a:pt x="28354" y="44670"/>
                    </a:cubicBezTo>
                    <a:cubicBezTo>
                      <a:pt x="32521" y="53997"/>
                      <a:pt x="39070" y="57172"/>
                      <a:pt x="44626" y="57172"/>
                    </a:cubicBezTo>
                    <a:cubicBezTo>
                      <a:pt x="54944" y="57172"/>
                      <a:pt x="58119" y="44869"/>
                      <a:pt x="58119" y="36931"/>
                    </a:cubicBezTo>
                    <a:cubicBezTo>
                      <a:pt x="58119" y="28597"/>
                      <a:pt x="53159" y="22842"/>
                      <a:pt x="47205" y="20461"/>
                    </a:cubicBezTo>
                    <a:close/>
                    <a:moveTo>
                      <a:pt x="26370" y="21255"/>
                    </a:moveTo>
                    <a:lnTo>
                      <a:pt x="39070" y="21255"/>
                    </a:lnTo>
                    <a:cubicBezTo>
                      <a:pt x="50976" y="21255"/>
                      <a:pt x="55341" y="30383"/>
                      <a:pt x="55341" y="36138"/>
                    </a:cubicBezTo>
                    <a:cubicBezTo>
                      <a:pt x="55341" y="42289"/>
                      <a:pt x="50976" y="47449"/>
                      <a:pt x="44626" y="47449"/>
                    </a:cubicBezTo>
                    <a:cubicBezTo>
                      <a:pt x="37680" y="47449"/>
                      <a:pt x="27163" y="42091"/>
                      <a:pt x="26370" y="2125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0" name="Forma libre: forma 329">
                <a:extLst>
                  <a:ext uri="{FF2B5EF4-FFF2-40B4-BE49-F238E27FC236}">
                    <a16:creationId xmlns:a16="http://schemas.microsoft.com/office/drawing/2014/main" id="{E2BAF569-C68D-CCB1-8AFA-3599EC315D2C}"/>
                  </a:ext>
                </a:extLst>
              </p:cNvPr>
              <p:cNvSpPr/>
              <p:nvPr/>
            </p:nvSpPr>
            <p:spPr>
              <a:xfrm>
                <a:off x="3146737" y="3356730"/>
                <a:ext cx="89098" cy="62309"/>
              </a:xfrm>
              <a:custGeom>
                <a:avLst/>
                <a:gdLst>
                  <a:gd name="connsiteX0" fmla="*/ 40260 w 89098"/>
                  <a:gd name="connsiteY0" fmla="*/ 44269 h 62309"/>
                  <a:gd name="connsiteX1" fmla="*/ 176 w 89098"/>
                  <a:gd name="connsiteY1" fmla="*/ 44269 h 62309"/>
                  <a:gd name="connsiteX2" fmla="*/ 1565 w 89098"/>
                  <a:gd name="connsiteY2" fmla="*/ 62525 h 62309"/>
                  <a:gd name="connsiteX3" fmla="*/ 5534 w 89098"/>
                  <a:gd name="connsiteY3" fmla="*/ 62525 h 62309"/>
                  <a:gd name="connsiteX4" fmla="*/ 12479 w 89098"/>
                  <a:gd name="connsiteY4" fmla="*/ 52603 h 62309"/>
                  <a:gd name="connsiteX5" fmla="*/ 87885 w 89098"/>
                  <a:gd name="connsiteY5" fmla="*/ 52603 h 62309"/>
                  <a:gd name="connsiteX6" fmla="*/ 87885 w 89098"/>
                  <a:gd name="connsiteY6" fmla="*/ 49626 h 62309"/>
                  <a:gd name="connsiteX7" fmla="*/ 80146 w 89098"/>
                  <a:gd name="connsiteY7" fmla="*/ 45062 h 62309"/>
                  <a:gd name="connsiteX8" fmla="*/ 89274 w 89098"/>
                  <a:gd name="connsiteY8" fmla="*/ 28394 h 62309"/>
                  <a:gd name="connsiteX9" fmla="*/ 60501 w 89098"/>
                  <a:gd name="connsiteY9" fmla="*/ 215 h 62309"/>
                  <a:gd name="connsiteX10" fmla="*/ 31926 w 89098"/>
                  <a:gd name="connsiteY10" fmla="*/ 27005 h 62309"/>
                  <a:gd name="connsiteX11" fmla="*/ 40260 w 89098"/>
                  <a:gd name="connsiteY11" fmla="*/ 44269 h 62309"/>
                  <a:gd name="connsiteX12" fmla="*/ 73399 w 89098"/>
                  <a:gd name="connsiteY12" fmla="*/ 44070 h 62309"/>
                  <a:gd name="connsiteX13" fmla="*/ 47404 w 89098"/>
                  <a:gd name="connsiteY13" fmla="*/ 44070 h 62309"/>
                  <a:gd name="connsiteX14" fmla="*/ 42840 w 89098"/>
                  <a:gd name="connsiteY14" fmla="*/ 42681 h 62309"/>
                  <a:gd name="connsiteX15" fmla="*/ 34704 w 89098"/>
                  <a:gd name="connsiteY15" fmla="*/ 27600 h 62309"/>
                  <a:gd name="connsiteX16" fmla="*/ 42840 w 89098"/>
                  <a:gd name="connsiteY16" fmla="*/ 14305 h 62309"/>
                  <a:gd name="connsiteX17" fmla="*/ 60501 w 89098"/>
                  <a:gd name="connsiteY17" fmla="*/ 10733 h 62309"/>
                  <a:gd name="connsiteX18" fmla="*/ 78360 w 89098"/>
                  <a:gd name="connsiteY18" fmla="*/ 14701 h 62309"/>
                  <a:gd name="connsiteX19" fmla="*/ 86496 w 89098"/>
                  <a:gd name="connsiteY19" fmla="*/ 28989 h 62309"/>
                  <a:gd name="connsiteX20" fmla="*/ 78757 w 89098"/>
                  <a:gd name="connsiteY20" fmla="*/ 42284 h 62309"/>
                  <a:gd name="connsiteX21" fmla="*/ 73399 w 89098"/>
                  <a:gd name="connsiteY21" fmla="*/ 4407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9098" h="62309">
                    <a:moveTo>
                      <a:pt x="40260" y="44269"/>
                    </a:moveTo>
                    <a:lnTo>
                      <a:pt x="176" y="44269"/>
                    </a:lnTo>
                    <a:lnTo>
                      <a:pt x="1565" y="62525"/>
                    </a:lnTo>
                    <a:lnTo>
                      <a:pt x="5534" y="62525"/>
                    </a:lnTo>
                    <a:cubicBezTo>
                      <a:pt x="5534" y="53794"/>
                      <a:pt x="6327" y="52603"/>
                      <a:pt x="12479" y="52603"/>
                    </a:cubicBezTo>
                    <a:lnTo>
                      <a:pt x="87885" y="52603"/>
                    </a:lnTo>
                    <a:lnTo>
                      <a:pt x="87885" y="49626"/>
                    </a:lnTo>
                    <a:cubicBezTo>
                      <a:pt x="87687" y="49428"/>
                      <a:pt x="85901" y="48436"/>
                      <a:pt x="80146" y="45062"/>
                    </a:cubicBezTo>
                    <a:cubicBezTo>
                      <a:pt x="82924" y="43078"/>
                      <a:pt x="89274" y="37720"/>
                      <a:pt x="89274" y="28394"/>
                    </a:cubicBezTo>
                    <a:cubicBezTo>
                      <a:pt x="89274" y="13312"/>
                      <a:pt x="76971" y="215"/>
                      <a:pt x="60501" y="215"/>
                    </a:cubicBezTo>
                    <a:cubicBezTo>
                      <a:pt x="44626" y="215"/>
                      <a:pt x="31926" y="12717"/>
                      <a:pt x="31926" y="27005"/>
                    </a:cubicBezTo>
                    <a:cubicBezTo>
                      <a:pt x="31926" y="36926"/>
                      <a:pt x="37879" y="42284"/>
                      <a:pt x="40260" y="44269"/>
                    </a:cubicBezTo>
                    <a:close/>
                    <a:moveTo>
                      <a:pt x="73399" y="44070"/>
                    </a:moveTo>
                    <a:lnTo>
                      <a:pt x="47404" y="44070"/>
                    </a:lnTo>
                    <a:cubicBezTo>
                      <a:pt x="45023" y="44070"/>
                      <a:pt x="44824" y="44070"/>
                      <a:pt x="42840" y="42681"/>
                    </a:cubicBezTo>
                    <a:cubicBezTo>
                      <a:pt x="35895" y="37720"/>
                      <a:pt x="34704" y="30775"/>
                      <a:pt x="34704" y="27600"/>
                    </a:cubicBezTo>
                    <a:cubicBezTo>
                      <a:pt x="34704" y="22044"/>
                      <a:pt x="38077" y="17480"/>
                      <a:pt x="42840" y="14305"/>
                    </a:cubicBezTo>
                    <a:cubicBezTo>
                      <a:pt x="47999" y="11130"/>
                      <a:pt x="55341" y="10733"/>
                      <a:pt x="60501" y="10733"/>
                    </a:cubicBezTo>
                    <a:cubicBezTo>
                      <a:pt x="65065" y="10733"/>
                      <a:pt x="72804" y="10931"/>
                      <a:pt x="78360" y="14701"/>
                    </a:cubicBezTo>
                    <a:cubicBezTo>
                      <a:pt x="82329" y="17281"/>
                      <a:pt x="86496" y="22044"/>
                      <a:pt x="86496" y="28989"/>
                    </a:cubicBezTo>
                    <a:cubicBezTo>
                      <a:pt x="86496" y="34545"/>
                      <a:pt x="83520" y="39109"/>
                      <a:pt x="78757" y="42284"/>
                    </a:cubicBezTo>
                    <a:cubicBezTo>
                      <a:pt x="76177" y="44070"/>
                      <a:pt x="75780" y="44070"/>
                      <a:pt x="73399" y="4407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1" name="Forma libre: forma 330">
                <a:extLst>
                  <a:ext uri="{FF2B5EF4-FFF2-40B4-BE49-F238E27FC236}">
                    <a16:creationId xmlns:a16="http://schemas.microsoft.com/office/drawing/2014/main" id="{74BC298B-C718-296E-E0D3-A6D543E5F142}"/>
                  </a:ext>
                </a:extLst>
              </p:cNvPr>
              <p:cNvSpPr/>
              <p:nvPr/>
            </p:nvSpPr>
            <p:spPr>
              <a:xfrm>
                <a:off x="3177892" y="3290033"/>
                <a:ext cx="57943" cy="56951"/>
              </a:xfrm>
              <a:custGeom>
                <a:avLst/>
                <a:gdLst>
                  <a:gd name="connsiteX0" fmla="*/ 47205 w 57943"/>
                  <a:gd name="connsiteY0" fmla="*/ 20451 h 56951"/>
                  <a:gd name="connsiteX1" fmla="*/ 57524 w 57943"/>
                  <a:gd name="connsiteY1" fmla="*/ 10529 h 56951"/>
                  <a:gd name="connsiteX2" fmla="*/ 45419 w 57943"/>
                  <a:gd name="connsiteY2" fmla="*/ 210 h 56951"/>
                  <a:gd name="connsiteX3" fmla="*/ 38474 w 57943"/>
                  <a:gd name="connsiteY3" fmla="*/ 210 h 56951"/>
                  <a:gd name="connsiteX4" fmla="*/ 38474 w 57943"/>
                  <a:gd name="connsiteY4" fmla="*/ 3385 h 56951"/>
                  <a:gd name="connsiteX5" fmla="*/ 45419 w 57943"/>
                  <a:gd name="connsiteY5" fmla="*/ 3385 h 56951"/>
                  <a:gd name="connsiteX6" fmla="*/ 53555 w 57943"/>
                  <a:gd name="connsiteY6" fmla="*/ 7949 h 56951"/>
                  <a:gd name="connsiteX7" fmla="*/ 47205 w 57943"/>
                  <a:gd name="connsiteY7" fmla="*/ 12513 h 56951"/>
                  <a:gd name="connsiteX8" fmla="*/ 22004 w 57943"/>
                  <a:gd name="connsiteY8" fmla="*/ 12513 h 56951"/>
                  <a:gd name="connsiteX9" fmla="*/ 7121 w 57943"/>
                  <a:gd name="connsiteY9" fmla="*/ 17077 h 56951"/>
                  <a:gd name="connsiteX10" fmla="*/ 176 w 57943"/>
                  <a:gd name="connsiteY10" fmla="*/ 34540 h 56951"/>
                  <a:gd name="connsiteX11" fmla="*/ 14463 w 57943"/>
                  <a:gd name="connsiteY11" fmla="*/ 53590 h 56951"/>
                  <a:gd name="connsiteX12" fmla="*/ 20416 w 57943"/>
                  <a:gd name="connsiteY12" fmla="*/ 47636 h 56951"/>
                  <a:gd name="connsiteX13" fmla="*/ 14463 w 57943"/>
                  <a:gd name="connsiteY13" fmla="*/ 41882 h 56951"/>
                  <a:gd name="connsiteX14" fmla="*/ 8709 w 57943"/>
                  <a:gd name="connsiteY14" fmla="*/ 48430 h 56951"/>
                  <a:gd name="connsiteX15" fmla="*/ 2954 w 57943"/>
                  <a:gd name="connsiteY15" fmla="*/ 34738 h 56951"/>
                  <a:gd name="connsiteX16" fmla="*/ 19027 w 57943"/>
                  <a:gd name="connsiteY16" fmla="*/ 21244 h 56951"/>
                  <a:gd name="connsiteX17" fmla="*/ 23790 w 57943"/>
                  <a:gd name="connsiteY17" fmla="*/ 21244 h 56951"/>
                  <a:gd name="connsiteX18" fmla="*/ 28354 w 57943"/>
                  <a:gd name="connsiteY18" fmla="*/ 44660 h 56951"/>
                  <a:gd name="connsiteX19" fmla="*/ 44626 w 57943"/>
                  <a:gd name="connsiteY19" fmla="*/ 57162 h 56951"/>
                  <a:gd name="connsiteX20" fmla="*/ 58119 w 57943"/>
                  <a:gd name="connsiteY20" fmla="*/ 36921 h 56951"/>
                  <a:gd name="connsiteX21" fmla="*/ 47205 w 57943"/>
                  <a:gd name="connsiteY21" fmla="*/ 20451 h 56951"/>
                  <a:gd name="connsiteX22" fmla="*/ 26370 w 57943"/>
                  <a:gd name="connsiteY22" fmla="*/ 21244 h 56951"/>
                  <a:gd name="connsiteX23" fmla="*/ 39070 w 57943"/>
                  <a:gd name="connsiteY23" fmla="*/ 21244 h 56951"/>
                  <a:gd name="connsiteX24" fmla="*/ 55341 w 57943"/>
                  <a:gd name="connsiteY24" fmla="*/ 36127 h 56951"/>
                  <a:gd name="connsiteX25" fmla="*/ 44626 w 57943"/>
                  <a:gd name="connsiteY25" fmla="*/ 47438 h 56951"/>
                  <a:gd name="connsiteX26" fmla="*/ 26370 w 57943"/>
                  <a:gd name="connsiteY26" fmla="*/ 2124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05" y="20451"/>
                    </a:moveTo>
                    <a:cubicBezTo>
                      <a:pt x="52166" y="19855"/>
                      <a:pt x="57524" y="16482"/>
                      <a:pt x="57524" y="10529"/>
                    </a:cubicBezTo>
                    <a:cubicBezTo>
                      <a:pt x="57524" y="7949"/>
                      <a:pt x="55738" y="210"/>
                      <a:pt x="45419" y="210"/>
                    </a:cubicBezTo>
                    <a:lnTo>
                      <a:pt x="38474" y="210"/>
                    </a:lnTo>
                    <a:lnTo>
                      <a:pt x="38474" y="3385"/>
                    </a:lnTo>
                    <a:lnTo>
                      <a:pt x="45419" y="3385"/>
                    </a:lnTo>
                    <a:cubicBezTo>
                      <a:pt x="52762" y="3385"/>
                      <a:pt x="53555" y="6560"/>
                      <a:pt x="53555" y="7949"/>
                    </a:cubicBezTo>
                    <a:cubicBezTo>
                      <a:pt x="53555" y="12116"/>
                      <a:pt x="47801" y="12513"/>
                      <a:pt x="47205" y="12513"/>
                    </a:cubicBezTo>
                    <a:lnTo>
                      <a:pt x="22004" y="12513"/>
                    </a:lnTo>
                    <a:cubicBezTo>
                      <a:pt x="16646" y="12513"/>
                      <a:pt x="11685" y="12513"/>
                      <a:pt x="7121" y="17077"/>
                    </a:cubicBezTo>
                    <a:cubicBezTo>
                      <a:pt x="2160" y="22038"/>
                      <a:pt x="176" y="28388"/>
                      <a:pt x="176" y="34540"/>
                    </a:cubicBezTo>
                    <a:cubicBezTo>
                      <a:pt x="176" y="44858"/>
                      <a:pt x="6129" y="53590"/>
                      <a:pt x="14463" y="53590"/>
                    </a:cubicBezTo>
                    <a:cubicBezTo>
                      <a:pt x="18234" y="53590"/>
                      <a:pt x="20416" y="51010"/>
                      <a:pt x="20416" y="47636"/>
                    </a:cubicBezTo>
                    <a:cubicBezTo>
                      <a:pt x="20416" y="44263"/>
                      <a:pt x="17837" y="41882"/>
                      <a:pt x="14463" y="41882"/>
                    </a:cubicBezTo>
                    <a:cubicBezTo>
                      <a:pt x="13074" y="41882"/>
                      <a:pt x="8907" y="42477"/>
                      <a:pt x="8709" y="48430"/>
                    </a:cubicBezTo>
                    <a:cubicBezTo>
                      <a:pt x="4343" y="44858"/>
                      <a:pt x="2954" y="38707"/>
                      <a:pt x="2954" y="34738"/>
                    </a:cubicBezTo>
                    <a:cubicBezTo>
                      <a:pt x="2954" y="28586"/>
                      <a:pt x="7716" y="21244"/>
                      <a:pt x="19027" y="21244"/>
                    </a:cubicBezTo>
                    <a:lnTo>
                      <a:pt x="23790" y="21244"/>
                    </a:lnTo>
                    <a:cubicBezTo>
                      <a:pt x="24187" y="27793"/>
                      <a:pt x="24584" y="36524"/>
                      <a:pt x="28354" y="44660"/>
                    </a:cubicBezTo>
                    <a:cubicBezTo>
                      <a:pt x="32521" y="53987"/>
                      <a:pt x="39070" y="57162"/>
                      <a:pt x="44626" y="57162"/>
                    </a:cubicBezTo>
                    <a:cubicBezTo>
                      <a:pt x="54944" y="57162"/>
                      <a:pt x="58119" y="44858"/>
                      <a:pt x="58119" y="36921"/>
                    </a:cubicBezTo>
                    <a:cubicBezTo>
                      <a:pt x="58119" y="28586"/>
                      <a:pt x="53159" y="22832"/>
                      <a:pt x="47205" y="20451"/>
                    </a:cubicBezTo>
                    <a:close/>
                    <a:moveTo>
                      <a:pt x="26370" y="21244"/>
                    </a:moveTo>
                    <a:lnTo>
                      <a:pt x="39070" y="21244"/>
                    </a:lnTo>
                    <a:cubicBezTo>
                      <a:pt x="50976" y="21244"/>
                      <a:pt x="55341" y="30372"/>
                      <a:pt x="55341" y="36127"/>
                    </a:cubicBezTo>
                    <a:cubicBezTo>
                      <a:pt x="55341" y="42279"/>
                      <a:pt x="50976" y="47438"/>
                      <a:pt x="44626" y="47438"/>
                    </a:cubicBezTo>
                    <a:cubicBezTo>
                      <a:pt x="37680" y="47438"/>
                      <a:pt x="27163" y="42080"/>
                      <a:pt x="26370" y="212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32" name="Forma libre: forma 331">
              <a:extLst>
                <a:ext uri="{FF2B5EF4-FFF2-40B4-BE49-F238E27FC236}">
                  <a16:creationId xmlns:a16="http://schemas.microsoft.com/office/drawing/2014/main" id="{55D49000-AECB-FF8A-A353-32313A5B11BE}"/>
                </a:ext>
              </a:extLst>
            </p:cNvPr>
            <p:cNvSpPr/>
            <p:nvPr/>
          </p:nvSpPr>
          <p:spPr>
            <a:xfrm>
              <a:off x="3149912" y="3255444"/>
              <a:ext cx="110529" cy="31551"/>
            </a:xfrm>
            <a:custGeom>
              <a:avLst/>
              <a:gdLst>
                <a:gd name="connsiteX0" fmla="*/ 28751 w 110529"/>
                <a:gd name="connsiteY0" fmla="*/ 204 h 31551"/>
                <a:gd name="connsiteX1" fmla="*/ 30140 w 110529"/>
                <a:gd name="connsiteY1" fmla="*/ 19453 h 31551"/>
                <a:gd name="connsiteX2" fmla="*/ 34109 w 110529"/>
                <a:gd name="connsiteY2" fmla="*/ 19453 h 31551"/>
                <a:gd name="connsiteX3" fmla="*/ 41252 w 110529"/>
                <a:gd name="connsiteY3" fmla="*/ 8539 h 31551"/>
                <a:gd name="connsiteX4" fmla="*/ 91259 w 110529"/>
                <a:gd name="connsiteY4" fmla="*/ 8539 h 31551"/>
                <a:gd name="connsiteX5" fmla="*/ 107927 w 110529"/>
                <a:gd name="connsiteY5" fmla="*/ 17865 h 31551"/>
                <a:gd name="connsiteX6" fmla="*/ 106141 w 110529"/>
                <a:gd name="connsiteY6" fmla="*/ 24612 h 31551"/>
                <a:gd name="connsiteX7" fmla="*/ 100585 w 110529"/>
                <a:gd name="connsiteY7" fmla="*/ 20247 h 31551"/>
                <a:gd name="connsiteX8" fmla="*/ 94632 w 110529"/>
                <a:gd name="connsiteY8" fmla="*/ 26001 h 31551"/>
                <a:gd name="connsiteX9" fmla="*/ 100585 w 110529"/>
                <a:gd name="connsiteY9" fmla="*/ 31756 h 31551"/>
                <a:gd name="connsiteX10" fmla="*/ 110706 w 110529"/>
                <a:gd name="connsiteY10" fmla="*/ 17468 h 31551"/>
                <a:gd name="connsiteX11" fmla="*/ 91060 w 110529"/>
                <a:gd name="connsiteY11" fmla="*/ 204 h 31551"/>
                <a:gd name="connsiteX12" fmla="*/ 6923 w 110529"/>
                <a:gd name="connsiteY12" fmla="*/ 204 h 31551"/>
                <a:gd name="connsiteX13" fmla="*/ 176 w 110529"/>
                <a:gd name="connsiteY13" fmla="*/ 6951 h 31551"/>
                <a:gd name="connsiteX14" fmla="*/ 6923 w 110529"/>
                <a:gd name="connsiteY14" fmla="*/ 13698 h 31551"/>
                <a:gd name="connsiteX15" fmla="*/ 13471 w 110529"/>
                <a:gd name="connsiteY15" fmla="*/ 6951 h 31551"/>
                <a:gd name="connsiteX16" fmla="*/ 6923 w 110529"/>
                <a:gd name="connsiteY16" fmla="*/ 204 h 3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529" h="31551">
                  <a:moveTo>
                    <a:pt x="28751" y="204"/>
                  </a:moveTo>
                  <a:lnTo>
                    <a:pt x="30140" y="19453"/>
                  </a:lnTo>
                  <a:lnTo>
                    <a:pt x="34109" y="19453"/>
                  </a:lnTo>
                  <a:cubicBezTo>
                    <a:pt x="34109" y="9729"/>
                    <a:pt x="35101" y="8539"/>
                    <a:pt x="41252" y="8539"/>
                  </a:cubicBezTo>
                  <a:lnTo>
                    <a:pt x="91259" y="8539"/>
                  </a:lnTo>
                  <a:cubicBezTo>
                    <a:pt x="97013" y="8539"/>
                    <a:pt x="107927" y="9729"/>
                    <a:pt x="107927" y="17865"/>
                  </a:cubicBezTo>
                  <a:cubicBezTo>
                    <a:pt x="107927" y="18461"/>
                    <a:pt x="107927" y="21437"/>
                    <a:pt x="106141" y="24612"/>
                  </a:cubicBezTo>
                  <a:cubicBezTo>
                    <a:pt x="105745" y="22826"/>
                    <a:pt x="103959" y="20247"/>
                    <a:pt x="100585" y="20247"/>
                  </a:cubicBezTo>
                  <a:cubicBezTo>
                    <a:pt x="97212" y="20247"/>
                    <a:pt x="94632" y="22429"/>
                    <a:pt x="94632" y="26001"/>
                  </a:cubicBezTo>
                  <a:cubicBezTo>
                    <a:pt x="94632" y="29573"/>
                    <a:pt x="97212" y="31756"/>
                    <a:pt x="100585" y="31756"/>
                  </a:cubicBezTo>
                  <a:cubicBezTo>
                    <a:pt x="107134" y="31756"/>
                    <a:pt x="110706" y="24811"/>
                    <a:pt x="110706" y="17468"/>
                  </a:cubicBezTo>
                  <a:cubicBezTo>
                    <a:pt x="110706" y="8142"/>
                    <a:pt x="102570" y="204"/>
                    <a:pt x="91060" y="204"/>
                  </a:cubicBezTo>
                  <a:close/>
                  <a:moveTo>
                    <a:pt x="6923" y="204"/>
                  </a:moveTo>
                  <a:cubicBezTo>
                    <a:pt x="3152" y="204"/>
                    <a:pt x="176" y="3379"/>
                    <a:pt x="176" y="6951"/>
                  </a:cubicBezTo>
                  <a:cubicBezTo>
                    <a:pt x="176" y="10523"/>
                    <a:pt x="3152" y="13698"/>
                    <a:pt x="6923" y="13698"/>
                  </a:cubicBezTo>
                  <a:cubicBezTo>
                    <a:pt x="10495" y="13698"/>
                    <a:pt x="13471" y="10523"/>
                    <a:pt x="13471" y="6951"/>
                  </a:cubicBezTo>
                  <a:cubicBezTo>
                    <a:pt x="13471" y="3379"/>
                    <a:pt x="10495" y="204"/>
                    <a:pt x="6923" y="20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3" name="Forma libre: forma 332">
              <a:extLst>
                <a:ext uri="{FF2B5EF4-FFF2-40B4-BE49-F238E27FC236}">
                  <a16:creationId xmlns:a16="http://schemas.microsoft.com/office/drawing/2014/main" id="{8296D96C-0E02-A6A8-9BBA-6EF9BA4FA707}"/>
                </a:ext>
              </a:extLst>
            </p:cNvPr>
            <p:cNvSpPr/>
            <p:nvPr/>
          </p:nvSpPr>
          <p:spPr>
            <a:xfrm>
              <a:off x="3177892" y="3183985"/>
              <a:ext cx="57943" cy="55959"/>
            </a:xfrm>
            <a:custGeom>
              <a:avLst/>
              <a:gdLst>
                <a:gd name="connsiteX0" fmla="*/ 29743 w 57943"/>
                <a:gd name="connsiteY0" fmla="*/ 201 h 55959"/>
                <a:gd name="connsiteX1" fmla="*/ 176 w 57943"/>
                <a:gd name="connsiteY1" fmla="*/ 28181 h 55959"/>
                <a:gd name="connsiteX2" fmla="*/ 29743 w 57943"/>
                <a:gd name="connsiteY2" fmla="*/ 56161 h 55959"/>
                <a:gd name="connsiteX3" fmla="*/ 58119 w 57943"/>
                <a:gd name="connsiteY3" fmla="*/ 28181 h 55959"/>
                <a:gd name="connsiteX4" fmla="*/ 29743 w 57943"/>
                <a:gd name="connsiteY4" fmla="*/ 201 h 55959"/>
                <a:gd name="connsiteX5" fmla="*/ 54944 w 57943"/>
                <a:gd name="connsiteY5" fmla="*/ 28181 h 55959"/>
                <a:gd name="connsiteX6" fmla="*/ 46412 w 57943"/>
                <a:gd name="connsiteY6" fmla="*/ 42469 h 55959"/>
                <a:gd name="connsiteX7" fmla="*/ 28751 w 57943"/>
                <a:gd name="connsiteY7" fmla="*/ 45644 h 55959"/>
                <a:gd name="connsiteX8" fmla="*/ 11288 w 57943"/>
                <a:gd name="connsiteY8" fmla="*/ 42667 h 55959"/>
                <a:gd name="connsiteX9" fmla="*/ 2954 w 57943"/>
                <a:gd name="connsiteY9" fmla="*/ 28181 h 55959"/>
                <a:gd name="connsiteX10" fmla="*/ 11090 w 57943"/>
                <a:gd name="connsiteY10" fmla="*/ 13894 h 55959"/>
                <a:gd name="connsiteX11" fmla="*/ 28751 w 57943"/>
                <a:gd name="connsiteY11" fmla="*/ 10719 h 55959"/>
                <a:gd name="connsiteX12" fmla="*/ 45618 w 57943"/>
                <a:gd name="connsiteY12" fmla="*/ 13497 h 55959"/>
                <a:gd name="connsiteX13" fmla="*/ 54944 w 57943"/>
                <a:gd name="connsiteY13" fmla="*/ 28181 h 5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43" h="55959">
                  <a:moveTo>
                    <a:pt x="29743" y="201"/>
                  </a:moveTo>
                  <a:cubicBezTo>
                    <a:pt x="13471" y="201"/>
                    <a:pt x="176" y="12901"/>
                    <a:pt x="176" y="28181"/>
                  </a:cubicBezTo>
                  <a:cubicBezTo>
                    <a:pt x="176" y="43858"/>
                    <a:pt x="13868" y="56161"/>
                    <a:pt x="29743" y="56161"/>
                  </a:cubicBezTo>
                  <a:cubicBezTo>
                    <a:pt x="46015" y="56161"/>
                    <a:pt x="58119" y="43064"/>
                    <a:pt x="58119" y="28181"/>
                  </a:cubicBezTo>
                  <a:cubicBezTo>
                    <a:pt x="58119" y="12901"/>
                    <a:pt x="45816" y="201"/>
                    <a:pt x="29743" y="201"/>
                  </a:cubicBezTo>
                  <a:close/>
                  <a:moveTo>
                    <a:pt x="54944" y="28181"/>
                  </a:moveTo>
                  <a:cubicBezTo>
                    <a:pt x="54944" y="33539"/>
                    <a:pt x="52365" y="39095"/>
                    <a:pt x="46412" y="42469"/>
                  </a:cubicBezTo>
                  <a:cubicBezTo>
                    <a:pt x="40855" y="45644"/>
                    <a:pt x="33315" y="45644"/>
                    <a:pt x="28751" y="45644"/>
                  </a:cubicBezTo>
                  <a:cubicBezTo>
                    <a:pt x="23790" y="45644"/>
                    <a:pt x="16845" y="45644"/>
                    <a:pt x="11288" y="42667"/>
                  </a:cubicBezTo>
                  <a:cubicBezTo>
                    <a:pt x="5534" y="39294"/>
                    <a:pt x="2954" y="33341"/>
                    <a:pt x="2954" y="28181"/>
                  </a:cubicBezTo>
                  <a:cubicBezTo>
                    <a:pt x="2954" y="22625"/>
                    <a:pt x="5732" y="17267"/>
                    <a:pt x="11090" y="13894"/>
                  </a:cubicBezTo>
                  <a:cubicBezTo>
                    <a:pt x="16448" y="10719"/>
                    <a:pt x="23790" y="10719"/>
                    <a:pt x="28751" y="10719"/>
                  </a:cubicBezTo>
                  <a:cubicBezTo>
                    <a:pt x="33315" y="10719"/>
                    <a:pt x="40062" y="10719"/>
                    <a:pt x="45618" y="13497"/>
                  </a:cubicBezTo>
                  <a:cubicBezTo>
                    <a:pt x="51373" y="16275"/>
                    <a:pt x="54944" y="21831"/>
                    <a:pt x="54944" y="2818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34" name="Gráfico 5">
              <a:extLst>
                <a:ext uri="{FF2B5EF4-FFF2-40B4-BE49-F238E27FC236}">
                  <a16:creationId xmlns:a16="http://schemas.microsoft.com/office/drawing/2014/main" id="{ACDD22F6-29CD-B8BA-52D6-829CDF83F453}"/>
                </a:ext>
              </a:extLst>
            </p:cNvPr>
            <p:cNvGrpSpPr/>
            <p:nvPr/>
          </p:nvGrpSpPr>
          <p:grpSpPr>
            <a:xfrm>
              <a:off x="3304336" y="4108811"/>
              <a:ext cx="87709" cy="298338"/>
              <a:chOff x="3304336" y="4108811"/>
              <a:chExt cx="87709" cy="298338"/>
            </a:xfrm>
            <a:solidFill>
              <a:schemeClr val="tx1"/>
            </a:solidFill>
          </p:grpSpPr>
          <p:sp>
            <p:nvSpPr>
              <p:cNvPr id="335" name="Forma libre: forma 334">
                <a:extLst>
                  <a:ext uri="{FF2B5EF4-FFF2-40B4-BE49-F238E27FC236}">
                    <a16:creationId xmlns:a16="http://schemas.microsoft.com/office/drawing/2014/main" id="{D37F61FD-8FD3-3263-09EA-FD6B3DF1821C}"/>
                  </a:ext>
                </a:extLst>
              </p:cNvPr>
              <p:cNvSpPr/>
              <p:nvPr/>
            </p:nvSpPr>
            <p:spPr>
              <a:xfrm>
                <a:off x="3304336" y="4368653"/>
                <a:ext cx="86320" cy="38496"/>
              </a:xfrm>
              <a:custGeom>
                <a:avLst/>
                <a:gdLst>
                  <a:gd name="connsiteX0" fmla="*/ 10110 w 86320"/>
                  <a:gd name="connsiteY0" fmla="*/ 13985 h 38496"/>
                  <a:gd name="connsiteX1" fmla="*/ 4157 w 86320"/>
                  <a:gd name="connsiteY1" fmla="*/ 3468 h 38496"/>
                  <a:gd name="connsiteX2" fmla="*/ 4157 w 86320"/>
                  <a:gd name="connsiteY2" fmla="*/ 293 h 38496"/>
                  <a:gd name="connsiteX3" fmla="*/ 188 w 86320"/>
                  <a:gd name="connsiteY3" fmla="*/ 293 h 38496"/>
                  <a:gd name="connsiteX4" fmla="*/ 585 w 86320"/>
                  <a:gd name="connsiteY4" fmla="*/ 19542 h 38496"/>
                  <a:gd name="connsiteX5" fmla="*/ 188 w 86320"/>
                  <a:gd name="connsiteY5" fmla="*/ 38790 h 38496"/>
                  <a:gd name="connsiteX6" fmla="*/ 4157 w 86320"/>
                  <a:gd name="connsiteY6" fmla="*/ 38790 h 38496"/>
                  <a:gd name="connsiteX7" fmla="*/ 4157 w 86320"/>
                  <a:gd name="connsiteY7" fmla="*/ 35615 h 38496"/>
                  <a:gd name="connsiteX8" fmla="*/ 10110 w 86320"/>
                  <a:gd name="connsiteY8" fmla="*/ 25098 h 38496"/>
                  <a:gd name="connsiteX9" fmla="*/ 76587 w 86320"/>
                  <a:gd name="connsiteY9" fmla="*/ 25098 h 38496"/>
                  <a:gd name="connsiteX10" fmla="*/ 82540 w 86320"/>
                  <a:gd name="connsiteY10" fmla="*/ 35615 h 38496"/>
                  <a:gd name="connsiteX11" fmla="*/ 82540 w 86320"/>
                  <a:gd name="connsiteY11" fmla="*/ 38790 h 38496"/>
                  <a:gd name="connsiteX12" fmla="*/ 86508 w 86320"/>
                  <a:gd name="connsiteY12" fmla="*/ 38790 h 38496"/>
                  <a:gd name="connsiteX13" fmla="*/ 86112 w 86320"/>
                  <a:gd name="connsiteY13" fmla="*/ 19542 h 38496"/>
                  <a:gd name="connsiteX14" fmla="*/ 86508 w 86320"/>
                  <a:gd name="connsiteY14" fmla="*/ 293 h 38496"/>
                  <a:gd name="connsiteX15" fmla="*/ 82540 w 86320"/>
                  <a:gd name="connsiteY15" fmla="*/ 293 h 38496"/>
                  <a:gd name="connsiteX16" fmla="*/ 82540 w 86320"/>
                  <a:gd name="connsiteY16" fmla="*/ 3468 h 38496"/>
                  <a:gd name="connsiteX17" fmla="*/ 76587 w 86320"/>
                  <a:gd name="connsiteY17" fmla="*/ 13985 h 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6320" h="38496">
                    <a:moveTo>
                      <a:pt x="10110" y="13985"/>
                    </a:moveTo>
                    <a:cubicBezTo>
                      <a:pt x="5546" y="13985"/>
                      <a:pt x="4157" y="13589"/>
                      <a:pt x="4157" y="3468"/>
                    </a:cubicBezTo>
                    <a:lnTo>
                      <a:pt x="4157" y="293"/>
                    </a:lnTo>
                    <a:lnTo>
                      <a:pt x="188" y="293"/>
                    </a:lnTo>
                    <a:cubicBezTo>
                      <a:pt x="585" y="4659"/>
                      <a:pt x="585" y="14581"/>
                      <a:pt x="585" y="19542"/>
                    </a:cubicBezTo>
                    <a:cubicBezTo>
                      <a:pt x="585" y="24503"/>
                      <a:pt x="585" y="34425"/>
                      <a:pt x="188" y="38790"/>
                    </a:cubicBezTo>
                    <a:lnTo>
                      <a:pt x="4157" y="38790"/>
                    </a:lnTo>
                    <a:lnTo>
                      <a:pt x="4157" y="35615"/>
                    </a:lnTo>
                    <a:cubicBezTo>
                      <a:pt x="4157" y="25495"/>
                      <a:pt x="5546" y="25098"/>
                      <a:pt x="10110" y="25098"/>
                    </a:cubicBezTo>
                    <a:lnTo>
                      <a:pt x="76587" y="25098"/>
                    </a:lnTo>
                    <a:cubicBezTo>
                      <a:pt x="81151" y="25098"/>
                      <a:pt x="82540" y="25495"/>
                      <a:pt x="82540" y="35615"/>
                    </a:cubicBezTo>
                    <a:lnTo>
                      <a:pt x="82540" y="38790"/>
                    </a:lnTo>
                    <a:lnTo>
                      <a:pt x="86508" y="38790"/>
                    </a:lnTo>
                    <a:cubicBezTo>
                      <a:pt x="86112" y="34425"/>
                      <a:pt x="86112" y="24503"/>
                      <a:pt x="86112" y="19542"/>
                    </a:cubicBezTo>
                    <a:cubicBezTo>
                      <a:pt x="86112" y="14581"/>
                      <a:pt x="86112" y="4659"/>
                      <a:pt x="86508" y="293"/>
                    </a:cubicBezTo>
                    <a:lnTo>
                      <a:pt x="82540" y="293"/>
                    </a:lnTo>
                    <a:lnTo>
                      <a:pt x="82540" y="3468"/>
                    </a:lnTo>
                    <a:cubicBezTo>
                      <a:pt x="82540" y="13589"/>
                      <a:pt x="81151" y="13985"/>
                      <a:pt x="76587" y="1398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6" name="Forma libre: forma 335">
                <a:extLst>
                  <a:ext uri="{FF2B5EF4-FFF2-40B4-BE49-F238E27FC236}">
                    <a16:creationId xmlns:a16="http://schemas.microsoft.com/office/drawing/2014/main" id="{C33F0BD7-0AB0-C3DB-554E-40E72001F4FD}"/>
                  </a:ext>
                </a:extLst>
              </p:cNvPr>
              <p:cNvSpPr/>
              <p:nvPr/>
            </p:nvSpPr>
            <p:spPr>
              <a:xfrm>
                <a:off x="3334697" y="4297386"/>
                <a:ext cx="55959" cy="63698"/>
              </a:xfrm>
              <a:custGeom>
                <a:avLst/>
                <a:gdLst>
                  <a:gd name="connsiteX0" fmla="*/ 12690 w 55959"/>
                  <a:gd name="connsiteY0" fmla="*/ 54066 h 63698"/>
                  <a:gd name="connsiteX1" fmla="*/ 46622 w 55959"/>
                  <a:gd name="connsiteY1" fmla="*/ 54066 h 63698"/>
                  <a:gd name="connsiteX2" fmla="*/ 52179 w 55959"/>
                  <a:gd name="connsiteY2" fmla="*/ 63988 h 63698"/>
                  <a:gd name="connsiteX3" fmla="*/ 56147 w 55959"/>
                  <a:gd name="connsiteY3" fmla="*/ 63988 h 63698"/>
                  <a:gd name="connsiteX4" fmla="*/ 55751 w 55959"/>
                  <a:gd name="connsiteY4" fmla="*/ 49701 h 63698"/>
                  <a:gd name="connsiteX5" fmla="*/ 56147 w 55959"/>
                  <a:gd name="connsiteY5" fmla="*/ 35413 h 63698"/>
                  <a:gd name="connsiteX6" fmla="*/ 52179 w 55959"/>
                  <a:gd name="connsiteY6" fmla="*/ 35413 h 63698"/>
                  <a:gd name="connsiteX7" fmla="*/ 46622 w 55959"/>
                  <a:gd name="connsiteY7" fmla="*/ 45335 h 63698"/>
                  <a:gd name="connsiteX8" fmla="*/ 23207 w 55959"/>
                  <a:gd name="connsiteY8" fmla="*/ 45335 h 63698"/>
                  <a:gd name="connsiteX9" fmla="*/ 2966 w 55959"/>
                  <a:gd name="connsiteY9" fmla="*/ 28269 h 63698"/>
                  <a:gd name="connsiteX10" fmla="*/ 17055 w 55959"/>
                  <a:gd name="connsiteY10" fmla="*/ 18943 h 63698"/>
                  <a:gd name="connsiteX11" fmla="*/ 46622 w 55959"/>
                  <a:gd name="connsiteY11" fmla="*/ 18943 h 63698"/>
                  <a:gd name="connsiteX12" fmla="*/ 52179 w 55959"/>
                  <a:gd name="connsiteY12" fmla="*/ 28865 h 63698"/>
                  <a:gd name="connsiteX13" fmla="*/ 56147 w 55959"/>
                  <a:gd name="connsiteY13" fmla="*/ 28865 h 63698"/>
                  <a:gd name="connsiteX14" fmla="*/ 55751 w 55959"/>
                  <a:gd name="connsiteY14" fmla="*/ 14577 h 63698"/>
                  <a:gd name="connsiteX15" fmla="*/ 56147 w 55959"/>
                  <a:gd name="connsiteY15" fmla="*/ 290 h 63698"/>
                  <a:gd name="connsiteX16" fmla="*/ 52179 w 55959"/>
                  <a:gd name="connsiteY16" fmla="*/ 290 h 63698"/>
                  <a:gd name="connsiteX17" fmla="*/ 48408 w 55959"/>
                  <a:gd name="connsiteY17" fmla="*/ 10211 h 63698"/>
                  <a:gd name="connsiteX18" fmla="*/ 24199 w 55959"/>
                  <a:gd name="connsiteY18" fmla="*/ 10211 h 63698"/>
                  <a:gd name="connsiteX19" fmla="*/ 4951 w 55959"/>
                  <a:gd name="connsiteY19" fmla="*/ 14180 h 63698"/>
                  <a:gd name="connsiteX20" fmla="*/ 188 w 55959"/>
                  <a:gd name="connsiteY20" fmla="*/ 27476 h 63698"/>
                  <a:gd name="connsiteX21" fmla="*/ 13483 w 55959"/>
                  <a:gd name="connsiteY21" fmla="*/ 46129 h 63698"/>
                  <a:gd name="connsiteX22" fmla="*/ 188 w 55959"/>
                  <a:gd name="connsiteY22" fmla="*/ 46129 h 63698"/>
                  <a:gd name="connsiteX23" fmla="*/ 1577 w 55959"/>
                  <a:gd name="connsiteY23" fmla="*/ 63988 h 63698"/>
                  <a:gd name="connsiteX24" fmla="*/ 5546 w 55959"/>
                  <a:gd name="connsiteY24" fmla="*/ 63988 h 63698"/>
                  <a:gd name="connsiteX25" fmla="*/ 12690 w 55959"/>
                  <a:gd name="connsiteY25" fmla="*/ 54066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90" y="54066"/>
                    </a:moveTo>
                    <a:lnTo>
                      <a:pt x="46622" y="54066"/>
                    </a:lnTo>
                    <a:cubicBezTo>
                      <a:pt x="52179" y="54066"/>
                      <a:pt x="52179" y="55455"/>
                      <a:pt x="52179" y="63988"/>
                    </a:cubicBezTo>
                    <a:lnTo>
                      <a:pt x="56147" y="63988"/>
                    </a:lnTo>
                    <a:cubicBezTo>
                      <a:pt x="55949" y="59424"/>
                      <a:pt x="55751" y="53074"/>
                      <a:pt x="55751" y="49701"/>
                    </a:cubicBezTo>
                    <a:cubicBezTo>
                      <a:pt x="55751" y="46327"/>
                      <a:pt x="55949" y="39779"/>
                      <a:pt x="56147" y="35413"/>
                    </a:cubicBezTo>
                    <a:lnTo>
                      <a:pt x="52179" y="35413"/>
                    </a:lnTo>
                    <a:cubicBezTo>
                      <a:pt x="52179" y="43946"/>
                      <a:pt x="52179" y="45335"/>
                      <a:pt x="46622" y="45335"/>
                    </a:cubicBezTo>
                    <a:lnTo>
                      <a:pt x="23207" y="45335"/>
                    </a:lnTo>
                    <a:cubicBezTo>
                      <a:pt x="10110" y="45335"/>
                      <a:pt x="2966" y="36405"/>
                      <a:pt x="2966" y="28269"/>
                    </a:cubicBezTo>
                    <a:cubicBezTo>
                      <a:pt x="2966" y="20332"/>
                      <a:pt x="9912" y="18943"/>
                      <a:pt x="17055" y="18943"/>
                    </a:cubicBezTo>
                    <a:lnTo>
                      <a:pt x="46622" y="18943"/>
                    </a:lnTo>
                    <a:cubicBezTo>
                      <a:pt x="52179" y="18943"/>
                      <a:pt x="52179" y="20332"/>
                      <a:pt x="52179" y="28865"/>
                    </a:cubicBezTo>
                    <a:lnTo>
                      <a:pt x="56147" y="28865"/>
                    </a:lnTo>
                    <a:cubicBezTo>
                      <a:pt x="55949" y="24301"/>
                      <a:pt x="55751" y="17951"/>
                      <a:pt x="55751" y="14577"/>
                    </a:cubicBezTo>
                    <a:cubicBezTo>
                      <a:pt x="55751" y="11204"/>
                      <a:pt x="55949" y="4655"/>
                      <a:pt x="56147" y="290"/>
                    </a:cubicBezTo>
                    <a:lnTo>
                      <a:pt x="52179" y="290"/>
                    </a:lnTo>
                    <a:cubicBezTo>
                      <a:pt x="52179" y="6838"/>
                      <a:pt x="52179" y="10013"/>
                      <a:pt x="48408" y="10211"/>
                    </a:cubicBezTo>
                    <a:lnTo>
                      <a:pt x="24199" y="10211"/>
                    </a:lnTo>
                    <a:cubicBezTo>
                      <a:pt x="13483" y="10211"/>
                      <a:pt x="9515" y="10211"/>
                      <a:pt x="4951" y="14180"/>
                    </a:cubicBezTo>
                    <a:cubicBezTo>
                      <a:pt x="2768" y="15966"/>
                      <a:pt x="188" y="20133"/>
                      <a:pt x="188" y="27476"/>
                    </a:cubicBezTo>
                    <a:cubicBezTo>
                      <a:pt x="188" y="36604"/>
                      <a:pt x="5744" y="42557"/>
                      <a:pt x="13483" y="46129"/>
                    </a:cubicBezTo>
                    <a:lnTo>
                      <a:pt x="188" y="46129"/>
                    </a:lnTo>
                    <a:lnTo>
                      <a:pt x="1577" y="63988"/>
                    </a:lnTo>
                    <a:lnTo>
                      <a:pt x="5546" y="63988"/>
                    </a:lnTo>
                    <a:cubicBezTo>
                      <a:pt x="5546" y="55058"/>
                      <a:pt x="6538" y="54066"/>
                      <a:pt x="12690" y="540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7" name="Forma libre: forma 336">
                <a:extLst>
                  <a:ext uri="{FF2B5EF4-FFF2-40B4-BE49-F238E27FC236}">
                    <a16:creationId xmlns:a16="http://schemas.microsoft.com/office/drawing/2014/main" id="{21068A40-3E84-52AA-0F60-FF2FE6F07C5A}"/>
                  </a:ext>
                </a:extLst>
              </p:cNvPr>
              <p:cNvSpPr/>
              <p:nvPr/>
            </p:nvSpPr>
            <p:spPr>
              <a:xfrm>
                <a:off x="3306122" y="4263642"/>
                <a:ext cx="84534" cy="26987"/>
              </a:xfrm>
              <a:custGeom>
                <a:avLst/>
                <a:gdLst>
                  <a:gd name="connsiteX0" fmla="*/ 28763 w 84534"/>
                  <a:gd name="connsiteY0" fmla="*/ 9015 h 26987"/>
                  <a:gd name="connsiteX1" fmla="*/ 30152 w 84534"/>
                  <a:gd name="connsiteY1" fmla="*/ 26676 h 26987"/>
                  <a:gd name="connsiteX2" fmla="*/ 34121 w 84534"/>
                  <a:gd name="connsiteY2" fmla="*/ 26676 h 26987"/>
                  <a:gd name="connsiteX3" fmla="*/ 41066 w 84534"/>
                  <a:gd name="connsiteY3" fmla="*/ 17350 h 26987"/>
                  <a:gd name="connsiteX4" fmla="*/ 75197 w 84534"/>
                  <a:gd name="connsiteY4" fmla="*/ 17350 h 26987"/>
                  <a:gd name="connsiteX5" fmla="*/ 80754 w 84534"/>
                  <a:gd name="connsiteY5" fmla="*/ 27272 h 26987"/>
                  <a:gd name="connsiteX6" fmla="*/ 84722 w 84534"/>
                  <a:gd name="connsiteY6" fmla="*/ 27272 h 26987"/>
                  <a:gd name="connsiteX7" fmla="*/ 84326 w 84534"/>
                  <a:gd name="connsiteY7" fmla="*/ 13381 h 26987"/>
                  <a:gd name="connsiteX8" fmla="*/ 84722 w 84534"/>
                  <a:gd name="connsiteY8" fmla="*/ 284 h 26987"/>
                  <a:gd name="connsiteX9" fmla="*/ 80754 w 84534"/>
                  <a:gd name="connsiteY9" fmla="*/ 284 h 26987"/>
                  <a:gd name="connsiteX10" fmla="*/ 75197 w 84534"/>
                  <a:gd name="connsiteY10" fmla="*/ 9015 h 26987"/>
                  <a:gd name="connsiteX11" fmla="*/ 6935 w 84534"/>
                  <a:gd name="connsiteY11" fmla="*/ 8618 h 26987"/>
                  <a:gd name="connsiteX12" fmla="*/ 188 w 84534"/>
                  <a:gd name="connsiteY12" fmla="*/ 15167 h 26987"/>
                  <a:gd name="connsiteX13" fmla="*/ 6935 w 84534"/>
                  <a:gd name="connsiteY13" fmla="*/ 21914 h 26987"/>
                  <a:gd name="connsiteX14" fmla="*/ 13483 w 84534"/>
                  <a:gd name="connsiteY14" fmla="*/ 15167 h 26987"/>
                  <a:gd name="connsiteX15" fmla="*/ 6935 w 84534"/>
                  <a:gd name="connsiteY15" fmla="*/ 861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63" y="9015"/>
                    </a:moveTo>
                    <a:lnTo>
                      <a:pt x="30152" y="26676"/>
                    </a:lnTo>
                    <a:lnTo>
                      <a:pt x="34121" y="26676"/>
                    </a:lnTo>
                    <a:cubicBezTo>
                      <a:pt x="34121" y="18540"/>
                      <a:pt x="34915" y="17350"/>
                      <a:pt x="41066" y="17350"/>
                    </a:cubicBezTo>
                    <a:lnTo>
                      <a:pt x="75197" y="17350"/>
                    </a:lnTo>
                    <a:cubicBezTo>
                      <a:pt x="80754" y="17350"/>
                      <a:pt x="80754" y="18739"/>
                      <a:pt x="80754" y="27272"/>
                    </a:cubicBezTo>
                    <a:lnTo>
                      <a:pt x="84722" y="27272"/>
                    </a:lnTo>
                    <a:cubicBezTo>
                      <a:pt x="84524" y="23303"/>
                      <a:pt x="84326" y="16358"/>
                      <a:pt x="84326" y="13381"/>
                    </a:cubicBezTo>
                    <a:cubicBezTo>
                      <a:pt x="84326" y="9015"/>
                      <a:pt x="84524" y="4451"/>
                      <a:pt x="84722" y="284"/>
                    </a:cubicBezTo>
                    <a:lnTo>
                      <a:pt x="80754" y="284"/>
                    </a:lnTo>
                    <a:cubicBezTo>
                      <a:pt x="80754" y="8618"/>
                      <a:pt x="80158" y="9015"/>
                      <a:pt x="75197" y="9015"/>
                    </a:cubicBezTo>
                    <a:close/>
                    <a:moveTo>
                      <a:pt x="6935" y="8618"/>
                    </a:moveTo>
                    <a:cubicBezTo>
                      <a:pt x="2768" y="8618"/>
                      <a:pt x="188" y="11793"/>
                      <a:pt x="188" y="15167"/>
                    </a:cubicBezTo>
                    <a:cubicBezTo>
                      <a:pt x="188" y="19136"/>
                      <a:pt x="3562" y="21914"/>
                      <a:pt x="6935" y="21914"/>
                    </a:cubicBezTo>
                    <a:cubicBezTo>
                      <a:pt x="10308" y="21914"/>
                      <a:pt x="13483" y="19136"/>
                      <a:pt x="13483" y="15167"/>
                    </a:cubicBezTo>
                    <a:cubicBezTo>
                      <a:pt x="13483" y="11793"/>
                      <a:pt x="10904" y="8618"/>
                      <a:pt x="6935" y="861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8" name="Forma libre: forma 337">
                <a:extLst>
                  <a:ext uri="{FF2B5EF4-FFF2-40B4-BE49-F238E27FC236}">
                    <a16:creationId xmlns:a16="http://schemas.microsoft.com/office/drawing/2014/main" id="{CD61E7A4-6030-FE40-BCDA-3D28606A8564}"/>
                  </a:ext>
                </a:extLst>
              </p:cNvPr>
              <p:cNvSpPr/>
              <p:nvPr/>
            </p:nvSpPr>
            <p:spPr>
              <a:xfrm>
                <a:off x="3334102" y="4207281"/>
                <a:ext cx="57943" cy="48021"/>
              </a:xfrm>
              <a:custGeom>
                <a:avLst/>
                <a:gdLst>
                  <a:gd name="connsiteX0" fmla="*/ 29160 w 57943"/>
                  <a:gd name="connsiteY0" fmla="*/ 37786 h 48021"/>
                  <a:gd name="connsiteX1" fmla="*/ 3363 w 57943"/>
                  <a:gd name="connsiteY1" fmla="*/ 20721 h 48021"/>
                  <a:gd name="connsiteX2" fmla="*/ 7927 w 57943"/>
                  <a:gd name="connsiteY2" fmla="*/ 7227 h 48021"/>
                  <a:gd name="connsiteX3" fmla="*/ 13682 w 57943"/>
                  <a:gd name="connsiteY3" fmla="*/ 13180 h 48021"/>
                  <a:gd name="connsiteX4" fmla="*/ 19635 w 57943"/>
                  <a:gd name="connsiteY4" fmla="*/ 7425 h 48021"/>
                  <a:gd name="connsiteX5" fmla="*/ 13682 w 57943"/>
                  <a:gd name="connsiteY5" fmla="*/ 1671 h 48021"/>
                  <a:gd name="connsiteX6" fmla="*/ 188 w 57943"/>
                  <a:gd name="connsiteY6" fmla="*/ 20919 h 48021"/>
                  <a:gd name="connsiteX7" fmla="*/ 29358 w 57943"/>
                  <a:gd name="connsiteY7" fmla="*/ 48303 h 48021"/>
                  <a:gd name="connsiteX8" fmla="*/ 58132 w 57943"/>
                  <a:gd name="connsiteY8" fmla="*/ 21117 h 48021"/>
                  <a:gd name="connsiteX9" fmla="*/ 41661 w 57943"/>
                  <a:gd name="connsiteY9" fmla="*/ 281 h 48021"/>
                  <a:gd name="connsiteX10" fmla="*/ 40471 w 57943"/>
                  <a:gd name="connsiteY10" fmla="*/ 1869 h 48021"/>
                  <a:gd name="connsiteX11" fmla="*/ 41661 w 57943"/>
                  <a:gd name="connsiteY11" fmla="*/ 3456 h 48021"/>
                  <a:gd name="connsiteX12" fmla="*/ 54957 w 57943"/>
                  <a:gd name="connsiteY12" fmla="*/ 20125 h 48021"/>
                  <a:gd name="connsiteX13" fmla="*/ 29160 w 57943"/>
                  <a:gd name="connsiteY13" fmla="*/ 3778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60" y="37786"/>
                    </a:moveTo>
                    <a:cubicBezTo>
                      <a:pt x="8522" y="37786"/>
                      <a:pt x="3363" y="27467"/>
                      <a:pt x="3363" y="20721"/>
                    </a:cubicBezTo>
                    <a:cubicBezTo>
                      <a:pt x="3363" y="19728"/>
                      <a:pt x="3363" y="11791"/>
                      <a:pt x="7927" y="7227"/>
                    </a:cubicBezTo>
                    <a:cubicBezTo>
                      <a:pt x="8324" y="12386"/>
                      <a:pt x="12094" y="13180"/>
                      <a:pt x="13682" y="13180"/>
                    </a:cubicBezTo>
                    <a:cubicBezTo>
                      <a:pt x="17055" y="13180"/>
                      <a:pt x="19635" y="10997"/>
                      <a:pt x="19635" y="7425"/>
                    </a:cubicBezTo>
                    <a:cubicBezTo>
                      <a:pt x="19635" y="4052"/>
                      <a:pt x="17452" y="1671"/>
                      <a:pt x="13682" y="1671"/>
                    </a:cubicBezTo>
                    <a:cubicBezTo>
                      <a:pt x="4951" y="1671"/>
                      <a:pt x="188" y="11196"/>
                      <a:pt x="188" y="20919"/>
                    </a:cubicBezTo>
                    <a:cubicBezTo>
                      <a:pt x="188" y="36794"/>
                      <a:pt x="13682" y="48303"/>
                      <a:pt x="29358" y="48303"/>
                    </a:cubicBezTo>
                    <a:cubicBezTo>
                      <a:pt x="45630" y="48303"/>
                      <a:pt x="58132" y="35802"/>
                      <a:pt x="58132" y="21117"/>
                    </a:cubicBezTo>
                    <a:cubicBezTo>
                      <a:pt x="58132" y="4250"/>
                      <a:pt x="43051" y="281"/>
                      <a:pt x="41661" y="281"/>
                    </a:cubicBezTo>
                    <a:cubicBezTo>
                      <a:pt x="40471" y="281"/>
                      <a:pt x="40471" y="1472"/>
                      <a:pt x="40471" y="1869"/>
                    </a:cubicBezTo>
                    <a:cubicBezTo>
                      <a:pt x="40471" y="3060"/>
                      <a:pt x="40868" y="3258"/>
                      <a:pt x="41661" y="3456"/>
                    </a:cubicBezTo>
                    <a:cubicBezTo>
                      <a:pt x="53369" y="7227"/>
                      <a:pt x="54957" y="15363"/>
                      <a:pt x="54957" y="20125"/>
                    </a:cubicBezTo>
                    <a:cubicBezTo>
                      <a:pt x="54957" y="26674"/>
                      <a:pt x="49599" y="37786"/>
                      <a:pt x="29160" y="3778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9" name="Forma libre: forma 338">
                <a:extLst>
                  <a:ext uri="{FF2B5EF4-FFF2-40B4-BE49-F238E27FC236}">
                    <a16:creationId xmlns:a16="http://schemas.microsoft.com/office/drawing/2014/main" id="{2C342442-C211-130B-D744-C16290A765E4}"/>
                  </a:ext>
                </a:extLst>
              </p:cNvPr>
              <p:cNvSpPr/>
              <p:nvPr/>
            </p:nvSpPr>
            <p:spPr>
              <a:xfrm>
                <a:off x="3306122" y="4172316"/>
                <a:ext cx="84534" cy="26987"/>
              </a:xfrm>
              <a:custGeom>
                <a:avLst/>
                <a:gdLst>
                  <a:gd name="connsiteX0" fmla="*/ 28763 w 84534"/>
                  <a:gd name="connsiteY0" fmla="*/ 9008 h 26987"/>
                  <a:gd name="connsiteX1" fmla="*/ 30152 w 84534"/>
                  <a:gd name="connsiteY1" fmla="*/ 26669 h 26987"/>
                  <a:gd name="connsiteX2" fmla="*/ 34121 w 84534"/>
                  <a:gd name="connsiteY2" fmla="*/ 26669 h 26987"/>
                  <a:gd name="connsiteX3" fmla="*/ 41066 w 84534"/>
                  <a:gd name="connsiteY3" fmla="*/ 17342 h 26987"/>
                  <a:gd name="connsiteX4" fmla="*/ 75197 w 84534"/>
                  <a:gd name="connsiteY4" fmla="*/ 17342 h 26987"/>
                  <a:gd name="connsiteX5" fmla="*/ 80754 w 84534"/>
                  <a:gd name="connsiteY5" fmla="*/ 27264 h 26987"/>
                  <a:gd name="connsiteX6" fmla="*/ 84722 w 84534"/>
                  <a:gd name="connsiteY6" fmla="*/ 27264 h 26987"/>
                  <a:gd name="connsiteX7" fmla="*/ 84326 w 84534"/>
                  <a:gd name="connsiteY7" fmla="*/ 13374 h 26987"/>
                  <a:gd name="connsiteX8" fmla="*/ 84722 w 84534"/>
                  <a:gd name="connsiteY8" fmla="*/ 277 h 26987"/>
                  <a:gd name="connsiteX9" fmla="*/ 80754 w 84534"/>
                  <a:gd name="connsiteY9" fmla="*/ 277 h 26987"/>
                  <a:gd name="connsiteX10" fmla="*/ 75197 w 84534"/>
                  <a:gd name="connsiteY10" fmla="*/ 9008 h 26987"/>
                  <a:gd name="connsiteX11" fmla="*/ 6935 w 84534"/>
                  <a:gd name="connsiteY11" fmla="*/ 8611 h 26987"/>
                  <a:gd name="connsiteX12" fmla="*/ 188 w 84534"/>
                  <a:gd name="connsiteY12" fmla="*/ 15160 h 26987"/>
                  <a:gd name="connsiteX13" fmla="*/ 6935 w 84534"/>
                  <a:gd name="connsiteY13" fmla="*/ 21907 h 26987"/>
                  <a:gd name="connsiteX14" fmla="*/ 13483 w 84534"/>
                  <a:gd name="connsiteY14" fmla="*/ 15160 h 26987"/>
                  <a:gd name="connsiteX15" fmla="*/ 6935 w 84534"/>
                  <a:gd name="connsiteY15" fmla="*/ 8611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63" y="9008"/>
                    </a:moveTo>
                    <a:lnTo>
                      <a:pt x="30152" y="26669"/>
                    </a:lnTo>
                    <a:lnTo>
                      <a:pt x="34121" y="26669"/>
                    </a:lnTo>
                    <a:cubicBezTo>
                      <a:pt x="34121" y="18533"/>
                      <a:pt x="34915" y="17342"/>
                      <a:pt x="41066" y="17342"/>
                    </a:cubicBezTo>
                    <a:lnTo>
                      <a:pt x="75197" y="17342"/>
                    </a:lnTo>
                    <a:cubicBezTo>
                      <a:pt x="80754" y="17342"/>
                      <a:pt x="80754" y="18732"/>
                      <a:pt x="80754" y="27264"/>
                    </a:cubicBezTo>
                    <a:lnTo>
                      <a:pt x="84722" y="27264"/>
                    </a:lnTo>
                    <a:cubicBezTo>
                      <a:pt x="84524" y="23296"/>
                      <a:pt x="84326" y="16350"/>
                      <a:pt x="84326" y="13374"/>
                    </a:cubicBezTo>
                    <a:cubicBezTo>
                      <a:pt x="84326" y="9008"/>
                      <a:pt x="84524" y="4444"/>
                      <a:pt x="84722" y="277"/>
                    </a:cubicBezTo>
                    <a:lnTo>
                      <a:pt x="80754" y="277"/>
                    </a:lnTo>
                    <a:cubicBezTo>
                      <a:pt x="80754" y="8611"/>
                      <a:pt x="80158" y="9008"/>
                      <a:pt x="75197" y="9008"/>
                    </a:cubicBezTo>
                    <a:close/>
                    <a:moveTo>
                      <a:pt x="6935" y="8611"/>
                    </a:moveTo>
                    <a:cubicBezTo>
                      <a:pt x="2768" y="8611"/>
                      <a:pt x="188" y="11786"/>
                      <a:pt x="188" y="15160"/>
                    </a:cubicBezTo>
                    <a:cubicBezTo>
                      <a:pt x="188" y="19128"/>
                      <a:pt x="3562" y="21907"/>
                      <a:pt x="6935" y="21907"/>
                    </a:cubicBezTo>
                    <a:cubicBezTo>
                      <a:pt x="10308" y="21907"/>
                      <a:pt x="13483" y="19128"/>
                      <a:pt x="13483" y="15160"/>
                    </a:cubicBezTo>
                    <a:cubicBezTo>
                      <a:pt x="13483" y="11786"/>
                      <a:pt x="10904" y="8611"/>
                      <a:pt x="6935" y="861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0" name="Forma libre: forma 339">
                <a:extLst>
                  <a:ext uri="{FF2B5EF4-FFF2-40B4-BE49-F238E27FC236}">
                    <a16:creationId xmlns:a16="http://schemas.microsoft.com/office/drawing/2014/main" id="{76E3F1EF-1452-CE06-1BD7-2B1987EEEFF3}"/>
                  </a:ext>
                </a:extLst>
              </p:cNvPr>
              <p:cNvSpPr/>
              <p:nvPr/>
            </p:nvSpPr>
            <p:spPr>
              <a:xfrm>
                <a:off x="3334102" y="4108811"/>
                <a:ext cx="57943" cy="55959"/>
              </a:xfrm>
              <a:custGeom>
                <a:avLst/>
                <a:gdLst>
                  <a:gd name="connsiteX0" fmla="*/ 29755 w 57943"/>
                  <a:gd name="connsiteY0" fmla="*/ 274 h 55959"/>
                  <a:gd name="connsiteX1" fmla="*/ 188 w 57943"/>
                  <a:gd name="connsiteY1" fmla="*/ 28254 h 55959"/>
                  <a:gd name="connsiteX2" fmla="*/ 29755 w 57943"/>
                  <a:gd name="connsiteY2" fmla="*/ 56234 h 55959"/>
                  <a:gd name="connsiteX3" fmla="*/ 58132 w 57943"/>
                  <a:gd name="connsiteY3" fmla="*/ 28254 h 55959"/>
                  <a:gd name="connsiteX4" fmla="*/ 29755 w 57943"/>
                  <a:gd name="connsiteY4" fmla="*/ 274 h 55959"/>
                  <a:gd name="connsiteX5" fmla="*/ 54957 w 57943"/>
                  <a:gd name="connsiteY5" fmla="*/ 28254 h 55959"/>
                  <a:gd name="connsiteX6" fmla="*/ 46424 w 57943"/>
                  <a:gd name="connsiteY6" fmla="*/ 42541 h 55959"/>
                  <a:gd name="connsiteX7" fmla="*/ 28763 w 57943"/>
                  <a:gd name="connsiteY7" fmla="*/ 45716 h 55959"/>
                  <a:gd name="connsiteX8" fmla="*/ 11301 w 57943"/>
                  <a:gd name="connsiteY8" fmla="*/ 42740 h 55959"/>
                  <a:gd name="connsiteX9" fmla="*/ 2966 w 57943"/>
                  <a:gd name="connsiteY9" fmla="*/ 28254 h 55959"/>
                  <a:gd name="connsiteX10" fmla="*/ 11102 w 57943"/>
                  <a:gd name="connsiteY10" fmla="*/ 13966 h 55959"/>
                  <a:gd name="connsiteX11" fmla="*/ 28763 w 57943"/>
                  <a:gd name="connsiteY11" fmla="*/ 10791 h 55959"/>
                  <a:gd name="connsiteX12" fmla="*/ 45630 w 57943"/>
                  <a:gd name="connsiteY12" fmla="*/ 13570 h 55959"/>
                  <a:gd name="connsiteX13" fmla="*/ 54957 w 57943"/>
                  <a:gd name="connsiteY13" fmla="*/ 28254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55" y="274"/>
                    </a:moveTo>
                    <a:cubicBezTo>
                      <a:pt x="13483" y="274"/>
                      <a:pt x="188" y="12974"/>
                      <a:pt x="188" y="28254"/>
                    </a:cubicBezTo>
                    <a:cubicBezTo>
                      <a:pt x="188" y="43930"/>
                      <a:pt x="13880" y="56234"/>
                      <a:pt x="29755" y="56234"/>
                    </a:cubicBezTo>
                    <a:cubicBezTo>
                      <a:pt x="46027" y="56234"/>
                      <a:pt x="58132" y="43137"/>
                      <a:pt x="58132" y="28254"/>
                    </a:cubicBezTo>
                    <a:cubicBezTo>
                      <a:pt x="58132" y="12974"/>
                      <a:pt x="45829" y="274"/>
                      <a:pt x="29755" y="274"/>
                    </a:cubicBezTo>
                    <a:close/>
                    <a:moveTo>
                      <a:pt x="54957" y="28254"/>
                    </a:moveTo>
                    <a:cubicBezTo>
                      <a:pt x="54957" y="33612"/>
                      <a:pt x="52377" y="39168"/>
                      <a:pt x="46424" y="42541"/>
                    </a:cubicBezTo>
                    <a:cubicBezTo>
                      <a:pt x="40868" y="45716"/>
                      <a:pt x="33327" y="45716"/>
                      <a:pt x="28763" y="45716"/>
                    </a:cubicBezTo>
                    <a:cubicBezTo>
                      <a:pt x="23802" y="45716"/>
                      <a:pt x="16857" y="45716"/>
                      <a:pt x="11301" y="42740"/>
                    </a:cubicBezTo>
                    <a:cubicBezTo>
                      <a:pt x="5546" y="39366"/>
                      <a:pt x="2966" y="33413"/>
                      <a:pt x="2966" y="28254"/>
                    </a:cubicBezTo>
                    <a:cubicBezTo>
                      <a:pt x="2966" y="22698"/>
                      <a:pt x="5744" y="17340"/>
                      <a:pt x="11102" y="13966"/>
                    </a:cubicBezTo>
                    <a:cubicBezTo>
                      <a:pt x="16460" y="10791"/>
                      <a:pt x="23802" y="10791"/>
                      <a:pt x="28763" y="10791"/>
                    </a:cubicBezTo>
                    <a:cubicBezTo>
                      <a:pt x="33327" y="10791"/>
                      <a:pt x="40074" y="10791"/>
                      <a:pt x="45630" y="13570"/>
                    </a:cubicBezTo>
                    <a:cubicBezTo>
                      <a:pt x="51385" y="16348"/>
                      <a:pt x="54957" y="21904"/>
                      <a:pt x="54957" y="2825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41" name="Gráfico 5">
              <a:extLst>
                <a:ext uri="{FF2B5EF4-FFF2-40B4-BE49-F238E27FC236}">
                  <a16:creationId xmlns:a16="http://schemas.microsoft.com/office/drawing/2014/main" id="{1D10A4E7-6E42-0AEF-DA9D-F3C0DEC93338}"/>
                </a:ext>
              </a:extLst>
            </p:cNvPr>
            <p:cNvGrpSpPr/>
            <p:nvPr/>
          </p:nvGrpSpPr>
          <p:grpSpPr>
            <a:xfrm>
              <a:off x="3302947" y="3940352"/>
              <a:ext cx="89098" cy="118290"/>
              <a:chOff x="3302947" y="3940352"/>
              <a:chExt cx="89098" cy="118290"/>
            </a:xfrm>
            <a:solidFill>
              <a:schemeClr val="tx1"/>
            </a:solidFill>
          </p:grpSpPr>
          <p:sp>
            <p:nvSpPr>
              <p:cNvPr id="342" name="Forma libre: forma 341">
                <a:extLst>
                  <a:ext uri="{FF2B5EF4-FFF2-40B4-BE49-F238E27FC236}">
                    <a16:creationId xmlns:a16="http://schemas.microsoft.com/office/drawing/2014/main" id="{383C0D17-2BEF-EC97-0A45-C861974C26E1}"/>
                  </a:ext>
                </a:extLst>
              </p:cNvPr>
              <p:cNvSpPr/>
              <p:nvPr/>
            </p:nvSpPr>
            <p:spPr>
              <a:xfrm>
                <a:off x="3302947" y="3996334"/>
                <a:ext cx="89098" cy="62309"/>
              </a:xfrm>
              <a:custGeom>
                <a:avLst/>
                <a:gdLst>
                  <a:gd name="connsiteX0" fmla="*/ 80952 w 89098"/>
                  <a:gd name="connsiteY0" fmla="*/ 18919 h 62309"/>
                  <a:gd name="connsiteX1" fmla="*/ 89287 w 89098"/>
                  <a:gd name="connsiteY1" fmla="*/ 18919 h 62309"/>
                  <a:gd name="connsiteX2" fmla="*/ 87897 w 89098"/>
                  <a:gd name="connsiteY2" fmla="*/ 266 h 62309"/>
                  <a:gd name="connsiteX3" fmla="*/ 83929 w 89098"/>
                  <a:gd name="connsiteY3" fmla="*/ 266 h 62309"/>
                  <a:gd name="connsiteX4" fmla="*/ 76983 w 89098"/>
                  <a:gd name="connsiteY4" fmla="*/ 10188 h 62309"/>
                  <a:gd name="connsiteX5" fmla="*/ 188 w 89098"/>
                  <a:gd name="connsiteY5" fmla="*/ 10188 h 62309"/>
                  <a:gd name="connsiteX6" fmla="*/ 1577 w 89098"/>
                  <a:gd name="connsiteY6" fmla="*/ 28444 h 62309"/>
                  <a:gd name="connsiteX7" fmla="*/ 5546 w 89098"/>
                  <a:gd name="connsiteY7" fmla="*/ 28444 h 62309"/>
                  <a:gd name="connsiteX8" fmla="*/ 12491 w 89098"/>
                  <a:gd name="connsiteY8" fmla="*/ 18522 h 62309"/>
                  <a:gd name="connsiteX9" fmla="*/ 39876 w 89098"/>
                  <a:gd name="connsiteY9" fmla="*/ 18522 h 62309"/>
                  <a:gd name="connsiteX10" fmla="*/ 31938 w 89098"/>
                  <a:gd name="connsiteY10" fmla="*/ 34397 h 62309"/>
                  <a:gd name="connsiteX11" fmla="*/ 60712 w 89098"/>
                  <a:gd name="connsiteY11" fmla="*/ 62575 h 62309"/>
                  <a:gd name="connsiteX12" fmla="*/ 89287 w 89098"/>
                  <a:gd name="connsiteY12" fmla="*/ 35786 h 62309"/>
                  <a:gd name="connsiteX13" fmla="*/ 80952 w 89098"/>
                  <a:gd name="connsiteY13" fmla="*/ 18919 h 62309"/>
                  <a:gd name="connsiteX14" fmla="*/ 47019 w 89098"/>
                  <a:gd name="connsiteY14" fmla="*/ 18919 h 62309"/>
                  <a:gd name="connsiteX15" fmla="*/ 73015 w 89098"/>
                  <a:gd name="connsiteY15" fmla="*/ 18919 h 62309"/>
                  <a:gd name="connsiteX16" fmla="*/ 77579 w 89098"/>
                  <a:gd name="connsiteY16" fmla="*/ 20308 h 62309"/>
                  <a:gd name="connsiteX17" fmla="*/ 86508 w 89098"/>
                  <a:gd name="connsiteY17" fmla="*/ 35191 h 62309"/>
                  <a:gd name="connsiteX18" fmla="*/ 78372 w 89098"/>
                  <a:gd name="connsiteY18" fmla="*/ 48486 h 62309"/>
                  <a:gd name="connsiteX19" fmla="*/ 60910 w 89098"/>
                  <a:gd name="connsiteY19" fmla="*/ 52058 h 62309"/>
                  <a:gd name="connsiteX20" fmla="*/ 42852 w 89098"/>
                  <a:gd name="connsiteY20" fmla="*/ 48288 h 62309"/>
                  <a:gd name="connsiteX21" fmla="*/ 34716 w 89098"/>
                  <a:gd name="connsiteY21" fmla="*/ 34000 h 62309"/>
                  <a:gd name="connsiteX22" fmla="*/ 42455 w 89098"/>
                  <a:gd name="connsiteY22" fmla="*/ 20308 h 62309"/>
                  <a:gd name="connsiteX23" fmla="*/ 47019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952" y="18919"/>
                    </a:moveTo>
                    <a:lnTo>
                      <a:pt x="89287" y="18919"/>
                    </a:lnTo>
                    <a:lnTo>
                      <a:pt x="87897" y="266"/>
                    </a:lnTo>
                    <a:lnTo>
                      <a:pt x="83929" y="266"/>
                    </a:lnTo>
                    <a:cubicBezTo>
                      <a:pt x="83929" y="9196"/>
                      <a:pt x="83135" y="10188"/>
                      <a:pt x="76983" y="10188"/>
                    </a:cubicBezTo>
                    <a:lnTo>
                      <a:pt x="188" y="10188"/>
                    </a:lnTo>
                    <a:lnTo>
                      <a:pt x="1577" y="28444"/>
                    </a:lnTo>
                    <a:lnTo>
                      <a:pt x="5546" y="28444"/>
                    </a:lnTo>
                    <a:cubicBezTo>
                      <a:pt x="5546" y="19514"/>
                      <a:pt x="6340" y="18522"/>
                      <a:pt x="12491" y="18522"/>
                    </a:cubicBezTo>
                    <a:lnTo>
                      <a:pt x="39876" y="18522"/>
                    </a:lnTo>
                    <a:cubicBezTo>
                      <a:pt x="35312" y="22293"/>
                      <a:pt x="31938" y="27650"/>
                      <a:pt x="31938" y="34397"/>
                    </a:cubicBezTo>
                    <a:cubicBezTo>
                      <a:pt x="31938" y="49280"/>
                      <a:pt x="44440" y="62575"/>
                      <a:pt x="60712" y="62575"/>
                    </a:cubicBezTo>
                    <a:cubicBezTo>
                      <a:pt x="76785" y="62575"/>
                      <a:pt x="89287" y="50272"/>
                      <a:pt x="89287" y="35786"/>
                    </a:cubicBezTo>
                    <a:cubicBezTo>
                      <a:pt x="89287" y="27849"/>
                      <a:pt x="84921" y="22094"/>
                      <a:pt x="80952" y="18919"/>
                    </a:cubicBezTo>
                    <a:close/>
                    <a:moveTo>
                      <a:pt x="47019" y="18919"/>
                    </a:moveTo>
                    <a:lnTo>
                      <a:pt x="73015" y="18919"/>
                    </a:lnTo>
                    <a:cubicBezTo>
                      <a:pt x="75197" y="18919"/>
                      <a:pt x="75594" y="18919"/>
                      <a:pt x="77579" y="20308"/>
                    </a:cubicBezTo>
                    <a:cubicBezTo>
                      <a:pt x="83730" y="24078"/>
                      <a:pt x="86508" y="29833"/>
                      <a:pt x="86508" y="35191"/>
                    </a:cubicBezTo>
                    <a:cubicBezTo>
                      <a:pt x="86508" y="40946"/>
                      <a:pt x="83135" y="45510"/>
                      <a:pt x="78372" y="48486"/>
                    </a:cubicBezTo>
                    <a:cubicBezTo>
                      <a:pt x="73213" y="51860"/>
                      <a:pt x="66069" y="52058"/>
                      <a:pt x="60910" y="52058"/>
                    </a:cubicBezTo>
                    <a:cubicBezTo>
                      <a:pt x="56147" y="52058"/>
                      <a:pt x="48607" y="51860"/>
                      <a:pt x="42852" y="48288"/>
                    </a:cubicBezTo>
                    <a:cubicBezTo>
                      <a:pt x="38883" y="45510"/>
                      <a:pt x="34716" y="40747"/>
                      <a:pt x="34716" y="34000"/>
                    </a:cubicBezTo>
                    <a:cubicBezTo>
                      <a:pt x="34716" y="29436"/>
                      <a:pt x="36701" y="24277"/>
                      <a:pt x="42455" y="20308"/>
                    </a:cubicBezTo>
                    <a:cubicBezTo>
                      <a:pt x="44638" y="18919"/>
                      <a:pt x="44837" y="18919"/>
                      <a:pt x="47019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3" name="Forma libre: forma 342">
                <a:extLst>
                  <a:ext uri="{FF2B5EF4-FFF2-40B4-BE49-F238E27FC236}">
                    <a16:creationId xmlns:a16="http://schemas.microsoft.com/office/drawing/2014/main" id="{A407F7FC-B791-9A4D-280A-71C140213A93}"/>
                  </a:ext>
                </a:extLst>
              </p:cNvPr>
              <p:cNvSpPr/>
              <p:nvPr/>
            </p:nvSpPr>
            <p:spPr>
              <a:xfrm>
                <a:off x="3334102" y="3940352"/>
                <a:ext cx="57943" cy="48815"/>
              </a:xfrm>
              <a:custGeom>
                <a:avLst/>
                <a:gdLst>
                  <a:gd name="connsiteX0" fmla="*/ 24794 w 57943"/>
                  <a:gd name="connsiteY0" fmla="*/ 38559 h 48815"/>
                  <a:gd name="connsiteX1" fmla="*/ 2966 w 57943"/>
                  <a:gd name="connsiteY1" fmla="*/ 22882 h 48815"/>
                  <a:gd name="connsiteX2" fmla="*/ 24794 w 57943"/>
                  <a:gd name="connsiteY2" fmla="*/ 8595 h 48815"/>
                  <a:gd name="connsiteX3" fmla="*/ 27572 w 57943"/>
                  <a:gd name="connsiteY3" fmla="*/ 38559 h 48815"/>
                  <a:gd name="connsiteX4" fmla="*/ 27572 w 57943"/>
                  <a:gd name="connsiteY4" fmla="*/ 3435 h 48815"/>
                  <a:gd name="connsiteX5" fmla="*/ 24794 w 57943"/>
                  <a:gd name="connsiteY5" fmla="*/ 260 h 48815"/>
                  <a:gd name="connsiteX6" fmla="*/ 188 w 57943"/>
                  <a:gd name="connsiteY6" fmla="*/ 22882 h 48815"/>
                  <a:gd name="connsiteX7" fmla="*/ 28961 w 57943"/>
                  <a:gd name="connsiteY7" fmla="*/ 49076 h 48815"/>
                  <a:gd name="connsiteX8" fmla="*/ 58132 w 57943"/>
                  <a:gd name="connsiteY8" fmla="*/ 21295 h 48815"/>
                  <a:gd name="connsiteX9" fmla="*/ 41661 w 57943"/>
                  <a:gd name="connsiteY9" fmla="*/ 260 h 48815"/>
                  <a:gd name="connsiteX10" fmla="*/ 40272 w 57943"/>
                  <a:gd name="connsiteY10" fmla="*/ 1848 h 48815"/>
                  <a:gd name="connsiteX11" fmla="*/ 41860 w 57943"/>
                  <a:gd name="connsiteY11" fmla="*/ 3435 h 48815"/>
                  <a:gd name="connsiteX12" fmla="*/ 54957 w 57943"/>
                  <a:gd name="connsiteY12" fmla="*/ 20501 h 48815"/>
                  <a:gd name="connsiteX13" fmla="*/ 46424 w 57943"/>
                  <a:gd name="connsiteY13" fmla="*/ 34789 h 48815"/>
                  <a:gd name="connsiteX14" fmla="*/ 27572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94" y="38559"/>
                    </a:moveTo>
                    <a:cubicBezTo>
                      <a:pt x="6141" y="37765"/>
                      <a:pt x="2966" y="27050"/>
                      <a:pt x="2966" y="22882"/>
                    </a:cubicBezTo>
                    <a:cubicBezTo>
                      <a:pt x="2966" y="9785"/>
                      <a:pt x="20032" y="8595"/>
                      <a:pt x="24794" y="8595"/>
                    </a:cubicBezTo>
                    <a:close/>
                    <a:moveTo>
                      <a:pt x="27572" y="38559"/>
                    </a:moveTo>
                    <a:lnTo>
                      <a:pt x="27572" y="3435"/>
                    </a:lnTo>
                    <a:cubicBezTo>
                      <a:pt x="27572" y="657"/>
                      <a:pt x="27572" y="260"/>
                      <a:pt x="24794" y="260"/>
                    </a:cubicBezTo>
                    <a:cubicBezTo>
                      <a:pt x="12293" y="260"/>
                      <a:pt x="188" y="7007"/>
                      <a:pt x="188" y="22882"/>
                    </a:cubicBezTo>
                    <a:cubicBezTo>
                      <a:pt x="188" y="37567"/>
                      <a:pt x="13086" y="49076"/>
                      <a:pt x="28961" y="49076"/>
                    </a:cubicBezTo>
                    <a:cubicBezTo>
                      <a:pt x="45829" y="49076"/>
                      <a:pt x="58132" y="35781"/>
                      <a:pt x="58132" y="21295"/>
                    </a:cubicBezTo>
                    <a:cubicBezTo>
                      <a:pt x="58132" y="5817"/>
                      <a:pt x="44043" y="260"/>
                      <a:pt x="41661" y="260"/>
                    </a:cubicBezTo>
                    <a:cubicBezTo>
                      <a:pt x="40471" y="260"/>
                      <a:pt x="40272" y="1253"/>
                      <a:pt x="40272" y="1848"/>
                    </a:cubicBezTo>
                    <a:cubicBezTo>
                      <a:pt x="40272" y="3039"/>
                      <a:pt x="40868" y="3237"/>
                      <a:pt x="41860" y="3435"/>
                    </a:cubicBezTo>
                    <a:cubicBezTo>
                      <a:pt x="54957" y="8000"/>
                      <a:pt x="54957" y="19310"/>
                      <a:pt x="54957" y="20501"/>
                    </a:cubicBezTo>
                    <a:cubicBezTo>
                      <a:pt x="54957" y="26851"/>
                      <a:pt x="51186" y="32010"/>
                      <a:pt x="46424" y="34789"/>
                    </a:cubicBezTo>
                    <a:cubicBezTo>
                      <a:pt x="40471" y="38559"/>
                      <a:pt x="32136" y="38559"/>
                      <a:pt x="27572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44" name="Gráfico 5">
              <a:extLst>
                <a:ext uri="{FF2B5EF4-FFF2-40B4-BE49-F238E27FC236}">
                  <a16:creationId xmlns:a16="http://schemas.microsoft.com/office/drawing/2014/main" id="{09704AAC-85D3-14DC-2EBA-8F4776E98232}"/>
                </a:ext>
              </a:extLst>
            </p:cNvPr>
            <p:cNvGrpSpPr/>
            <p:nvPr/>
          </p:nvGrpSpPr>
          <p:grpSpPr>
            <a:xfrm>
              <a:off x="3302947" y="3796877"/>
              <a:ext cx="89098" cy="93270"/>
              <a:chOff x="3302947" y="3796877"/>
              <a:chExt cx="89098" cy="93270"/>
            </a:xfrm>
            <a:solidFill>
              <a:schemeClr val="tx1"/>
            </a:solidFill>
          </p:grpSpPr>
          <p:sp>
            <p:nvSpPr>
              <p:cNvPr id="345" name="Forma libre: forma 344">
                <a:extLst>
                  <a:ext uri="{FF2B5EF4-FFF2-40B4-BE49-F238E27FC236}">
                    <a16:creationId xmlns:a16="http://schemas.microsoft.com/office/drawing/2014/main" id="{72F2C006-C692-FAED-8FBE-FFE3CE123AE1}"/>
                  </a:ext>
                </a:extLst>
              </p:cNvPr>
              <p:cNvSpPr/>
              <p:nvPr/>
            </p:nvSpPr>
            <p:spPr>
              <a:xfrm>
                <a:off x="3302947" y="3862168"/>
                <a:ext cx="87709" cy="27979"/>
              </a:xfrm>
              <a:custGeom>
                <a:avLst/>
                <a:gdLst>
                  <a:gd name="connsiteX0" fmla="*/ 188 w 87709"/>
                  <a:gd name="connsiteY0" fmla="*/ 9976 h 27979"/>
                  <a:gd name="connsiteX1" fmla="*/ 1577 w 87709"/>
                  <a:gd name="connsiteY1" fmla="*/ 28232 h 27979"/>
                  <a:gd name="connsiteX2" fmla="*/ 5546 w 87709"/>
                  <a:gd name="connsiteY2" fmla="*/ 28232 h 27979"/>
                  <a:gd name="connsiteX3" fmla="*/ 12491 w 87709"/>
                  <a:gd name="connsiteY3" fmla="*/ 18310 h 27979"/>
                  <a:gd name="connsiteX4" fmla="*/ 78372 w 87709"/>
                  <a:gd name="connsiteY4" fmla="*/ 18310 h 27979"/>
                  <a:gd name="connsiteX5" fmla="*/ 83929 w 87709"/>
                  <a:gd name="connsiteY5" fmla="*/ 28232 h 27979"/>
                  <a:gd name="connsiteX6" fmla="*/ 87897 w 87709"/>
                  <a:gd name="connsiteY6" fmla="*/ 28232 h 27979"/>
                  <a:gd name="connsiteX7" fmla="*/ 87501 w 87709"/>
                  <a:gd name="connsiteY7" fmla="*/ 14143 h 27979"/>
                  <a:gd name="connsiteX8" fmla="*/ 87897 w 87709"/>
                  <a:gd name="connsiteY8" fmla="*/ 253 h 27979"/>
                  <a:gd name="connsiteX9" fmla="*/ 83929 w 87709"/>
                  <a:gd name="connsiteY9" fmla="*/ 253 h 27979"/>
                  <a:gd name="connsiteX10" fmla="*/ 78372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188" y="9976"/>
                    </a:moveTo>
                    <a:lnTo>
                      <a:pt x="1577" y="28232"/>
                    </a:lnTo>
                    <a:lnTo>
                      <a:pt x="5546" y="28232"/>
                    </a:lnTo>
                    <a:cubicBezTo>
                      <a:pt x="5546" y="19303"/>
                      <a:pt x="6340" y="18310"/>
                      <a:pt x="12491" y="18310"/>
                    </a:cubicBezTo>
                    <a:lnTo>
                      <a:pt x="78372" y="18310"/>
                    </a:lnTo>
                    <a:cubicBezTo>
                      <a:pt x="83929" y="18310"/>
                      <a:pt x="83929" y="19700"/>
                      <a:pt x="83929" y="28232"/>
                    </a:cubicBezTo>
                    <a:lnTo>
                      <a:pt x="87897" y="28232"/>
                    </a:lnTo>
                    <a:cubicBezTo>
                      <a:pt x="87699" y="24065"/>
                      <a:pt x="87501" y="17318"/>
                      <a:pt x="87501" y="14143"/>
                    </a:cubicBezTo>
                    <a:cubicBezTo>
                      <a:pt x="87501" y="10968"/>
                      <a:pt x="87699" y="4817"/>
                      <a:pt x="87897" y="253"/>
                    </a:cubicBezTo>
                    <a:lnTo>
                      <a:pt x="83929" y="253"/>
                    </a:lnTo>
                    <a:cubicBezTo>
                      <a:pt x="83929" y="8587"/>
                      <a:pt x="83929" y="9976"/>
                      <a:pt x="78372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6" name="Forma libre: forma 345">
                <a:extLst>
                  <a:ext uri="{FF2B5EF4-FFF2-40B4-BE49-F238E27FC236}">
                    <a16:creationId xmlns:a16="http://schemas.microsoft.com/office/drawing/2014/main" id="{9EA1287D-F6E6-EE54-483B-6A937A713AC3}"/>
                  </a:ext>
                </a:extLst>
              </p:cNvPr>
              <p:cNvSpPr/>
              <p:nvPr/>
            </p:nvSpPr>
            <p:spPr>
              <a:xfrm>
                <a:off x="3334102" y="3796877"/>
                <a:ext cx="57943" cy="56951"/>
              </a:xfrm>
              <a:custGeom>
                <a:avLst/>
                <a:gdLst>
                  <a:gd name="connsiteX0" fmla="*/ 47218 w 57943"/>
                  <a:gd name="connsiteY0" fmla="*/ 20490 h 56951"/>
                  <a:gd name="connsiteX1" fmla="*/ 57536 w 57943"/>
                  <a:gd name="connsiteY1" fmla="*/ 10569 h 56951"/>
                  <a:gd name="connsiteX2" fmla="*/ 45432 w 57943"/>
                  <a:gd name="connsiteY2" fmla="*/ 250 h 56951"/>
                  <a:gd name="connsiteX3" fmla="*/ 38486 w 57943"/>
                  <a:gd name="connsiteY3" fmla="*/ 250 h 56951"/>
                  <a:gd name="connsiteX4" fmla="*/ 38486 w 57943"/>
                  <a:gd name="connsiteY4" fmla="*/ 3425 h 56951"/>
                  <a:gd name="connsiteX5" fmla="*/ 45432 w 57943"/>
                  <a:gd name="connsiteY5" fmla="*/ 3425 h 56951"/>
                  <a:gd name="connsiteX6" fmla="*/ 53568 w 57943"/>
                  <a:gd name="connsiteY6" fmla="*/ 7989 h 56951"/>
                  <a:gd name="connsiteX7" fmla="*/ 47218 w 57943"/>
                  <a:gd name="connsiteY7" fmla="*/ 12553 h 56951"/>
                  <a:gd name="connsiteX8" fmla="*/ 22016 w 57943"/>
                  <a:gd name="connsiteY8" fmla="*/ 12553 h 56951"/>
                  <a:gd name="connsiteX9" fmla="*/ 7133 w 57943"/>
                  <a:gd name="connsiteY9" fmla="*/ 17117 h 56951"/>
                  <a:gd name="connsiteX10" fmla="*/ 188 w 57943"/>
                  <a:gd name="connsiteY10" fmla="*/ 34580 h 56951"/>
                  <a:gd name="connsiteX11" fmla="*/ 14476 w 57943"/>
                  <a:gd name="connsiteY11" fmla="*/ 53630 h 56951"/>
                  <a:gd name="connsiteX12" fmla="*/ 20429 w 57943"/>
                  <a:gd name="connsiteY12" fmla="*/ 47676 h 56951"/>
                  <a:gd name="connsiteX13" fmla="*/ 14476 w 57943"/>
                  <a:gd name="connsiteY13" fmla="*/ 41922 h 56951"/>
                  <a:gd name="connsiteX14" fmla="*/ 8721 w 57943"/>
                  <a:gd name="connsiteY14" fmla="*/ 48470 h 56951"/>
                  <a:gd name="connsiteX15" fmla="*/ 2966 w 57943"/>
                  <a:gd name="connsiteY15" fmla="*/ 34778 h 56951"/>
                  <a:gd name="connsiteX16" fmla="*/ 19040 w 57943"/>
                  <a:gd name="connsiteY16" fmla="*/ 21284 h 56951"/>
                  <a:gd name="connsiteX17" fmla="*/ 23802 w 57943"/>
                  <a:gd name="connsiteY17" fmla="*/ 21284 h 56951"/>
                  <a:gd name="connsiteX18" fmla="*/ 28366 w 57943"/>
                  <a:gd name="connsiteY18" fmla="*/ 44700 h 56951"/>
                  <a:gd name="connsiteX19" fmla="*/ 44638 w 57943"/>
                  <a:gd name="connsiteY19" fmla="*/ 57201 h 56951"/>
                  <a:gd name="connsiteX20" fmla="*/ 58132 w 57943"/>
                  <a:gd name="connsiteY20" fmla="*/ 36961 h 56951"/>
                  <a:gd name="connsiteX21" fmla="*/ 47218 w 57943"/>
                  <a:gd name="connsiteY21" fmla="*/ 20490 h 56951"/>
                  <a:gd name="connsiteX22" fmla="*/ 26382 w 57943"/>
                  <a:gd name="connsiteY22" fmla="*/ 21284 h 56951"/>
                  <a:gd name="connsiteX23" fmla="*/ 39082 w 57943"/>
                  <a:gd name="connsiteY23" fmla="*/ 21284 h 56951"/>
                  <a:gd name="connsiteX24" fmla="*/ 55354 w 57943"/>
                  <a:gd name="connsiteY24" fmla="*/ 36167 h 56951"/>
                  <a:gd name="connsiteX25" fmla="*/ 44638 w 57943"/>
                  <a:gd name="connsiteY25" fmla="*/ 47478 h 56951"/>
                  <a:gd name="connsiteX26" fmla="*/ 26382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18" y="20490"/>
                    </a:moveTo>
                    <a:cubicBezTo>
                      <a:pt x="52179" y="19895"/>
                      <a:pt x="57536" y="16522"/>
                      <a:pt x="57536" y="10569"/>
                    </a:cubicBezTo>
                    <a:cubicBezTo>
                      <a:pt x="57536" y="7989"/>
                      <a:pt x="55751" y="250"/>
                      <a:pt x="45432" y="250"/>
                    </a:cubicBezTo>
                    <a:lnTo>
                      <a:pt x="38486" y="250"/>
                    </a:lnTo>
                    <a:lnTo>
                      <a:pt x="38486" y="3425"/>
                    </a:lnTo>
                    <a:lnTo>
                      <a:pt x="45432" y="3425"/>
                    </a:lnTo>
                    <a:cubicBezTo>
                      <a:pt x="52774" y="3425"/>
                      <a:pt x="53568" y="6600"/>
                      <a:pt x="53568" y="7989"/>
                    </a:cubicBezTo>
                    <a:cubicBezTo>
                      <a:pt x="53568" y="12156"/>
                      <a:pt x="47813" y="12553"/>
                      <a:pt x="47218" y="12553"/>
                    </a:cubicBezTo>
                    <a:lnTo>
                      <a:pt x="22016" y="12553"/>
                    </a:lnTo>
                    <a:cubicBezTo>
                      <a:pt x="16658" y="12553"/>
                      <a:pt x="11697" y="12553"/>
                      <a:pt x="7133" y="17117"/>
                    </a:cubicBezTo>
                    <a:cubicBezTo>
                      <a:pt x="2172" y="22078"/>
                      <a:pt x="188" y="28428"/>
                      <a:pt x="188" y="34580"/>
                    </a:cubicBezTo>
                    <a:cubicBezTo>
                      <a:pt x="188" y="44898"/>
                      <a:pt x="6141" y="53630"/>
                      <a:pt x="14476" y="53630"/>
                    </a:cubicBezTo>
                    <a:cubicBezTo>
                      <a:pt x="18246" y="53630"/>
                      <a:pt x="20429" y="51050"/>
                      <a:pt x="20429" y="47676"/>
                    </a:cubicBezTo>
                    <a:cubicBezTo>
                      <a:pt x="20429" y="44303"/>
                      <a:pt x="17849" y="41922"/>
                      <a:pt x="14476" y="41922"/>
                    </a:cubicBezTo>
                    <a:cubicBezTo>
                      <a:pt x="13086" y="41922"/>
                      <a:pt x="8919" y="42517"/>
                      <a:pt x="8721" y="48470"/>
                    </a:cubicBezTo>
                    <a:cubicBezTo>
                      <a:pt x="4355" y="44898"/>
                      <a:pt x="2966" y="38747"/>
                      <a:pt x="2966" y="34778"/>
                    </a:cubicBezTo>
                    <a:cubicBezTo>
                      <a:pt x="2966" y="28626"/>
                      <a:pt x="7729" y="21284"/>
                      <a:pt x="19040" y="21284"/>
                    </a:cubicBezTo>
                    <a:lnTo>
                      <a:pt x="23802" y="21284"/>
                    </a:lnTo>
                    <a:cubicBezTo>
                      <a:pt x="24199" y="27833"/>
                      <a:pt x="24596" y="36564"/>
                      <a:pt x="28366" y="44700"/>
                    </a:cubicBezTo>
                    <a:cubicBezTo>
                      <a:pt x="32533" y="54026"/>
                      <a:pt x="39082" y="57201"/>
                      <a:pt x="44638" y="57201"/>
                    </a:cubicBezTo>
                    <a:cubicBezTo>
                      <a:pt x="54957" y="57201"/>
                      <a:pt x="58132" y="44898"/>
                      <a:pt x="58132" y="36961"/>
                    </a:cubicBezTo>
                    <a:cubicBezTo>
                      <a:pt x="58132" y="28626"/>
                      <a:pt x="53171" y="22872"/>
                      <a:pt x="47218" y="20490"/>
                    </a:cubicBezTo>
                    <a:close/>
                    <a:moveTo>
                      <a:pt x="26382" y="21284"/>
                    </a:moveTo>
                    <a:lnTo>
                      <a:pt x="39082" y="21284"/>
                    </a:lnTo>
                    <a:cubicBezTo>
                      <a:pt x="50988" y="21284"/>
                      <a:pt x="55354" y="30412"/>
                      <a:pt x="55354" y="36167"/>
                    </a:cubicBezTo>
                    <a:cubicBezTo>
                      <a:pt x="55354" y="42319"/>
                      <a:pt x="50988" y="47478"/>
                      <a:pt x="44638" y="47478"/>
                    </a:cubicBezTo>
                    <a:cubicBezTo>
                      <a:pt x="37693" y="47478"/>
                      <a:pt x="27176" y="42120"/>
                      <a:pt x="26382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47" name="Gráfico 5">
              <a:extLst>
                <a:ext uri="{FF2B5EF4-FFF2-40B4-BE49-F238E27FC236}">
                  <a16:creationId xmlns:a16="http://schemas.microsoft.com/office/drawing/2014/main" id="{A392BDCD-459F-BFA0-2FE4-A267FBAF20BC}"/>
                </a:ext>
              </a:extLst>
            </p:cNvPr>
            <p:cNvGrpSpPr/>
            <p:nvPr/>
          </p:nvGrpSpPr>
          <p:grpSpPr>
            <a:xfrm>
              <a:off x="3334102" y="3566755"/>
              <a:ext cx="57943" cy="182719"/>
              <a:chOff x="3334102" y="3566755"/>
              <a:chExt cx="57943" cy="182719"/>
            </a:xfrm>
            <a:solidFill>
              <a:schemeClr val="tx1"/>
            </a:solidFill>
          </p:grpSpPr>
          <p:sp>
            <p:nvSpPr>
              <p:cNvPr id="348" name="Forma libre: forma 347">
                <a:extLst>
                  <a:ext uri="{FF2B5EF4-FFF2-40B4-BE49-F238E27FC236}">
                    <a16:creationId xmlns:a16="http://schemas.microsoft.com/office/drawing/2014/main" id="{0ADBCE43-44E6-68D5-BEE3-A0CD4EAC2A68}"/>
                  </a:ext>
                </a:extLst>
              </p:cNvPr>
              <p:cNvSpPr/>
              <p:nvPr/>
            </p:nvSpPr>
            <p:spPr>
              <a:xfrm>
                <a:off x="3334102" y="3701453"/>
                <a:ext cx="57943" cy="48021"/>
              </a:xfrm>
              <a:custGeom>
                <a:avLst/>
                <a:gdLst>
                  <a:gd name="connsiteX0" fmla="*/ 29160 w 57943"/>
                  <a:gd name="connsiteY0" fmla="*/ 37746 h 48021"/>
                  <a:gd name="connsiteX1" fmla="*/ 3363 w 57943"/>
                  <a:gd name="connsiteY1" fmla="*/ 20681 h 48021"/>
                  <a:gd name="connsiteX2" fmla="*/ 7927 w 57943"/>
                  <a:gd name="connsiteY2" fmla="*/ 7187 h 48021"/>
                  <a:gd name="connsiteX3" fmla="*/ 13682 w 57943"/>
                  <a:gd name="connsiteY3" fmla="*/ 13140 h 48021"/>
                  <a:gd name="connsiteX4" fmla="*/ 19635 w 57943"/>
                  <a:gd name="connsiteY4" fmla="*/ 7385 h 48021"/>
                  <a:gd name="connsiteX5" fmla="*/ 13682 w 57943"/>
                  <a:gd name="connsiteY5" fmla="*/ 1631 h 48021"/>
                  <a:gd name="connsiteX6" fmla="*/ 188 w 57943"/>
                  <a:gd name="connsiteY6" fmla="*/ 20879 h 48021"/>
                  <a:gd name="connsiteX7" fmla="*/ 29358 w 57943"/>
                  <a:gd name="connsiteY7" fmla="*/ 48263 h 48021"/>
                  <a:gd name="connsiteX8" fmla="*/ 58132 w 57943"/>
                  <a:gd name="connsiteY8" fmla="*/ 21077 h 48021"/>
                  <a:gd name="connsiteX9" fmla="*/ 41661 w 57943"/>
                  <a:gd name="connsiteY9" fmla="*/ 242 h 48021"/>
                  <a:gd name="connsiteX10" fmla="*/ 40471 w 57943"/>
                  <a:gd name="connsiteY10" fmla="*/ 1829 h 48021"/>
                  <a:gd name="connsiteX11" fmla="*/ 41661 w 57943"/>
                  <a:gd name="connsiteY11" fmla="*/ 3417 h 48021"/>
                  <a:gd name="connsiteX12" fmla="*/ 54957 w 57943"/>
                  <a:gd name="connsiteY12" fmla="*/ 20085 h 48021"/>
                  <a:gd name="connsiteX13" fmla="*/ 29160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60" y="37746"/>
                    </a:moveTo>
                    <a:cubicBezTo>
                      <a:pt x="8522" y="37746"/>
                      <a:pt x="3363" y="27427"/>
                      <a:pt x="3363" y="20681"/>
                    </a:cubicBezTo>
                    <a:cubicBezTo>
                      <a:pt x="3363" y="19688"/>
                      <a:pt x="3363" y="11751"/>
                      <a:pt x="7927" y="7187"/>
                    </a:cubicBezTo>
                    <a:cubicBezTo>
                      <a:pt x="8324" y="12346"/>
                      <a:pt x="12094" y="13140"/>
                      <a:pt x="13682" y="13140"/>
                    </a:cubicBezTo>
                    <a:cubicBezTo>
                      <a:pt x="17055" y="13140"/>
                      <a:pt x="19635" y="10957"/>
                      <a:pt x="19635" y="7385"/>
                    </a:cubicBezTo>
                    <a:cubicBezTo>
                      <a:pt x="19635" y="4012"/>
                      <a:pt x="17452" y="1631"/>
                      <a:pt x="13682" y="1631"/>
                    </a:cubicBezTo>
                    <a:cubicBezTo>
                      <a:pt x="4951" y="1631"/>
                      <a:pt x="188" y="11156"/>
                      <a:pt x="188" y="20879"/>
                    </a:cubicBezTo>
                    <a:cubicBezTo>
                      <a:pt x="188" y="36754"/>
                      <a:pt x="13682" y="48263"/>
                      <a:pt x="29358" y="48263"/>
                    </a:cubicBezTo>
                    <a:cubicBezTo>
                      <a:pt x="45630" y="48263"/>
                      <a:pt x="58132" y="35762"/>
                      <a:pt x="58132" y="21077"/>
                    </a:cubicBezTo>
                    <a:cubicBezTo>
                      <a:pt x="58132" y="4210"/>
                      <a:pt x="43051" y="242"/>
                      <a:pt x="41661" y="242"/>
                    </a:cubicBezTo>
                    <a:cubicBezTo>
                      <a:pt x="40471" y="242"/>
                      <a:pt x="40471" y="1432"/>
                      <a:pt x="40471" y="1829"/>
                    </a:cubicBezTo>
                    <a:cubicBezTo>
                      <a:pt x="40471" y="3020"/>
                      <a:pt x="40868" y="3218"/>
                      <a:pt x="41661" y="3417"/>
                    </a:cubicBezTo>
                    <a:cubicBezTo>
                      <a:pt x="53369" y="7187"/>
                      <a:pt x="54957" y="15323"/>
                      <a:pt x="54957" y="20085"/>
                    </a:cubicBezTo>
                    <a:cubicBezTo>
                      <a:pt x="54957" y="26634"/>
                      <a:pt x="49599" y="37746"/>
                      <a:pt x="29160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9" name="Forma libre: forma 348">
                <a:extLst>
                  <a:ext uri="{FF2B5EF4-FFF2-40B4-BE49-F238E27FC236}">
                    <a16:creationId xmlns:a16="http://schemas.microsoft.com/office/drawing/2014/main" id="{6B8BBD5B-9335-462B-A8B9-449E02600202}"/>
                  </a:ext>
                </a:extLst>
              </p:cNvPr>
              <p:cNvSpPr/>
              <p:nvPr/>
            </p:nvSpPr>
            <p:spPr>
              <a:xfrm>
                <a:off x="3334102" y="3638111"/>
                <a:ext cx="57943" cy="55959"/>
              </a:xfrm>
              <a:custGeom>
                <a:avLst/>
                <a:gdLst>
                  <a:gd name="connsiteX0" fmla="*/ 29755 w 57943"/>
                  <a:gd name="connsiteY0" fmla="*/ 237 h 55959"/>
                  <a:gd name="connsiteX1" fmla="*/ 188 w 57943"/>
                  <a:gd name="connsiteY1" fmla="*/ 28217 h 55959"/>
                  <a:gd name="connsiteX2" fmla="*/ 29755 w 57943"/>
                  <a:gd name="connsiteY2" fmla="*/ 56197 h 55959"/>
                  <a:gd name="connsiteX3" fmla="*/ 58132 w 57943"/>
                  <a:gd name="connsiteY3" fmla="*/ 28217 h 55959"/>
                  <a:gd name="connsiteX4" fmla="*/ 29755 w 57943"/>
                  <a:gd name="connsiteY4" fmla="*/ 237 h 55959"/>
                  <a:gd name="connsiteX5" fmla="*/ 54957 w 57943"/>
                  <a:gd name="connsiteY5" fmla="*/ 28217 h 55959"/>
                  <a:gd name="connsiteX6" fmla="*/ 46424 w 57943"/>
                  <a:gd name="connsiteY6" fmla="*/ 42504 h 55959"/>
                  <a:gd name="connsiteX7" fmla="*/ 28763 w 57943"/>
                  <a:gd name="connsiteY7" fmla="*/ 45679 h 55959"/>
                  <a:gd name="connsiteX8" fmla="*/ 11301 w 57943"/>
                  <a:gd name="connsiteY8" fmla="*/ 42703 h 55959"/>
                  <a:gd name="connsiteX9" fmla="*/ 2966 w 57943"/>
                  <a:gd name="connsiteY9" fmla="*/ 28217 h 55959"/>
                  <a:gd name="connsiteX10" fmla="*/ 11102 w 57943"/>
                  <a:gd name="connsiteY10" fmla="*/ 13929 h 55959"/>
                  <a:gd name="connsiteX11" fmla="*/ 28763 w 57943"/>
                  <a:gd name="connsiteY11" fmla="*/ 10754 h 55959"/>
                  <a:gd name="connsiteX12" fmla="*/ 45630 w 57943"/>
                  <a:gd name="connsiteY12" fmla="*/ 13533 h 55959"/>
                  <a:gd name="connsiteX13" fmla="*/ 54957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55" y="237"/>
                    </a:moveTo>
                    <a:cubicBezTo>
                      <a:pt x="13483" y="237"/>
                      <a:pt x="188" y="12937"/>
                      <a:pt x="188" y="28217"/>
                    </a:cubicBezTo>
                    <a:cubicBezTo>
                      <a:pt x="188" y="43893"/>
                      <a:pt x="13880" y="56197"/>
                      <a:pt x="29755" y="56197"/>
                    </a:cubicBezTo>
                    <a:cubicBezTo>
                      <a:pt x="46027" y="56197"/>
                      <a:pt x="58132" y="43100"/>
                      <a:pt x="58132" y="28217"/>
                    </a:cubicBezTo>
                    <a:cubicBezTo>
                      <a:pt x="58132" y="12937"/>
                      <a:pt x="45829" y="237"/>
                      <a:pt x="29755" y="237"/>
                    </a:cubicBezTo>
                    <a:close/>
                    <a:moveTo>
                      <a:pt x="54957" y="28217"/>
                    </a:moveTo>
                    <a:cubicBezTo>
                      <a:pt x="54957" y="33575"/>
                      <a:pt x="52377" y="39131"/>
                      <a:pt x="46424" y="42504"/>
                    </a:cubicBezTo>
                    <a:cubicBezTo>
                      <a:pt x="40868" y="45679"/>
                      <a:pt x="33327" y="45679"/>
                      <a:pt x="28763" y="45679"/>
                    </a:cubicBezTo>
                    <a:cubicBezTo>
                      <a:pt x="23802" y="45679"/>
                      <a:pt x="16857" y="45679"/>
                      <a:pt x="11301" y="42703"/>
                    </a:cubicBezTo>
                    <a:cubicBezTo>
                      <a:pt x="5546" y="39329"/>
                      <a:pt x="2966" y="33376"/>
                      <a:pt x="2966" y="28217"/>
                    </a:cubicBezTo>
                    <a:cubicBezTo>
                      <a:pt x="2966" y="22661"/>
                      <a:pt x="5744" y="17303"/>
                      <a:pt x="11102" y="13929"/>
                    </a:cubicBezTo>
                    <a:cubicBezTo>
                      <a:pt x="16460" y="10754"/>
                      <a:pt x="23802" y="10754"/>
                      <a:pt x="28763" y="10754"/>
                    </a:cubicBezTo>
                    <a:cubicBezTo>
                      <a:pt x="33327" y="10754"/>
                      <a:pt x="40074" y="10754"/>
                      <a:pt x="45630" y="13533"/>
                    </a:cubicBezTo>
                    <a:cubicBezTo>
                      <a:pt x="51385" y="16311"/>
                      <a:pt x="54957" y="21867"/>
                      <a:pt x="54957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0" name="Forma libre: forma 349">
                <a:extLst>
                  <a:ext uri="{FF2B5EF4-FFF2-40B4-BE49-F238E27FC236}">
                    <a16:creationId xmlns:a16="http://schemas.microsoft.com/office/drawing/2014/main" id="{0AC0F205-6C99-0025-CD46-0451916E0E47}"/>
                  </a:ext>
                </a:extLst>
              </p:cNvPr>
              <p:cNvSpPr/>
              <p:nvPr/>
            </p:nvSpPr>
            <p:spPr>
              <a:xfrm>
                <a:off x="3334697" y="3566755"/>
                <a:ext cx="55959" cy="63698"/>
              </a:xfrm>
              <a:custGeom>
                <a:avLst/>
                <a:gdLst>
                  <a:gd name="connsiteX0" fmla="*/ 12690 w 55959"/>
                  <a:gd name="connsiteY0" fmla="*/ 54009 h 63698"/>
                  <a:gd name="connsiteX1" fmla="*/ 46622 w 55959"/>
                  <a:gd name="connsiteY1" fmla="*/ 54009 h 63698"/>
                  <a:gd name="connsiteX2" fmla="*/ 52179 w 55959"/>
                  <a:gd name="connsiteY2" fmla="*/ 63931 h 63698"/>
                  <a:gd name="connsiteX3" fmla="*/ 56147 w 55959"/>
                  <a:gd name="connsiteY3" fmla="*/ 63931 h 63698"/>
                  <a:gd name="connsiteX4" fmla="*/ 55751 w 55959"/>
                  <a:gd name="connsiteY4" fmla="*/ 49643 h 63698"/>
                  <a:gd name="connsiteX5" fmla="*/ 56147 w 55959"/>
                  <a:gd name="connsiteY5" fmla="*/ 35356 h 63698"/>
                  <a:gd name="connsiteX6" fmla="*/ 52179 w 55959"/>
                  <a:gd name="connsiteY6" fmla="*/ 35356 h 63698"/>
                  <a:gd name="connsiteX7" fmla="*/ 46622 w 55959"/>
                  <a:gd name="connsiteY7" fmla="*/ 45277 h 63698"/>
                  <a:gd name="connsiteX8" fmla="*/ 23207 w 55959"/>
                  <a:gd name="connsiteY8" fmla="*/ 45277 h 63698"/>
                  <a:gd name="connsiteX9" fmla="*/ 2966 w 55959"/>
                  <a:gd name="connsiteY9" fmla="*/ 28212 h 63698"/>
                  <a:gd name="connsiteX10" fmla="*/ 17055 w 55959"/>
                  <a:gd name="connsiteY10" fmla="*/ 18885 h 63698"/>
                  <a:gd name="connsiteX11" fmla="*/ 46622 w 55959"/>
                  <a:gd name="connsiteY11" fmla="*/ 18885 h 63698"/>
                  <a:gd name="connsiteX12" fmla="*/ 52179 w 55959"/>
                  <a:gd name="connsiteY12" fmla="*/ 28807 h 63698"/>
                  <a:gd name="connsiteX13" fmla="*/ 56147 w 55959"/>
                  <a:gd name="connsiteY13" fmla="*/ 28807 h 63698"/>
                  <a:gd name="connsiteX14" fmla="*/ 55751 w 55959"/>
                  <a:gd name="connsiteY14" fmla="*/ 14520 h 63698"/>
                  <a:gd name="connsiteX15" fmla="*/ 56147 w 55959"/>
                  <a:gd name="connsiteY15" fmla="*/ 232 h 63698"/>
                  <a:gd name="connsiteX16" fmla="*/ 52179 w 55959"/>
                  <a:gd name="connsiteY16" fmla="*/ 232 h 63698"/>
                  <a:gd name="connsiteX17" fmla="*/ 48408 w 55959"/>
                  <a:gd name="connsiteY17" fmla="*/ 10154 h 63698"/>
                  <a:gd name="connsiteX18" fmla="*/ 24199 w 55959"/>
                  <a:gd name="connsiteY18" fmla="*/ 10154 h 63698"/>
                  <a:gd name="connsiteX19" fmla="*/ 4951 w 55959"/>
                  <a:gd name="connsiteY19" fmla="*/ 14123 h 63698"/>
                  <a:gd name="connsiteX20" fmla="*/ 188 w 55959"/>
                  <a:gd name="connsiteY20" fmla="*/ 27418 h 63698"/>
                  <a:gd name="connsiteX21" fmla="*/ 13483 w 55959"/>
                  <a:gd name="connsiteY21" fmla="*/ 46071 h 63698"/>
                  <a:gd name="connsiteX22" fmla="*/ 188 w 55959"/>
                  <a:gd name="connsiteY22" fmla="*/ 46071 h 63698"/>
                  <a:gd name="connsiteX23" fmla="*/ 1577 w 55959"/>
                  <a:gd name="connsiteY23" fmla="*/ 63931 h 63698"/>
                  <a:gd name="connsiteX24" fmla="*/ 5546 w 55959"/>
                  <a:gd name="connsiteY24" fmla="*/ 63931 h 63698"/>
                  <a:gd name="connsiteX25" fmla="*/ 12690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90" y="54009"/>
                    </a:moveTo>
                    <a:lnTo>
                      <a:pt x="46622" y="54009"/>
                    </a:lnTo>
                    <a:cubicBezTo>
                      <a:pt x="52179" y="54009"/>
                      <a:pt x="52179" y="55398"/>
                      <a:pt x="52179" y="63931"/>
                    </a:cubicBezTo>
                    <a:lnTo>
                      <a:pt x="56147" y="63931"/>
                    </a:lnTo>
                    <a:cubicBezTo>
                      <a:pt x="55949" y="59366"/>
                      <a:pt x="55751" y="53016"/>
                      <a:pt x="55751" y="49643"/>
                    </a:cubicBezTo>
                    <a:cubicBezTo>
                      <a:pt x="55751" y="46270"/>
                      <a:pt x="55949" y="39721"/>
                      <a:pt x="56147" y="35356"/>
                    </a:cubicBezTo>
                    <a:lnTo>
                      <a:pt x="52179" y="35356"/>
                    </a:lnTo>
                    <a:cubicBezTo>
                      <a:pt x="52179" y="43888"/>
                      <a:pt x="52179" y="45277"/>
                      <a:pt x="46622" y="45277"/>
                    </a:cubicBezTo>
                    <a:lnTo>
                      <a:pt x="23207" y="45277"/>
                    </a:lnTo>
                    <a:cubicBezTo>
                      <a:pt x="10110" y="45277"/>
                      <a:pt x="2966" y="36348"/>
                      <a:pt x="2966" y="28212"/>
                    </a:cubicBezTo>
                    <a:cubicBezTo>
                      <a:pt x="2966" y="20274"/>
                      <a:pt x="9912" y="18885"/>
                      <a:pt x="17055" y="18885"/>
                    </a:cubicBezTo>
                    <a:lnTo>
                      <a:pt x="46622" y="18885"/>
                    </a:lnTo>
                    <a:cubicBezTo>
                      <a:pt x="52179" y="18885"/>
                      <a:pt x="52179" y="20274"/>
                      <a:pt x="52179" y="28807"/>
                    </a:cubicBezTo>
                    <a:lnTo>
                      <a:pt x="56147" y="28807"/>
                    </a:lnTo>
                    <a:cubicBezTo>
                      <a:pt x="55949" y="24243"/>
                      <a:pt x="55751" y="17893"/>
                      <a:pt x="55751" y="14520"/>
                    </a:cubicBezTo>
                    <a:cubicBezTo>
                      <a:pt x="55751" y="11146"/>
                      <a:pt x="55949" y="4598"/>
                      <a:pt x="56147" y="232"/>
                    </a:cubicBezTo>
                    <a:lnTo>
                      <a:pt x="52179" y="232"/>
                    </a:lnTo>
                    <a:cubicBezTo>
                      <a:pt x="52179" y="6781"/>
                      <a:pt x="52179" y="9956"/>
                      <a:pt x="48408" y="10154"/>
                    </a:cubicBezTo>
                    <a:lnTo>
                      <a:pt x="24199" y="10154"/>
                    </a:lnTo>
                    <a:cubicBezTo>
                      <a:pt x="13483" y="10154"/>
                      <a:pt x="9515" y="10154"/>
                      <a:pt x="4951" y="14123"/>
                    </a:cubicBezTo>
                    <a:cubicBezTo>
                      <a:pt x="2768" y="15909"/>
                      <a:pt x="188" y="20076"/>
                      <a:pt x="188" y="27418"/>
                    </a:cubicBezTo>
                    <a:cubicBezTo>
                      <a:pt x="188" y="36546"/>
                      <a:pt x="5744" y="42499"/>
                      <a:pt x="13483" y="46071"/>
                    </a:cubicBezTo>
                    <a:lnTo>
                      <a:pt x="188" y="46071"/>
                    </a:lnTo>
                    <a:lnTo>
                      <a:pt x="1577" y="63931"/>
                    </a:lnTo>
                    <a:lnTo>
                      <a:pt x="5546" y="63931"/>
                    </a:lnTo>
                    <a:cubicBezTo>
                      <a:pt x="5546" y="55001"/>
                      <a:pt x="6538" y="54009"/>
                      <a:pt x="12690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51" name="Forma libre: forma 350">
              <a:extLst>
                <a:ext uri="{FF2B5EF4-FFF2-40B4-BE49-F238E27FC236}">
                  <a16:creationId xmlns:a16="http://schemas.microsoft.com/office/drawing/2014/main" id="{39598A97-166C-19E3-3345-5E18B5260A05}"/>
                </a:ext>
              </a:extLst>
            </p:cNvPr>
            <p:cNvSpPr/>
            <p:nvPr/>
          </p:nvSpPr>
          <p:spPr>
            <a:xfrm>
              <a:off x="3336086" y="3503402"/>
              <a:ext cx="55959" cy="61912"/>
            </a:xfrm>
            <a:custGeom>
              <a:avLst/>
              <a:gdLst>
                <a:gd name="connsiteX0" fmla="*/ 12690 w 55959"/>
                <a:gd name="connsiteY0" fmla="*/ 11935 h 61912"/>
                <a:gd name="connsiteX1" fmla="*/ 4157 w 55959"/>
                <a:gd name="connsiteY1" fmla="*/ 227 h 61912"/>
                <a:gd name="connsiteX2" fmla="*/ 188 w 55959"/>
                <a:gd name="connsiteY2" fmla="*/ 227 h 61912"/>
                <a:gd name="connsiteX3" fmla="*/ 585 w 55959"/>
                <a:gd name="connsiteY3" fmla="*/ 9752 h 61912"/>
                <a:gd name="connsiteX4" fmla="*/ 188 w 55959"/>
                <a:gd name="connsiteY4" fmla="*/ 20864 h 61912"/>
                <a:gd name="connsiteX5" fmla="*/ 4157 w 55959"/>
                <a:gd name="connsiteY5" fmla="*/ 20864 h 61912"/>
                <a:gd name="connsiteX6" fmla="*/ 9713 w 55959"/>
                <a:gd name="connsiteY6" fmla="*/ 14713 h 61912"/>
                <a:gd name="connsiteX7" fmla="*/ 12690 w 55959"/>
                <a:gd name="connsiteY7" fmla="*/ 15507 h 61912"/>
                <a:gd name="connsiteX8" fmla="*/ 44837 w 55959"/>
                <a:gd name="connsiteY8" fmla="*/ 28405 h 61912"/>
                <a:gd name="connsiteX9" fmla="*/ 9713 w 55959"/>
                <a:gd name="connsiteY9" fmla="*/ 42494 h 61912"/>
                <a:gd name="connsiteX10" fmla="*/ 7530 w 55959"/>
                <a:gd name="connsiteY10" fmla="*/ 43288 h 61912"/>
                <a:gd name="connsiteX11" fmla="*/ 4157 w 55959"/>
                <a:gd name="connsiteY11" fmla="*/ 36144 h 61912"/>
                <a:gd name="connsiteX12" fmla="*/ 188 w 55959"/>
                <a:gd name="connsiteY12" fmla="*/ 36144 h 61912"/>
                <a:gd name="connsiteX13" fmla="*/ 585 w 55959"/>
                <a:gd name="connsiteY13" fmla="*/ 49836 h 61912"/>
                <a:gd name="connsiteX14" fmla="*/ 188 w 55959"/>
                <a:gd name="connsiteY14" fmla="*/ 62139 h 61912"/>
                <a:gd name="connsiteX15" fmla="*/ 4157 w 55959"/>
                <a:gd name="connsiteY15" fmla="*/ 62139 h 61912"/>
                <a:gd name="connsiteX16" fmla="*/ 8919 w 55959"/>
                <a:gd name="connsiteY16" fmla="*/ 52019 h 61912"/>
                <a:gd name="connsiteX17" fmla="*/ 53766 w 55959"/>
                <a:gd name="connsiteY17" fmla="*/ 33763 h 61912"/>
                <a:gd name="connsiteX18" fmla="*/ 56148 w 55959"/>
                <a:gd name="connsiteY18" fmla="*/ 31183 h 61912"/>
                <a:gd name="connsiteX19" fmla="*/ 53766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690" y="11935"/>
                  </a:moveTo>
                  <a:cubicBezTo>
                    <a:pt x="9713" y="10744"/>
                    <a:pt x="4355" y="8561"/>
                    <a:pt x="4157" y="227"/>
                  </a:cubicBezTo>
                  <a:lnTo>
                    <a:pt x="188" y="227"/>
                  </a:lnTo>
                  <a:cubicBezTo>
                    <a:pt x="585" y="3204"/>
                    <a:pt x="585" y="6974"/>
                    <a:pt x="585" y="9752"/>
                  </a:cubicBezTo>
                  <a:cubicBezTo>
                    <a:pt x="585" y="12729"/>
                    <a:pt x="387" y="18682"/>
                    <a:pt x="188" y="20864"/>
                  </a:cubicBezTo>
                  <a:lnTo>
                    <a:pt x="4157" y="20864"/>
                  </a:lnTo>
                  <a:cubicBezTo>
                    <a:pt x="4355" y="16102"/>
                    <a:pt x="7133" y="14713"/>
                    <a:pt x="9713" y="14713"/>
                  </a:cubicBezTo>
                  <a:cubicBezTo>
                    <a:pt x="10705" y="14713"/>
                    <a:pt x="11301" y="14911"/>
                    <a:pt x="12690" y="15507"/>
                  </a:cubicBezTo>
                  <a:lnTo>
                    <a:pt x="44837" y="28405"/>
                  </a:lnTo>
                  <a:lnTo>
                    <a:pt x="9713" y="42494"/>
                  </a:lnTo>
                  <a:cubicBezTo>
                    <a:pt x="7927" y="43288"/>
                    <a:pt x="7729" y="43288"/>
                    <a:pt x="7530" y="43288"/>
                  </a:cubicBezTo>
                  <a:cubicBezTo>
                    <a:pt x="4157" y="43288"/>
                    <a:pt x="4157" y="38327"/>
                    <a:pt x="4157" y="36144"/>
                  </a:cubicBezTo>
                  <a:lnTo>
                    <a:pt x="188" y="36144"/>
                  </a:lnTo>
                  <a:cubicBezTo>
                    <a:pt x="387" y="39914"/>
                    <a:pt x="585" y="46860"/>
                    <a:pt x="585" y="49836"/>
                  </a:cubicBezTo>
                  <a:cubicBezTo>
                    <a:pt x="585" y="53210"/>
                    <a:pt x="585" y="58369"/>
                    <a:pt x="188" y="62139"/>
                  </a:cubicBezTo>
                  <a:lnTo>
                    <a:pt x="4157" y="62139"/>
                  </a:lnTo>
                  <a:cubicBezTo>
                    <a:pt x="4157" y="54202"/>
                    <a:pt x="4951" y="53607"/>
                    <a:pt x="8919" y="52019"/>
                  </a:cubicBezTo>
                  <a:lnTo>
                    <a:pt x="53766" y="33763"/>
                  </a:lnTo>
                  <a:cubicBezTo>
                    <a:pt x="55552" y="32969"/>
                    <a:pt x="56148" y="32771"/>
                    <a:pt x="56148" y="31183"/>
                  </a:cubicBezTo>
                  <a:cubicBezTo>
                    <a:pt x="56148" y="29596"/>
                    <a:pt x="54957" y="29000"/>
                    <a:pt x="53766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52" name="Gráfico 5">
              <a:extLst>
                <a:ext uri="{FF2B5EF4-FFF2-40B4-BE49-F238E27FC236}">
                  <a16:creationId xmlns:a16="http://schemas.microsoft.com/office/drawing/2014/main" id="{7125529F-5392-FD54-41FD-43558E9F0428}"/>
                </a:ext>
              </a:extLst>
            </p:cNvPr>
            <p:cNvGrpSpPr/>
            <p:nvPr/>
          </p:nvGrpSpPr>
          <p:grpSpPr>
            <a:xfrm>
              <a:off x="3302352" y="3264150"/>
              <a:ext cx="89693" cy="236766"/>
              <a:chOff x="3302352" y="3264150"/>
              <a:chExt cx="89693" cy="236766"/>
            </a:xfrm>
            <a:solidFill>
              <a:schemeClr val="tx1"/>
            </a:solidFill>
          </p:grpSpPr>
          <p:sp>
            <p:nvSpPr>
              <p:cNvPr id="353" name="Forma libre: forma 352">
                <a:extLst>
                  <a:ext uri="{FF2B5EF4-FFF2-40B4-BE49-F238E27FC236}">
                    <a16:creationId xmlns:a16="http://schemas.microsoft.com/office/drawing/2014/main" id="{FA31085D-A61C-E924-C0A2-80497D282962}"/>
                  </a:ext>
                </a:extLst>
              </p:cNvPr>
              <p:cNvSpPr/>
              <p:nvPr/>
            </p:nvSpPr>
            <p:spPr>
              <a:xfrm>
                <a:off x="3334102" y="3452101"/>
                <a:ext cx="57943" cy="48815"/>
              </a:xfrm>
              <a:custGeom>
                <a:avLst/>
                <a:gdLst>
                  <a:gd name="connsiteX0" fmla="*/ 24794 w 57943"/>
                  <a:gd name="connsiteY0" fmla="*/ 38520 h 48815"/>
                  <a:gd name="connsiteX1" fmla="*/ 2966 w 57943"/>
                  <a:gd name="connsiteY1" fmla="*/ 22844 h 48815"/>
                  <a:gd name="connsiteX2" fmla="*/ 24794 w 57943"/>
                  <a:gd name="connsiteY2" fmla="*/ 8556 h 48815"/>
                  <a:gd name="connsiteX3" fmla="*/ 27572 w 57943"/>
                  <a:gd name="connsiteY3" fmla="*/ 38520 h 48815"/>
                  <a:gd name="connsiteX4" fmla="*/ 27572 w 57943"/>
                  <a:gd name="connsiteY4" fmla="*/ 3397 h 48815"/>
                  <a:gd name="connsiteX5" fmla="*/ 24794 w 57943"/>
                  <a:gd name="connsiteY5" fmla="*/ 222 h 48815"/>
                  <a:gd name="connsiteX6" fmla="*/ 188 w 57943"/>
                  <a:gd name="connsiteY6" fmla="*/ 22844 h 48815"/>
                  <a:gd name="connsiteX7" fmla="*/ 28961 w 57943"/>
                  <a:gd name="connsiteY7" fmla="*/ 49038 h 48815"/>
                  <a:gd name="connsiteX8" fmla="*/ 58132 w 57943"/>
                  <a:gd name="connsiteY8" fmla="*/ 21256 h 48815"/>
                  <a:gd name="connsiteX9" fmla="*/ 41661 w 57943"/>
                  <a:gd name="connsiteY9" fmla="*/ 222 h 48815"/>
                  <a:gd name="connsiteX10" fmla="*/ 40272 w 57943"/>
                  <a:gd name="connsiteY10" fmla="*/ 1809 h 48815"/>
                  <a:gd name="connsiteX11" fmla="*/ 41860 w 57943"/>
                  <a:gd name="connsiteY11" fmla="*/ 3397 h 48815"/>
                  <a:gd name="connsiteX12" fmla="*/ 54957 w 57943"/>
                  <a:gd name="connsiteY12" fmla="*/ 20463 h 48815"/>
                  <a:gd name="connsiteX13" fmla="*/ 46424 w 57943"/>
                  <a:gd name="connsiteY13" fmla="*/ 34750 h 48815"/>
                  <a:gd name="connsiteX14" fmla="*/ 27572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94" y="38520"/>
                    </a:moveTo>
                    <a:cubicBezTo>
                      <a:pt x="6141" y="37727"/>
                      <a:pt x="2966" y="27011"/>
                      <a:pt x="2966" y="22844"/>
                    </a:cubicBezTo>
                    <a:cubicBezTo>
                      <a:pt x="2966" y="9747"/>
                      <a:pt x="20032" y="8556"/>
                      <a:pt x="24794" y="8556"/>
                    </a:cubicBezTo>
                    <a:close/>
                    <a:moveTo>
                      <a:pt x="27572" y="38520"/>
                    </a:moveTo>
                    <a:lnTo>
                      <a:pt x="27572" y="3397"/>
                    </a:lnTo>
                    <a:cubicBezTo>
                      <a:pt x="27572" y="619"/>
                      <a:pt x="27572" y="222"/>
                      <a:pt x="24794" y="222"/>
                    </a:cubicBezTo>
                    <a:cubicBezTo>
                      <a:pt x="12293" y="222"/>
                      <a:pt x="188" y="6969"/>
                      <a:pt x="188" y="22844"/>
                    </a:cubicBezTo>
                    <a:cubicBezTo>
                      <a:pt x="188" y="37528"/>
                      <a:pt x="13086" y="49038"/>
                      <a:pt x="28961" y="49038"/>
                    </a:cubicBezTo>
                    <a:cubicBezTo>
                      <a:pt x="45829" y="49038"/>
                      <a:pt x="58132" y="35742"/>
                      <a:pt x="58132" y="21256"/>
                    </a:cubicBezTo>
                    <a:cubicBezTo>
                      <a:pt x="58132" y="5778"/>
                      <a:pt x="44043" y="222"/>
                      <a:pt x="41661" y="222"/>
                    </a:cubicBezTo>
                    <a:cubicBezTo>
                      <a:pt x="40471" y="222"/>
                      <a:pt x="40272" y="1214"/>
                      <a:pt x="40272" y="1809"/>
                    </a:cubicBezTo>
                    <a:cubicBezTo>
                      <a:pt x="40272" y="3000"/>
                      <a:pt x="40868" y="3199"/>
                      <a:pt x="41860" y="3397"/>
                    </a:cubicBezTo>
                    <a:cubicBezTo>
                      <a:pt x="54957" y="7961"/>
                      <a:pt x="54957" y="19272"/>
                      <a:pt x="54957" y="20463"/>
                    </a:cubicBezTo>
                    <a:cubicBezTo>
                      <a:pt x="54957" y="26813"/>
                      <a:pt x="51186" y="31972"/>
                      <a:pt x="46424" y="34750"/>
                    </a:cubicBezTo>
                    <a:cubicBezTo>
                      <a:pt x="40471" y="38520"/>
                      <a:pt x="32136" y="38520"/>
                      <a:pt x="27572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4" name="Forma libre: forma 353">
                <a:extLst>
                  <a:ext uri="{FF2B5EF4-FFF2-40B4-BE49-F238E27FC236}">
                    <a16:creationId xmlns:a16="http://schemas.microsoft.com/office/drawing/2014/main" id="{16F87472-6C69-BAE1-9984-78B2FF676764}"/>
                  </a:ext>
                </a:extLst>
              </p:cNvPr>
              <p:cNvSpPr/>
              <p:nvPr/>
            </p:nvSpPr>
            <p:spPr>
              <a:xfrm>
                <a:off x="3334697" y="3402253"/>
                <a:ext cx="55959" cy="42465"/>
              </a:xfrm>
              <a:custGeom>
                <a:avLst/>
                <a:gdLst>
                  <a:gd name="connsiteX0" fmla="*/ 14277 w 55959"/>
                  <a:gd name="connsiteY0" fmla="*/ 25221 h 42465"/>
                  <a:gd name="connsiteX1" fmla="*/ 188 w 55959"/>
                  <a:gd name="connsiteY1" fmla="*/ 25221 h 42465"/>
                  <a:gd name="connsiteX2" fmla="*/ 1577 w 55959"/>
                  <a:gd name="connsiteY2" fmla="*/ 42683 h 42465"/>
                  <a:gd name="connsiteX3" fmla="*/ 5546 w 55959"/>
                  <a:gd name="connsiteY3" fmla="*/ 42683 h 42465"/>
                  <a:gd name="connsiteX4" fmla="*/ 12690 w 55959"/>
                  <a:gd name="connsiteY4" fmla="*/ 32761 h 42465"/>
                  <a:gd name="connsiteX5" fmla="*/ 46622 w 55959"/>
                  <a:gd name="connsiteY5" fmla="*/ 32761 h 42465"/>
                  <a:gd name="connsiteX6" fmla="*/ 52179 w 55959"/>
                  <a:gd name="connsiteY6" fmla="*/ 42683 h 42465"/>
                  <a:gd name="connsiteX7" fmla="*/ 56147 w 55959"/>
                  <a:gd name="connsiteY7" fmla="*/ 42683 h 42465"/>
                  <a:gd name="connsiteX8" fmla="*/ 55751 w 55959"/>
                  <a:gd name="connsiteY8" fmla="*/ 28396 h 42465"/>
                  <a:gd name="connsiteX9" fmla="*/ 56147 w 55959"/>
                  <a:gd name="connsiteY9" fmla="*/ 12322 h 42465"/>
                  <a:gd name="connsiteX10" fmla="*/ 52179 w 55959"/>
                  <a:gd name="connsiteY10" fmla="*/ 12322 h 42465"/>
                  <a:gd name="connsiteX11" fmla="*/ 52179 w 55959"/>
                  <a:gd name="connsiteY11" fmla="*/ 14902 h 42465"/>
                  <a:gd name="connsiteX12" fmla="*/ 46226 w 55959"/>
                  <a:gd name="connsiteY12" fmla="*/ 24427 h 42465"/>
                  <a:gd name="connsiteX13" fmla="*/ 26779 w 55959"/>
                  <a:gd name="connsiteY13" fmla="*/ 24427 h 42465"/>
                  <a:gd name="connsiteX14" fmla="*/ 2966 w 55959"/>
                  <a:gd name="connsiteY14" fmla="*/ 9544 h 42465"/>
                  <a:gd name="connsiteX15" fmla="*/ 3165 w 55959"/>
                  <a:gd name="connsiteY15" fmla="*/ 8155 h 42465"/>
                  <a:gd name="connsiteX16" fmla="*/ 8126 w 55959"/>
                  <a:gd name="connsiteY16" fmla="*/ 11132 h 42465"/>
                  <a:gd name="connsiteX17" fmla="*/ 13483 w 55959"/>
                  <a:gd name="connsiteY17" fmla="*/ 5774 h 42465"/>
                  <a:gd name="connsiteX18" fmla="*/ 7927 w 55959"/>
                  <a:gd name="connsiteY18" fmla="*/ 218 h 42465"/>
                  <a:gd name="connsiteX19" fmla="*/ 188 w 55959"/>
                  <a:gd name="connsiteY19" fmla="*/ 9544 h 42465"/>
                  <a:gd name="connsiteX20" fmla="*/ 14277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277" y="25221"/>
                    </a:moveTo>
                    <a:lnTo>
                      <a:pt x="188" y="25221"/>
                    </a:lnTo>
                    <a:lnTo>
                      <a:pt x="1577" y="42683"/>
                    </a:lnTo>
                    <a:lnTo>
                      <a:pt x="5546" y="42683"/>
                    </a:lnTo>
                    <a:cubicBezTo>
                      <a:pt x="5546" y="33952"/>
                      <a:pt x="6538" y="32761"/>
                      <a:pt x="12690" y="32761"/>
                    </a:cubicBezTo>
                    <a:lnTo>
                      <a:pt x="46622" y="32761"/>
                    </a:lnTo>
                    <a:cubicBezTo>
                      <a:pt x="52179" y="32761"/>
                      <a:pt x="52179" y="34150"/>
                      <a:pt x="52179" y="42683"/>
                    </a:cubicBezTo>
                    <a:lnTo>
                      <a:pt x="56147" y="42683"/>
                    </a:lnTo>
                    <a:cubicBezTo>
                      <a:pt x="55949" y="37722"/>
                      <a:pt x="55751" y="31769"/>
                      <a:pt x="55751" y="28396"/>
                    </a:cubicBezTo>
                    <a:cubicBezTo>
                      <a:pt x="55751" y="23236"/>
                      <a:pt x="55751" y="17283"/>
                      <a:pt x="56147" y="12322"/>
                    </a:cubicBezTo>
                    <a:lnTo>
                      <a:pt x="52179" y="12322"/>
                    </a:lnTo>
                    <a:lnTo>
                      <a:pt x="52179" y="14902"/>
                    </a:lnTo>
                    <a:cubicBezTo>
                      <a:pt x="52179" y="24228"/>
                      <a:pt x="50790" y="24427"/>
                      <a:pt x="46226" y="24427"/>
                    </a:cubicBezTo>
                    <a:lnTo>
                      <a:pt x="26779" y="24427"/>
                    </a:lnTo>
                    <a:cubicBezTo>
                      <a:pt x="14277" y="24427"/>
                      <a:pt x="2966" y="19268"/>
                      <a:pt x="2966" y="9544"/>
                    </a:cubicBezTo>
                    <a:cubicBezTo>
                      <a:pt x="2966" y="8750"/>
                      <a:pt x="2966" y="8552"/>
                      <a:pt x="3165" y="8155"/>
                    </a:cubicBezTo>
                    <a:cubicBezTo>
                      <a:pt x="3363" y="8552"/>
                      <a:pt x="4752" y="11132"/>
                      <a:pt x="8126" y="11132"/>
                    </a:cubicBezTo>
                    <a:cubicBezTo>
                      <a:pt x="11697" y="11132"/>
                      <a:pt x="13483" y="8552"/>
                      <a:pt x="13483" y="5774"/>
                    </a:cubicBezTo>
                    <a:cubicBezTo>
                      <a:pt x="13483" y="3393"/>
                      <a:pt x="12094" y="218"/>
                      <a:pt x="7927" y="218"/>
                    </a:cubicBezTo>
                    <a:cubicBezTo>
                      <a:pt x="3958" y="218"/>
                      <a:pt x="188" y="4186"/>
                      <a:pt x="188" y="9544"/>
                    </a:cubicBezTo>
                    <a:cubicBezTo>
                      <a:pt x="188" y="18871"/>
                      <a:pt x="8721" y="23435"/>
                      <a:pt x="14277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5" name="Forma libre: forma 354">
                <a:extLst>
                  <a:ext uri="{FF2B5EF4-FFF2-40B4-BE49-F238E27FC236}">
                    <a16:creationId xmlns:a16="http://schemas.microsoft.com/office/drawing/2014/main" id="{F7D4E8D3-F179-EBF2-4690-97FFB51AC9C9}"/>
                  </a:ext>
                </a:extLst>
              </p:cNvPr>
              <p:cNvSpPr/>
              <p:nvPr/>
            </p:nvSpPr>
            <p:spPr>
              <a:xfrm>
                <a:off x="3334102" y="3353319"/>
                <a:ext cx="57943" cy="41274"/>
              </a:xfrm>
              <a:custGeom>
                <a:avLst/>
                <a:gdLst>
                  <a:gd name="connsiteX0" fmla="*/ 32136 w 57943"/>
                  <a:gd name="connsiteY0" fmla="*/ 19462 h 41274"/>
                  <a:gd name="connsiteX1" fmla="*/ 43844 w 57943"/>
                  <a:gd name="connsiteY1" fmla="*/ 6167 h 41274"/>
                  <a:gd name="connsiteX2" fmla="*/ 55354 w 57943"/>
                  <a:gd name="connsiteY2" fmla="*/ 20454 h 41274"/>
                  <a:gd name="connsiteX3" fmla="*/ 37494 w 57943"/>
                  <a:gd name="connsiteY3" fmla="*/ 38115 h 41274"/>
                  <a:gd name="connsiteX4" fmla="*/ 35311 w 57943"/>
                  <a:gd name="connsiteY4" fmla="*/ 39901 h 41274"/>
                  <a:gd name="connsiteX5" fmla="*/ 38486 w 57943"/>
                  <a:gd name="connsiteY5" fmla="*/ 41489 h 41274"/>
                  <a:gd name="connsiteX6" fmla="*/ 55155 w 57943"/>
                  <a:gd name="connsiteY6" fmla="*/ 41489 h 41274"/>
                  <a:gd name="connsiteX7" fmla="*/ 58132 w 57943"/>
                  <a:gd name="connsiteY7" fmla="*/ 40099 h 41274"/>
                  <a:gd name="connsiteX8" fmla="*/ 55552 w 57943"/>
                  <a:gd name="connsiteY8" fmla="*/ 36924 h 41274"/>
                  <a:gd name="connsiteX9" fmla="*/ 52774 w 57943"/>
                  <a:gd name="connsiteY9" fmla="*/ 34345 h 41274"/>
                  <a:gd name="connsiteX10" fmla="*/ 58132 w 57943"/>
                  <a:gd name="connsiteY10" fmla="*/ 20454 h 41274"/>
                  <a:gd name="connsiteX11" fmla="*/ 40471 w 57943"/>
                  <a:gd name="connsiteY11" fmla="*/ 214 h 41274"/>
                  <a:gd name="connsiteX12" fmla="*/ 28565 w 57943"/>
                  <a:gd name="connsiteY12" fmla="*/ 5373 h 41274"/>
                  <a:gd name="connsiteX13" fmla="*/ 22413 w 57943"/>
                  <a:gd name="connsiteY13" fmla="*/ 19859 h 41274"/>
                  <a:gd name="connsiteX14" fmla="*/ 12094 w 57943"/>
                  <a:gd name="connsiteY14" fmla="*/ 35337 h 41274"/>
                  <a:gd name="connsiteX15" fmla="*/ 2569 w 57943"/>
                  <a:gd name="connsiteY15" fmla="*/ 21248 h 41274"/>
                  <a:gd name="connsiteX16" fmla="*/ 17849 w 57943"/>
                  <a:gd name="connsiteY16" fmla="*/ 6564 h 41274"/>
                  <a:gd name="connsiteX17" fmla="*/ 19040 w 57943"/>
                  <a:gd name="connsiteY17" fmla="*/ 4976 h 41274"/>
                  <a:gd name="connsiteX18" fmla="*/ 15865 w 57943"/>
                  <a:gd name="connsiteY18" fmla="*/ 3389 h 41274"/>
                  <a:gd name="connsiteX19" fmla="*/ 3165 w 57943"/>
                  <a:gd name="connsiteY19" fmla="*/ 3389 h 41274"/>
                  <a:gd name="connsiteX20" fmla="*/ 188 w 57943"/>
                  <a:gd name="connsiteY20" fmla="*/ 4778 h 41274"/>
                  <a:gd name="connsiteX21" fmla="*/ 1577 w 57943"/>
                  <a:gd name="connsiteY21" fmla="*/ 7159 h 41274"/>
                  <a:gd name="connsiteX22" fmla="*/ 3561 w 57943"/>
                  <a:gd name="connsiteY22" fmla="*/ 9342 h 41274"/>
                  <a:gd name="connsiteX23" fmla="*/ 188 w 57943"/>
                  <a:gd name="connsiteY23" fmla="*/ 21248 h 41274"/>
                  <a:gd name="connsiteX24" fmla="*/ 15666 w 57943"/>
                  <a:gd name="connsiteY24" fmla="*/ 41489 h 41274"/>
                  <a:gd name="connsiteX25" fmla="*/ 26382 w 57943"/>
                  <a:gd name="connsiteY25" fmla="*/ 36131 h 41274"/>
                  <a:gd name="connsiteX26" fmla="*/ 32136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136" y="19462"/>
                    </a:moveTo>
                    <a:cubicBezTo>
                      <a:pt x="32732" y="16485"/>
                      <a:pt x="34716" y="6167"/>
                      <a:pt x="43844" y="6167"/>
                    </a:cubicBezTo>
                    <a:cubicBezTo>
                      <a:pt x="50393" y="6167"/>
                      <a:pt x="55354" y="10731"/>
                      <a:pt x="55354" y="20454"/>
                    </a:cubicBezTo>
                    <a:cubicBezTo>
                      <a:pt x="55354" y="31170"/>
                      <a:pt x="48210" y="35734"/>
                      <a:pt x="37494" y="38115"/>
                    </a:cubicBezTo>
                    <a:cubicBezTo>
                      <a:pt x="35708" y="38512"/>
                      <a:pt x="35311" y="38512"/>
                      <a:pt x="35311" y="39901"/>
                    </a:cubicBezTo>
                    <a:cubicBezTo>
                      <a:pt x="35311" y="41489"/>
                      <a:pt x="36105" y="41489"/>
                      <a:pt x="38486" y="41489"/>
                    </a:cubicBezTo>
                    <a:lnTo>
                      <a:pt x="55155" y="41489"/>
                    </a:lnTo>
                    <a:cubicBezTo>
                      <a:pt x="57338" y="41489"/>
                      <a:pt x="58132" y="41489"/>
                      <a:pt x="58132" y="40099"/>
                    </a:cubicBezTo>
                    <a:cubicBezTo>
                      <a:pt x="58132" y="39504"/>
                      <a:pt x="57933" y="39306"/>
                      <a:pt x="55552" y="36924"/>
                    </a:cubicBezTo>
                    <a:cubicBezTo>
                      <a:pt x="55354" y="36726"/>
                      <a:pt x="55155" y="36726"/>
                      <a:pt x="52774" y="34345"/>
                    </a:cubicBezTo>
                    <a:cubicBezTo>
                      <a:pt x="57933" y="28789"/>
                      <a:pt x="58132" y="23232"/>
                      <a:pt x="58132" y="20454"/>
                    </a:cubicBezTo>
                    <a:cubicBezTo>
                      <a:pt x="58132" y="5968"/>
                      <a:pt x="49599" y="214"/>
                      <a:pt x="40471" y="214"/>
                    </a:cubicBezTo>
                    <a:cubicBezTo>
                      <a:pt x="33922" y="214"/>
                      <a:pt x="30152" y="3984"/>
                      <a:pt x="28565" y="5373"/>
                    </a:cubicBezTo>
                    <a:cubicBezTo>
                      <a:pt x="24596" y="9540"/>
                      <a:pt x="23405" y="14501"/>
                      <a:pt x="22413" y="19859"/>
                    </a:cubicBezTo>
                    <a:cubicBezTo>
                      <a:pt x="21024" y="27003"/>
                      <a:pt x="19436" y="35337"/>
                      <a:pt x="12094" y="35337"/>
                    </a:cubicBezTo>
                    <a:cubicBezTo>
                      <a:pt x="7729" y="35337"/>
                      <a:pt x="2569" y="32162"/>
                      <a:pt x="2569" y="21248"/>
                    </a:cubicBezTo>
                    <a:cubicBezTo>
                      <a:pt x="2569" y="7357"/>
                      <a:pt x="13880" y="6762"/>
                      <a:pt x="17849" y="6564"/>
                    </a:cubicBezTo>
                    <a:cubicBezTo>
                      <a:pt x="19040" y="6365"/>
                      <a:pt x="19040" y="5174"/>
                      <a:pt x="19040" y="4976"/>
                    </a:cubicBezTo>
                    <a:cubicBezTo>
                      <a:pt x="19040" y="3389"/>
                      <a:pt x="18246" y="3389"/>
                      <a:pt x="15865" y="3389"/>
                    </a:cubicBezTo>
                    <a:lnTo>
                      <a:pt x="3165" y="3389"/>
                    </a:lnTo>
                    <a:cubicBezTo>
                      <a:pt x="982" y="3389"/>
                      <a:pt x="188" y="3389"/>
                      <a:pt x="188" y="4778"/>
                    </a:cubicBezTo>
                    <a:cubicBezTo>
                      <a:pt x="188" y="5373"/>
                      <a:pt x="188" y="5571"/>
                      <a:pt x="1577" y="7159"/>
                    </a:cubicBezTo>
                    <a:cubicBezTo>
                      <a:pt x="2172" y="7556"/>
                      <a:pt x="3363" y="8945"/>
                      <a:pt x="3561" y="9342"/>
                    </a:cubicBezTo>
                    <a:cubicBezTo>
                      <a:pt x="188" y="14104"/>
                      <a:pt x="188" y="19462"/>
                      <a:pt x="188" y="21248"/>
                    </a:cubicBezTo>
                    <a:cubicBezTo>
                      <a:pt x="188" y="36726"/>
                      <a:pt x="8522" y="41489"/>
                      <a:pt x="15666" y="41489"/>
                    </a:cubicBezTo>
                    <a:cubicBezTo>
                      <a:pt x="20032" y="41489"/>
                      <a:pt x="23604" y="39504"/>
                      <a:pt x="26382" y="36131"/>
                    </a:cubicBezTo>
                    <a:cubicBezTo>
                      <a:pt x="29755" y="31964"/>
                      <a:pt x="30549" y="28392"/>
                      <a:pt x="32136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6" name="Forma libre: forma 355">
                <a:extLst>
                  <a:ext uri="{FF2B5EF4-FFF2-40B4-BE49-F238E27FC236}">
                    <a16:creationId xmlns:a16="http://schemas.microsoft.com/office/drawing/2014/main" id="{0668C350-214C-8981-90CB-8C8F77AAA780}"/>
                  </a:ext>
                </a:extLst>
              </p:cNvPr>
              <p:cNvSpPr/>
              <p:nvPr/>
            </p:nvSpPr>
            <p:spPr>
              <a:xfrm>
                <a:off x="3306122" y="3317733"/>
                <a:ext cx="84534" cy="26987"/>
              </a:xfrm>
              <a:custGeom>
                <a:avLst/>
                <a:gdLst>
                  <a:gd name="connsiteX0" fmla="*/ 28763 w 84534"/>
                  <a:gd name="connsiteY0" fmla="*/ 8941 h 26987"/>
                  <a:gd name="connsiteX1" fmla="*/ 30152 w 84534"/>
                  <a:gd name="connsiteY1" fmla="*/ 26602 h 26987"/>
                  <a:gd name="connsiteX2" fmla="*/ 34121 w 84534"/>
                  <a:gd name="connsiteY2" fmla="*/ 26602 h 26987"/>
                  <a:gd name="connsiteX3" fmla="*/ 41066 w 84534"/>
                  <a:gd name="connsiteY3" fmla="*/ 17275 h 26987"/>
                  <a:gd name="connsiteX4" fmla="*/ 75197 w 84534"/>
                  <a:gd name="connsiteY4" fmla="*/ 17275 h 26987"/>
                  <a:gd name="connsiteX5" fmla="*/ 80754 w 84534"/>
                  <a:gd name="connsiteY5" fmla="*/ 27197 h 26987"/>
                  <a:gd name="connsiteX6" fmla="*/ 84722 w 84534"/>
                  <a:gd name="connsiteY6" fmla="*/ 27197 h 26987"/>
                  <a:gd name="connsiteX7" fmla="*/ 84326 w 84534"/>
                  <a:gd name="connsiteY7" fmla="*/ 13306 h 26987"/>
                  <a:gd name="connsiteX8" fmla="*/ 84722 w 84534"/>
                  <a:gd name="connsiteY8" fmla="*/ 210 h 26987"/>
                  <a:gd name="connsiteX9" fmla="*/ 80754 w 84534"/>
                  <a:gd name="connsiteY9" fmla="*/ 210 h 26987"/>
                  <a:gd name="connsiteX10" fmla="*/ 75197 w 84534"/>
                  <a:gd name="connsiteY10" fmla="*/ 8941 h 26987"/>
                  <a:gd name="connsiteX11" fmla="*/ 6935 w 84534"/>
                  <a:gd name="connsiteY11" fmla="*/ 8544 h 26987"/>
                  <a:gd name="connsiteX12" fmla="*/ 188 w 84534"/>
                  <a:gd name="connsiteY12" fmla="*/ 15092 h 26987"/>
                  <a:gd name="connsiteX13" fmla="*/ 6935 w 84534"/>
                  <a:gd name="connsiteY13" fmla="*/ 21839 h 26987"/>
                  <a:gd name="connsiteX14" fmla="*/ 13483 w 84534"/>
                  <a:gd name="connsiteY14" fmla="*/ 15092 h 26987"/>
                  <a:gd name="connsiteX15" fmla="*/ 6935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63" y="8941"/>
                    </a:moveTo>
                    <a:lnTo>
                      <a:pt x="30152" y="26602"/>
                    </a:lnTo>
                    <a:lnTo>
                      <a:pt x="34121" y="26602"/>
                    </a:lnTo>
                    <a:cubicBezTo>
                      <a:pt x="34121" y="18466"/>
                      <a:pt x="34915" y="17275"/>
                      <a:pt x="41066" y="17275"/>
                    </a:cubicBezTo>
                    <a:lnTo>
                      <a:pt x="75197" y="17275"/>
                    </a:lnTo>
                    <a:cubicBezTo>
                      <a:pt x="80754" y="17275"/>
                      <a:pt x="80754" y="18664"/>
                      <a:pt x="80754" y="27197"/>
                    </a:cubicBezTo>
                    <a:lnTo>
                      <a:pt x="84722" y="27197"/>
                    </a:lnTo>
                    <a:cubicBezTo>
                      <a:pt x="84524" y="23228"/>
                      <a:pt x="84326" y="16283"/>
                      <a:pt x="84326" y="13306"/>
                    </a:cubicBezTo>
                    <a:cubicBezTo>
                      <a:pt x="84326" y="8941"/>
                      <a:pt x="84524" y="4377"/>
                      <a:pt x="84722" y="210"/>
                    </a:cubicBezTo>
                    <a:lnTo>
                      <a:pt x="80754" y="210"/>
                    </a:lnTo>
                    <a:cubicBezTo>
                      <a:pt x="80754" y="8544"/>
                      <a:pt x="80158" y="8941"/>
                      <a:pt x="75197" y="8941"/>
                    </a:cubicBezTo>
                    <a:close/>
                    <a:moveTo>
                      <a:pt x="6935" y="8544"/>
                    </a:moveTo>
                    <a:cubicBezTo>
                      <a:pt x="2768" y="8544"/>
                      <a:pt x="188" y="11719"/>
                      <a:pt x="188" y="15092"/>
                    </a:cubicBezTo>
                    <a:cubicBezTo>
                      <a:pt x="188" y="19061"/>
                      <a:pt x="3562" y="21839"/>
                      <a:pt x="6935" y="21839"/>
                    </a:cubicBezTo>
                    <a:cubicBezTo>
                      <a:pt x="10308" y="21839"/>
                      <a:pt x="13483" y="19061"/>
                      <a:pt x="13483" y="15092"/>
                    </a:cubicBezTo>
                    <a:cubicBezTo>
                      <a:pt x="13483" y="11719"/>
                      <a:pt x="10904" y="8544"/>
                      <a:pt x="6935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7" name="Forma libre: forma 356">
                <a:extLst>
                  <a:ext uri="{FF2B5EF4-FFF2-40B4-BE49-F238E27FC236}">
                    <a16:creationId xmlns:a16="http://schemas.microsoft.com/office/drawing/2014/main" id="{B0D12EEC-FF58-8718-DFDE-71ACEFA1623F}"/>
                  </a:ext>
                </a:extLst>
              </p:cNvPr>
              <p:cNvSpPr/>
              <p:nvPr/>
            </p:nvSpPr>
            <p:spPr>
              <a:xfrm>
                <a:off x="3302352" y="3264150"/>
                <a:ext cx="23812" cy="23613"/>
              </a:xfrm>
              <a:custGeom>
                <a:avLst/>
                <a:gdLst>
                  <a:gd name="connsiteX0" fmla="*/ 8522 w 23812"/>
                  <a:gd name="connsiteY0" fmla="*/ 2390 h 23613"/>
                  <a:gd name="connsiteX1" fmla="*/ 4752 w 23812"/>
                  <a:gd name="connsiteY1" fmla="*/ 207 h 23613"/>
                  <a:gd name="connsiteX2" fmla="*/ 188 w 23812"/>
                  <a:gd name="connsiteY2" fmla="*/ 4771 h 23613"/>
                  <a:gd name="connsiteX3" fmla="*/ 2371 w 23812"/>
                  <a:gd name="connsiteY3" fmla="*/ 8541 h 23613"/>
                  <a:gd name="connsiteX4" fmla="*/ 21818 w 23812"/>
                  <a:gd name="connsiteY4" fmla="*/ 23821 h 23613"/>
                  <a:gd name="connsiteX5" fmla="*/ 24001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522" y="2390"/>
                    </a:moveTo>
                    <a:cubicBezTo>
                      <a:pt x="7729" y="1199"/>
                      <a:pt x="6340" y="207"/>
                      <a:pt x="4752" y="207"/>
                    </a:cubicBezTo>
                    <a:cubicBezTo>
                      <a:pt x="2569" y="207"/>
                      <a:pt x="188" y="2588"/>
                      <a:pt x="188" y="4771"/>
                    </a:cubicBezTo>
                    <a:cubicBezTo>
                      <a:pt x="188" y="6755"/>
                      <a:pt x="1577" y="8144"/>
                      <a:pt x="2371" y="8541"/>
                    </a:cubicBezTo>
                    <a:lnTo>
                      <a:pt x="21818" y="23821"/>
                    </a:lnTo>
                    <a:lnTo>
                      <a:pt x="24001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58" name="Gráfico 5">
              <a:extLst>
                <a:ext uri="{FF2B5EF4-FFF2-40B4-BE49-F238E27FC236}">
                  <a16:creationId xmlns:a16="http://schemas.microsoft.com/office/drawing/2014/main" id="{21DDBD91-7B24-CE4D-D8F6-2646368C1707}"/>
                </a:ext>
              </a:extLst>
            </p:cNvPr>
            <p:cNvGrpSpPr/>
            <p:nvPr/>
          </p:nvGrpSpPr>
          <p:grpSpPr>
            <a:xfrm>
              <a:off x="3334102" y="3182859"/>
              <a:ext cx="57943" cy="127328"/>
              <a:chOff x="3334102" y="3182859"/>
              <a:chExt cx="57943" cy="127328"/>
            </a:xfrm>
            <a:solidFill>
              <a:schemeClr val="tx1"/>
            </a:solidFill>
          </p:grpSpPr>
          <p:sp>
            <p:nvSpPr>
              <p:cNvPr id="359" name="Forma libre: forma 358">
                <a:extLst>
                  <a:ext uri="{FF2B5EF4-FFF2-40B4-BE49-F238E27FC236}">
                    <a16:creationId xmlns:a16="http://schemas.microsoft.com/office/drawing/2014/main" id="{4FFB59C7-4AE9-3E0C-39E5-541846A5BE3C}"/>
                  </a:ext>
                </a:extLst>
              </p:cNvPr>
              <p:cNvSpPr/>
              <p:nvPr/>
            </p:nvSpPr>
            <p:spPr>
              <a:xfrm>
                <a:off x="3334102" y="3254228"/>
                <a:ext cx="57943" cy="55959"/>
              </a:xfrm>
              <a:custGeom>
                <a:avLst/>
                <a:gdLst>
                  <a:gd name="connsiteX0" fmla="*/ 29755 w 57943"/>
                  <a:gd name="connsiteY0" fmla="*/ 207 h 55959"/>
                  <a:gd name="connsiteX1" fmla="*/ 188 w 57943"/>
                  <a:gd name="connsiteY1" fmla="*/ 28187 h 55959"/>
                  <a:gd name="connsiteX2" fmla="*/ 29755 w 57943"/>
                  <a:gd name="connsiteY2" fmla="*/ 56166 h 55959"/>
                  <a:gd name="connsiteX3" fmla="*/ 58132 w 57943"/>
                  <a:gd name="connsiteY3" fmla="*/ 28187 h 55959"/>
                  <a:gd name="connsiteX4" fmla="*/ 29755 w 57943"/>
                  <a:gd name="connsiteY4" fmla="*/ 207 h 55959"/>
                  <a:gd name="connsiteX5" fmla="*/ 54957 w 57943"/>
                  <a:gd name="connsiteY5" fmla="*/ 28187 h 55959"/>
                  <a:gd name="connsiteX6" fmla="*/ 46424 w 57943"/>
                  <a:gd name="connsiteY6" fmla="*/ 42474 h 55959"/>
                  <a:gd name="connsiteX7" fmla="*/ 28763 w 57943"/>
                  <a:gd name="connsiteY7" fmla="*/ 45649 h 55959"/>
                  <a:gd name="connsiteX8" fmla="*/ 11301 w 57943"/>
                  <a:gd name="connsiteY8" fmla="*/ 42673 h 55959"/>
                  <a:gd name="connsiteX9" fmla="*/ 2966 w 57943"/>
                  <a:gd name="connsiteY9" fmla="*/ 28187 h 55959"/>
                  <a:gd name="connsiteX10" fmla="*/ 11102 w 57943"/>
                  <a:gd name="connsiteY10" fmla="*/ 13899 h 55959"/>
                  <a:gd name="connsiteX11" fmla="*/ 28763 w 57943"/>
                  <a:gd name="connsiteY11" fmla="*/ 10724 h 55959"/>
                  <a:gd name="connsiteX12" fmla="*/ 45630 w 57943"/>
                  <a:gd name="connsiteY12" fmla="*/ 13502 h 55959"/>
                  <a:gd name="connsiteX13" fmla="*/ 54957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55" y="207"/>
                    </a:moveTo>
                    <a:cubicBezTo>
                      <a:pt x="13483" y="207"/>
                      <a:pt x="188" y="12907"/>
                      <a:pt x="188" y="28187"/>
                    </a:cubicBezTo>
                    <a:cubicBezTo>
                      <a:pt x="188" y="43863"/>
                      <a:pt x="13880" y="56166"/>
                      <a:pt x="29755" y="56166"/>
                    </a:cubicBezTo>
                    <a:cubicBezTo>
                      <a:pt x="46027" y="56166"/>
                      <a:pt x="58132" y="43069"/>
                      <a:pt x="58132" y="28187"/>
                    </a:cubicBezTo>
                    <a:cubicBezTo>
                      <a:pt x="58132" y="12907"/>
                      <a:pt x="45829" y="207"/>
                      <a:pt x="29755" y="207"/>
                    </a:cubicBezTo>
                    <a:close/>
                    <a:moveTo>
                      <a:pt x="54957" y="28187"/>
                    </a:moveTo>
                    <a:cubicBezTo>
                      <a:pt x="54957" y="33544"/>
                      <a:pt x="52377" y="39101"/>
                      <a:pt x="46424" y="42474"/>
                    </a:cubicBezTo>
                    <a:cubicBezTo>
                      <a:pt x="40868" y="45649"/>
                      <a:pt x="33327" y="45649"/>
                      <a:pt x="28763" y="45649"/>
                    </a:cubicBezTo>
                    <a:cubicBezTo>
                      <a:pt x="23802" y="45649"/>
                      <a:pt x="16857" y="45649"/>
                      <a:pt x="11301" y="42673"/>
                    </a:cubicBezTo>
                    <a:cubicBezTo>
                      <a:pt x="5546" y="39299"/>
                      <a:pt x="2966" y="33346"/>
                      <a:pt x="2966" y="28187"/>
                    </a:cubicBezTo>
                    <a:cubicBezTo>
                      <a:pt x="2966" y="22630"/>
                      <a:pt x="5744" y="17273"/>
                      <a:pt x="11102" y="13899"/>
                    </a:cubicBezTo>
                    <a:cubicBezTo>
                      <a:pt x="16460" y="10724"/>
                      <a:pt x="23802" y="10724"/>
                      <a:pt x="28763" y="10724"/>
                    </a:cubicBezTo>
                    <a:cubicBezTo>
                      <a:pt x="33327" y="10724"/>
                      <a:pt x="40074" y="10724"/>
                      <a:pt x="45630" y="13502"/>
                    </a:cubicBezTo>
                    <a:cubicBezTo>
                      <a:pt x="51385" y="16280"/>
                      <a:pt x="54957" y="21837"/>
                      <a:pt x="54957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0" name="Forma libre: forma 359">
                <a:extLst>
                  <a:ext uri="{FF2B5EF4-FFF2-40B4-BE49-F238E27FC236}">
                    <a16:creationId xmlns:a16="http://schemas.microsoft.com/office/drawing/2014/main" id="{6424E928-29A6-86F8-C4C7-B84EAC0975F6}"/>
                  </a:ext>
                </a:extLst>
              </p:cNvPr>
              <p:cNvSpPr/>
              <p:nvPr/>
            </p:nvSpPr>
            <p:spPr>
              <a:xfrm>
                <a:off x="3334697" y="3182859"/>
                <a:ext cx="55959" cy="63698"/>
              </a:xfrm>
              <a:custGeom>
                <a:avLst/>
                <a:gdLst>
                  <a:gd name="connsiteX0" fmla="*/ 12690 w 55959"/>
                  <a:gd name="connsiteY0" fmla="*/ 53978 h 63698"/>
                  <a:gd name="connsiteX1" fmla="*/ 46622 w 55959"/>
                  <a:gd name="connsiteY1" fmla="*/ 53978 h 63698"/>
                  <a:gd name="connsiteX2" fmla="*/ 52179 w 55959"/>
                  <a:gd name="connsiteY2" fmla="*/ 63900 h 63698"/>
                  <a:gd name="connsiteX3" fmla="*/ 56147 w 55959"/>
                  <a:gd name="connsiteY3" fmla="*/ 63900 h 63698"/>
                  <a:gd name="connsiteX4" fmla="*/ 55751 w 55959"/>
                  <a:gd name="connsiteY4" fmla="*/ 49613 h 63698"/>
                  <a:gd name="connsiteX5" fmla="*/ 56147 w 55959"/>
                  <a:gd name="connsiteY5" fmla="*/ 35325 h 63698"/>
                  <a:gd name="connsiteX6" fmla="*/ 52179 w 55959"/>
                  <a:gd name="connsiteY6" fmla="*/ 35325 h 63698"/>
                  <a:gd name="connsiteX7" fmla="*/ 46622 w 55959"/>
                  <a:gd name="connsiteY7" fmla="*/ 45247 h 63698"/>
                  <a:gd name="connsiteX8" fmla="*/ 23207 w 55959"/>
                  <a:gd name="connsiteY8" fmla="*/ 45247 h 63698"/>
                  <a:gd name="connsiteX9" fmla="*/ 2966 w 55959"/>
                  <a:gd name="connsiteY9" fmla="*/ 28182 h 63698"/>
                  <a:gd name="connsiteX10" fmla="*/ 17055 w 55959"/>
                  <a:gd name="connsiteY10" fmla="*/ 18855 h 63698"/>
                  <a:gd name="connsiteX11" fmla="*/ 46622 w 55959"/>
                  <a:gd name="connsiteY11" fmla="*/ 18855 h 63698"/>
                  <a:gd name="connsiteX12" fmla="*/ 52179 w 55959"/>
                  <a:gd name="connsiteY12" fmla="*/ 28777 h 63698"/>
                  <a:gd name="connsiteX13" fmla="*/ 56147 w 55959"/>
                  <a:gd name="connsiteY13" fmla="*/ 28777 h 63698"/>
                  <a:gd name="connsiteX14" fmla="*/ 55751 w 55959"/>
                  <a:gd name="connsiteY14" fmla="*/ 14489 h 63698"/>
                  <a:gd name="connsiteX15" fmla="*/ 56147 w 55959"/>
                  <a:gd name="connsiteY15" fmla="*/ 202 h 63698"/>
                  <a:gd name="connsiteX16" fmla="*/ 52179 w 55959"/>
                  <a:gd name="connsiteY16" fmla="*/ 202 h 63698"/>
                  <a:gd name="connsiteX17" fmla="*/ 48408 w 55959"/>
                  <a:gd name="connsiteY17" fmla="*/ 10124 h 63698"/>
                  <a:gd name="connsiteX18" fmla="*/ 24199 w 55959"/>
                  <a:gd name="connsiteY18" fmla="*/ 10124 h 63698"/>
                  <a:gd name="connsiteX19" fmla="*/ 4951 w 55959"/>
                  <a:gd name="connsiteY19" fmla="*/ 14092 h 63698"/>
                  <a:gd name="connsiteX20" fmla="*/ 188 w 55959"/>
                  <a:gd name="connsiteY20" fmla="*/ 27388 h 63698"/>
                  <a:gd name="connsiteX21" fmla="*/ 13483 w 55959"/>
                  <a:gd name="connsiteY21" fmla="*/ 46041 h 63698"/>
                  <a:gd name="connsiteX22" fmla="*/ 188 w 55959"/>
                  <a:gd name="connsiteY22" fmla="*/ 46041 h 63698"/>
                  <a:gd name="connsiteX23" fmla="*/ 1577 w 55959"/>
                  <a:gd name="connsiteY23" fmla="*/ 63900 h 63698"/>
                  <a:gd name="connsiteX24" fmla="*/ 5546 w 55959"/>
                  <a:gd name="connsiteY24" fmla="*/ 63900 h 63698"/>
                  <a:gd name="connsiteX25" fmla="*/ 12690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90" y="53978"/>
                    </a:moveTo>
                    <a:lnTo>
                      <a:pt x="46622" y="53978"/>
                    </a:lnTo>
                    <a:cubicBezTo>
                      <a:pt x="52179" y="53978"/>
                      <a:pt x="52179" y="55368"/>
                      <a:pt x="52179" y="63900"/>
                    </a:cubicBezTo>
                    <a:lnTo>
                      <a:pt x="56147" y="63900"/>
                    </a:lnTo>
                    <a:cubicBezTo>
                      <a:pt x="55949" y="59336"/>
                      <a:pt x="55751" y="52986"/>
                      <a:pt x="55751" y="49613"/>
                    </a:cubicBezTo>
                    <a:cubicBezTo>
                      <a:pt x="55751" y="46239"/>
                      <a:pt x="55949" y="39691"/>
                      <a:pt x="56147" y="35325"/>
                    </a:cubicBezTo>
                    <a:lnTo>
                      <a:pt x="52179" y="35325"/>
                    </a:lnTo>
                    <a:cubicBezTo>
                      <a:pt x="52179" y="43858"/>
                      <a:pt x="52179" y="45247"/>
                      <a:pt x="46622" y="45247"/>
                    </a:cubicBezTo>
                    <a:lnTo>
                      <a:pt x="23207" y="45247"/>
                    </a:lnTo>
                    <a:cubicBezTo>
                      <a:pt x="10110" y="45247"/>
                      <a:pt x="2966" y="36317"/>
                      <a:pt x="2966" y="28182"/>
                    </a:cubicBezTo>
                    <a:cubicBezTo>
                      <a:pt x="2966" y="20244"/>
                      <a:pt x="9912" y="18855"/>
                      <a:pt x="17055" y="18855"/>
                    </a:cubicBezTo>
                    <a:lnTo>
                      <a:pt x="46622" y="18855"/>
                    </a:lnTo>
                    <a:cubicBezTo>
                      <a:pt x="52179" y="18855"/>
                      <a:pt x="52179" y="20244"/>
                      <a:pt x="52179" y="28777"/>
                    </a:cubicBezTo>
                    <a:lnTo>
                      <a:pt x="56147" y="28777"/>
                    </a:lnTo>
                    <a:cubicBezTo>
                      <a:pt x="55949" y="24213"/>
                      <a:pt x="55751" y="17863"/>
                      <a:pt x="55751" y="14489"/>
                    </a:cubicBezTo>
                    <a:cubicBezTo>
                      <a:pt x="55751" y="11116"/>
                      <a:pt x="55949" y="4567"/>
                      <a:pt x="56147" y="202"/>
                    </a:cubicBezTo>
                    <a:lnTo>
                      <a:pt x="52179" y="202"/>
                    </a:lnTo>
                    <a:cubicBezTo>
                      <a:pt x="52179" y="6750"/>
                      <a:pt x="52179" y="9925"/>
                      <a:pt x="48408" y="10124"/>
                    </a:cubicBezTo>
                    <a:lnTo>
                      <a:pt x="24199" y="10124"/>
                    </a:lnTo>
                    <a:cubicBezTo>
                      <a:pt x="13483" y="10124"/>
                      <a:pt x="9515" y="10124"/>
                      <a:pt x="4951" y="14092"/>
                    </a:cubicBezTo>
                    <a:cubicBezTo>
                      <a:pt x="2768" y="15878"/>
                      <a:pt x="188" y="20046"/>
                      <a:pt x="188" y="27388"/>
                    </a:cubicBezTo>
                    <a:cubicBezTo>
                      <a:pt x="188" y="36516"/>
                      <a:pt x="5744" y="42469"/>
                      <a:pt x="13483" y="46041"/>
                    </a:cubicBezTo>
                    <a:lnTo>
                      <a:pt x="188" y="46041"/>
                    </a:lnTo>
                    <a:lnTo>
                      <a:pt x="1577" y="63900"/>
                    </a:lnTo>
                    <a:lnTo>
                      <a:pt x="5546" y="63900"/>
                    </a:lnTo>
                    <a:cubicBezTo>
                      <a:pt x="5546" y="54971"/>
                      <a:pt x="6538" y="53978"/>
                      <a:pt x="12690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61" name="Forma libre: forma 360">
              <a:extLst>
                <a:ext uri="{FF2B5EF4-FFF2-40B4-BE49-F238E27FC236}">
                  <a16:creationId xmlns:a16="http://schemas.microsoft.com/office/drawing/2014/main" id="{085A48E9-58AF-8DDC-82E2-932B9893E708}"/>
                </a:ext>
              </a:extLst>
            </p:cNvPr>
            <p:cNvSpPr/>
            <p:nvPr/>
          </p:nvSpPr>
          <p:spPr>
            <a:xfrm flipV="1">
              <a:off x="3706584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62" name="Gráfico 5">
              <a:extLst>
                <a:ext uri="{FF2B5EF4-FFF2-40B4-BE49-F238E27FC236}">
                  <a16:creationId xmlns:a16="http://schemas.microsoft.com/office/drawing/2014/main" id="{A930BB6F-E4F9-A665-EB87-4E7F13CB0723}"/>
                </a:ext>
              </a:extLst>
            </p:cNvPr>
            <p:cNvGrpSpPr/>
            <p:nvPr/>
          </p:nvGrpSpPr>
          <p:grpSpPr>
            <a:xfrm>
              <a:off x="3754491" y="4107711"/>
              <a:ext cx="85923" cy="181178"/>
              <a:chOff x="3754491" y="4107711"/>
              <a:chExt cx="85923" cy="181178"/>
            </a:xfrm>
            <a:solidFill>
              <a:schemeClr val="tx1"/>
            </a:solidFill>
          </p:grpSpPr>
          <p:sp>
            <p:nvSpPr>
              <p:cNvPr id="363" name="Forma libre: forma 362">
                <a:extLst>
                  <a:ext uri="{FF2B5EF4-FFF2-40B4-BE49-F238E27FC236}">
                    <a16:creationId xmlns:a16="http://schemas.microsoft.com/office/drawing/2014/main" id="{755F685F-3935-0F88-B7C0-95AE5C5A2491}"/>
                  </a:ext>
                </a:extLst>
              </p:cNvPr>
              <p:cNvSpPr/>
              <p:nvPr/>
            </p:nvSpPr>
            <p:spPr>
              <a:xfrm>
                <a:off x="3754491" y="4215865"/>
                <a:ext cx="85923" cy="73024"/>
              </a:xfrm>
              <a:custGeom>
                <a:avLst/>
                <a:gdLst>
                  <a:gd name="connsiteX0" fmla="*/ 224 w 85923"/>
                  <a:gd name="connsiteY0" fmla="*/ 3856 h 73024"/>
                  <a:gd name="connsiteX1" fmla="*/ 224 w 85923"/>
                  <a:gd name="connsiteY1" fmla="*/ 73309 h 73024"/>
                  <a:gd name="connsiteX2" fmla="*/ 4192 w 85923"/>
                  <a:gd name="connsiteY2" fmla="*/ 73309 h 73024"/>
                  <a:gd name="connsiteX3" fmla="*/ 4192 w 85923"/>
                  <a:gd name="connsiteY3" fmla="*/ 70332 h 73024"/>
                  <a:gd name="connsiteX4" fmla="*/ 10145 w 85923"/>
                  <a:gd name="connsiteY4" fmla="*/ 60212 h 73024"/>
                  <a:gd name="connsiteX5" fmla="*/ 76225 w 85923"/>
                  <a:gd name="connsiteY5" fmla="*/ 60212 h 73024"/>
                  <a:gd name="connsiteX6" fmla="*/ 82178 w 85923"/>
                  <a:gd name="connsiteY6" fmla="*/ 70332 h 73024"/>
                  <a:gd name="connsiteX7" fmla="*/ 82178 w 85923"/>
                  <a:gd name="connsiteY7" fmla="*/ 73309 h 73024"/>
                  <a:gd name="connsiteX8" fmla="*/ 86147 w 85923"/>
                  <a:gd name="connsiteY8" fmla="*/ 73309 h 73024"/>
                  <a:gd name="connsiteX9" fmla="*/ 85750 w 85923"/>
                  <a:gd name="connsiteY9" fmla="*/ 54061 h 73024"/>
                  <a:gd name="connsiteX10" fmla="*/ 86147 w 85923"/>
                  <a:gd name="connsiteY10" fmla="*/ 32828 h 73024"/>
                  <a:gd name="connsiteX11" fmla="*/ 82178 w 85923"/>
                  <a:gd name="connsiteY11" fmla="*/ 32828 h 73024"/>
                  <a:gd name="connsiteX12" fmla="*/ 82178 w 85923"/>
                  <a:gd name="connsiteY12" fmla="*/ 36995 h 73024"/>
                  <a:gd name="connsiteX13" fmla="*/ 76225 w 85923"/>
                  <a:gd name="connsiteY13" fmla="*/ 49100 h 73024"/>
                  <a:gd name="connsiteX14" fmla="*/ 45070 w 85923"/>
                  <a:gd name="connsiteY14" fmla="*/ 49100 h 73024"/>
                  <a:gd name="connsiteX15" fmla="*/ 45070 w 85923"/>
                  <a:gd name="connsiteY15" fmla="*/ 38186 h 73024"/>
                  <a:gd name="connsiteX16" fmla="*/ 59953 w 85923"/>
                  <a:gd name="connsiteY16" fmla="*/ 24692 h 73024"/>
                  <a:gd name="connsiteX17" fmla="*/ 59953 w 85923"/>
                  <a:gd name="connsiteY17" fmla="*/ 21517 h 73024"/>
                  <a:gd name="connsiteX18" fmla="*/ 26417 w 85923"/>
                  <a:gd name="connsiteY18" fmla="*/ 21517 h 73024"/>
                  <a:gd name="connsiteX19" fmla="*/ 26417 w 85923"/>
                  <a:gd name="connsiteY19" fmla="*/ 24692 h 73024"/>
                  <a:gd name="connsiteX20" fmla="*/ 41102 w 85923"/>
                  <a:gd name="connsiteY20" fmla="*/ 38186 h 73024"/>
                  <a:gd name="connsiteX21" fmla="*/ 41102 w 85923"/>
                  <a:gd name="connsiteY21" fmla="*/ 49100 h 73024"/>
                  <a:gd name="connsiteX22" fmla="*/ 9153 w 85923"/>
                  <a:gd name="connsiteY22" fmla="*/ 49100 h 73024"/>
                  <a:gd name="connsiteX23" fmla="*/ 4192 w 85923"/>
                  <a:gd name="connsiteY23" fmla="*/ 42750 h 73024"/>
                  <a:gd name="connsiteX24" fmla="*/ 4192 w 85923"/>
                  <a:gd name="connsiteY24" fmla="*/ 27668 h 73024"/>
                  <a:gd name="connsiteX25" fmla="*/ 28600 w 85923"/>
                  <a:gd name="connsiteY25" fmla="*/ 3459 h 73024"/>
                  <a:gd name="connsiteX26" fmla="*/ 28600 w 85923"/>
                  <a:gd name="connsiteY26" fmla="*/ 284 h 7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923" h="73024">
                    <a:moveTo>
                      <a:pt x="224" y="3856"/>
                    </a:moveTo>
                    <a:lnTo>
                      <a:pt x="224" y="73309"/>
                    </a:lnTo>
                    <a:lnTo>
                      <a:pt x="4192" y="73309"/>
                    </a:lnTo>
                    <a:lnTo>
                      <a:pt x="4192" y="70332"/>
                    </a:lnTo>
                    <a:cubicBezTo>
                      <a:pt x="4192" y="60609"/>
                      <a:pt x="5581" y="60212"/>
                      <a:pt x="10145" y="60212"/>
                    </a:cubicBezTo>
                    <a:lnTo>
                      <a:pt x="76225" y="60212"/>
                    </a:lnTo>
                    <a:cubicBezTo>
                      <a:pt x="80789" y="60212"/>
                      <a:pt x="82178" y="60609"/>
                      <a:pt x="82178" y="70332"/>
                    </a:cubicBezTo>
                    <a:lnTo>
                      <a:pt x="82178" y="73309"/>
                    </a:lnTo>
                    <a:lnTo>
                      <a:pt x="86147" y="73309"/>
                    </a:lnTo>
                    <a:cubicBezTo>
                      <a:pt x="85750" y="68943"/>
                      <a:pt x="85750" y="59022"/>
                      <a:pt x="85750" y="54061"/>
                    </a:cubicBezTo>
                    <a:cubicBezTo>
                      <a:pt x="85750" y="48901"/>
                      <a:pt x="85750" y="37392"/>
                      <a:pt x="86147" y="32828"/>
                    </a:cubicBezTo>
                    <a:lnTo>
                      <a:pt x="82178" y="32828"/>
                    </a:lnTo>
                    <a:lnTo>
                      <a:pt x="82178" y="36995"/>
                    </a:lnTo>
                    <a:cubicBezTo>
                      <a:pt x="82178" y="49100"/>
                      <a:pt x="80591" y="49100"/>
                      <a:pt x="76225" y="49100"/>
                    </a:cubicBezTo>
                    <a:lnTo>
                      <a:pt x="45070" y="49100"/>
                    </a:lnTo>
                    <a:lnTo>
                      <a:pt x="45070" y="38186"/>
                    </a:lnTo>
                    <a:cubicBezTo>
                      <a:pt x="45070" y="26081"/>
                      <a:pt x="49039" y="24692"/>
                      <a:pt x="59953" y="24692"/>
                    </a:cubicBezTo>
                    <a:lnTo>
                      <a:pt x="59953" y="21517"/>
                    </a:lnTo>
                    <a:lnTo>
                      <a:pt x="26417" y="21517"/>
                    </a:lnTo>
                    <a:lnTo>
                      <a:pt x="26417" y="24692"/>
                    </a:lnTo>
                    <a:cubicBezTo>
                      <a:pt x="36934" y="24692"/>
                      <a:pt x="41102" y="26081"/>
                      <a:pt x="41102" y="38186"/>
                    </a:cubicBezTo>
                    <a:lnTo>
                      <a:pt x="41102" y="49100"/>
                    </a:lnTo>
                    <a:lnTo>
                      <a:pt x="9153" y="49100"/>
                    </a:lnTo>
                    <a:cubicBezTo>
                      <a:pt x="4986" y="49100"/>
                      <a:pt x="4192" y="48703"/>
                      <a:pt x="4192" y="42750"/>
                    </a:cubicBezTo>
                    <a:lnTo>
                      <a:pt x="4192" y="27668"/>
                    </a:lnTo>
                    <a:cubicBezTo>
                      <a:pt x="4192" y="8618"/>
                      <a:pt x="11138" y="5642"/>
                      <a:pt x="28600" y="3459"/>
                    </a:cubicBezTo>
                    <a:lnTo>
                      <a:pt x="28600" y="28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4" name="Forma libre: forma 363">
                <a:extLst>
                  <a:ext uri="{FF2B5EF4-FFF2-40B4-BE49-F238E27FC236}">
                    <a16:creationId xmlns:a16="http://schemas.microsoft.com/office/drawing/2014/main" id="{4D5806B9-DAD4-C79A-D059-C677D874F2DF}"/>
                  </a:ext>
                </a:extLst>
              </p:cNvPr>
              <p:cNvSpPr/>
              <p:nvPr/>
            </p:nvSpPr>
            <p:spPr>
              <a:xfrm>
                <a:off x="3755880" y="4179352"/>
                <a:ext cx="84534" cy="26987"/>
              </a:xfrm>
              <a:custGeom>
                <a:avLst/>
                <a:gdLst>
                  <a:gd name="connsiteX0" fmla="*/ 28799 w 84534"/>
                  <a:gd name="connsiteY0" fmla="*/ 9009 h 26987"/>
                  <a:gd name="connsiteX1" fmla="*/ 30188 w 84534"/>
                  <a:gd name="connsiteY1" fmla="*/ 26670 h 26987"/>
                  <a:gd name="connsiteX2" fmla="*/ 34156 w 84534"/>
                  <a:gd name="connsiteY2" fmla="*/ 26670 h 26987"/>
                  <a:gd name="connsiteX3" fmla="*/ 41102 w 84534"/>
                  <a:gd name="connsiteY3" fmla="*/ 17343 h 26987"/>
                  <a:gd name="connsiteX4" fmla="*/ 75233 w 84534"/>
                  <a:gd name="connsiteY4" fmla="*/ 17343 h 26987"/>
                  <a:gd name="connsiteX5" fmla="*/ 80789 w 84534"/>
                  <a:gd name="connsiteY5" fmla="*/ 27265 h 26987"/>
                  <a:gd name="connsiteX6" fmla="*/ 84758 w 84534"/>
                  <a:gd name="connsiteY6" fmla="*/ 27265 h 26987"/>
                  <a:gd name="connsiteX7" fmla="*/ 84361 w 84534"/>
                  <a:gd name="connsiteY7" fmla="*/ 13374 h 26987"/>
                  <a:gd name="connsiteX8" fmla="*/ 84758 w 84534"/>
                  <a:gd name="connsiteY8" fmla="*/ 278 h 26987"/>
                  <a:gd name="connsiteX9" fmla="*/ 80789 w 84534"/>
                  <a:gd name="connsiteY9" fmla="*/ 278 h 26987"/>
                  <a:gd name="connsiteX10" fmla="*/ 75233 w 84534"/>
                  <a:gd name="connsiteY10" fmla="*/ 9009 h 26987"/>
                  <a:gd name="connsiteX11" fmla="*/ 6970 w 84534"/>
                  <a:gd name="connsiteY11" fmla="*/ 8612 h 26987"/>
                  <a:gd name="connsiteX12" fmla="*/ 224 w 84534"/>
                  <a:gd name="connsiteY12" fmla="*/ 15160 h 26987"/>
                  <a:gd name="connsiteX13" fmla="*/ 6970 w 84534"/>
                  <a:gd name="connsiteY13" fmla="*/ 21907 h 26987"/>
                  <a:gd name="connsiteX14" fmla="*/ 13519 w 84534"/>
                  <a:gd name="connsiteY14" fmla="*/ 15160 h 26987"/>
                  <a:gd name="connsiteX15" fmla="*/ 6970 w 84534"/>
                  <a:gd name="connsiteY15" fmla="*/ 861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99" y="9009"/>
                    </a:moveTo>
                    <a:lnTo>
                      <a:pt x="30188" y="26670"/>
                    </a:lnTo>
                    <a:lnTo>
                      <a:pt x="34156" y="26670"/>
                    </a:lnTo>
                    <a:cubicBezTo>
                      <a:pt x="34156" y="18534"/>
                      <a:pt x="34950" y="17343"/>
                      <a:pt x="41102" y="17343"/>
                    </a:cubicBezTo>
                    <a:lnTo>
                      <a:pt x="75233" y="17343"/>
                    </a:lnTo>
                    <a:cubicBezTo>
                      <a:pt x="80789" y="17343"/>
                      <a:pt x="80789" y="18732"/>
                      <a:pt x="80789" y="27265"/>
                    </a:cubicBezTo>
                    <a:lnTo>
                      <a:pt x="84758" y="27265"/>
                    </a:lnTo>
                    <a:cubicBezTo>
                      <a:pt x="84559" y="23296"/>
                      <a:pt x="84361" y="16351"/>
                      <a:pt x="84361" y="13374"/>
                    </a:cubicBezTo>
                    <a:cubicBezTo>
                      <a:pt x="84361" y="9009"/>
                      <a:pt x="84559" y="4445"/>
                      <a:pt x="84758" y="278"/>
                    </a:cubicBezTo>
                    <a:lnTo>
                      <a:pt x="80789" y="278"/>
                    </a:lnTo>
                    <a:cubicBezTo>
                      <a:pt x="80789" y="8612"/>
                      <a:pt x="80194" y="9009"/>
                      <a:pt x="75233" y="9009"/>
                    </a:cubicBezTo>
                    <a:close/>
                    <a:moveTo>
                      <a:pt x="6970" y="8612"/>
                    </a:moveTo>
                    <a:cubicBezTo>
                      <a:pt x="2803" y="8612"/>
                      <a:pt x="224" y="11787"/>
                      <a:pt x="224" y="15160"/>
                    </a:cubicBezTo>
                    <a:cubicBezTo>
                      <a:pt x="224" y="19129"/>
                      <a:pt x="3597" y="21907"/>
                      <a:pt x="6970" y="21907"/>
                    </a:cubicBezTo>
                    <a:cubicBezTo>
                      <a:pt x="10344" y="21907"/>
                      <a:pt x="13519" y="19129"/>
                      <a:pt x="13519" y="15160"/>
                    </a:cubicBezTo>
                    <a:cubicBezTo>
                      <a:pt x="13519" y="11787"/>
                      <a:pt x="10939" y="8612"/>
                      <a:pt x="6970" y="861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5" name="Forma libre: forma 364">
                <a:extLst>
                  <a:ext uri="{FF2B5EF4-FFF2-40B4-BE49-F238E27FC236}">
                    <a16:creationId xmlns:a16="http://schemas.microsoft.com/office/drawing/2014/main" id="{0E01E475-3579-DBC7-094D-49BFF03230FF}"/>
                  </a:ext>
                </a:extLst>
              </p:cNvPr>
              <p:cNvSpPr/>
              <p:nvPr/>
            </p:nvSpPr>
            <p:spPr>
              <a:xfrm>
                <a:off x="3784455" y="4107711"/>
                <a:ext cx="55959" cy="63698"/>
              </a:xfrm>
              <a:custGeom>
                <a:avLst/>
                <a:gdLst>
                  <a:gd name="connsiteX0" fmla="*/ 12725 w 55959"/>
                  <a:gd name="connsiteY0" fmla="*/ 54051 h 63698"/>
                  <a:gd name="connsiteX1" fmla="*/ 46658 w 55959"/>
                  <a:gd name="connsiteY1" fmla="*/ 54051 h 63698"/>
                  <a:gd name="connsiteX2" fmla="*/ 52214 w 55959"/>
                  <a:gd name="connsiteY2" fmla="*/ 63973 h 63698"/>
                  <a:gd name="connsiteX3" fmla="*/ 56183 w 55959"/>
                  <a:gd name="connsiteY3" fmla="*/ 63973 h 63698"/>
                  <a:gd name="connsiteX4" fmla="*/ 55786 w 55959"/>
                  <a:gd name="connsiteY4" fmla="*/ 49686 h 63698"/>
                  <a:gd name="connsiteX5" fmla="*/ 56183 w 55959"/>
                  <a:gd name="connsiteY5" fmla="*/ 35398 h 63698"/>
                  <a:gd name="connsiteX6" fmla="*/ 52214 w 55959"/>
                  <a:gd name="connsiteY6" fmla="*/ 35398 h 63698"/>
                  <a:gd name="connsiteX7" fmla="*/ 46658 w 55959"/>
                  <a:gd name="connsiteY7" fmla="*/ 45320 h 63698"/>
                  <a:gd name="connsiteX8" fmla="*/ 23242 w 55959"/>
                  <a:gd name="connsiteY8" fmla="*/ 45320 h 63698"/>
                  <a:gd name="connsiteX9" fmla="*/ 3002 w 55959"/>
                  <a:gd name="connsiteY9" fmla="*/ 28254 h 63698"/>
                  <a:gd name="connsiteX10" fmla="*/ 17091 w 55959"/>
                  <a:gd name="connsiteY10" fmla="*/ 18928 h 63698"/>
                  <a:gd name="connsiteX11" fmla="*/ 46658 w 55959"/>
                  <a:gd name="connsiteY11" fmla="*/ 18928 h 63698"/>
                  <a:gd name="connsiteX12" fmla="*/ 52214 w 55959"/>
                  <a:gd name="connsiteY12" fmla="*/ 28850 h 63698"/>
                  <a:gd name="connsiteX13" fmla="*/ 56183 w 55959"/>
                  <a:gd name="connsiteY13" fmla="*/ 28850 h 63698"/>
                  <a:gd name="connsiteX14" fmla="*/ 55786 w 55959"/>
                  <a:gd name="connsiteY14" fmla="*/ 14562 h 63698"/>
                  <a:gd name="connsiteX15" fmla="*/ 56183 w 55959"/>
                  <a:gd name="connsiteY15" fmla="*/ 275 h 63698"/>
                  <a:gd name="connsiteX16" fmla="*/ 52214 w 55959"/>
                  <a:gd name="connsiteY16" fmla="*/ 275 h 63698"/>
                  <a:gd name="connsiteX17" fmla="*/ 48444 w 55959"/>
                  <a:gd name="connsiteY17" fmla="*/ 10197 h 63698"/>
                  <a:gd name="connsiteX18" fmla="*/ 24235 w 55959"/>
                  <a:gd name="connsiteY18" fmla="*/ 10197 h 63698"/>
                  <a:gd name="connsiteX19" fmla="*/ 4986 w 55959"/>
                  <a:gd name="connsiteY19" fmla="*/ 14165 h 63698"/>
                  <a:gd name="connsiteX20" fmla="*/ 224 w 55959"/>
                  <a:gd name="connsiteY20" fmla="*/ 27461 h 63698"/>
                  <a:gd name="connsiteX21" fmla="*/ 13519 w 55959"/>
                  <a:gd name="connsiteY21" fmla="*/ 46114 h 63698"/>
                  <a:gd name="connsiteX22" fmla="*/ 224 w 55959"/>
                  <a:gd name="connsiteY22" fmla="*/ 46114 h 63698"/>
                  <a:gd name="connsiteX23" fmla="*/ 1613 w 55959"/>
                  <a:gd name="connsiteY23" fmla="*/ 63973 h 63698"/>
                  <a:gd name="connsiteX24" fmla="*/ 5581 w 55959"/>
                  <a:gd name="connsiteY24" fmla="*/ 63973 h 63698"/>
                  <a:gd name="connsiteX25" fmla="*/ 12725 w 55959"/>
                  <a:gd name="connsiteY25" fmla="*/ 54051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725" y="54051"/>
                    </a:moveTo>
                    <a:lnTo>
                      <a:pt x="46658" y="54051"/>
                    </a:lnTo>
                    <a:cubicBezTo>
                      <a:pt x="52214" y="54051"/>
                      <a:pt x="52214" y="55440"/>
                      <a:pt x="52214" y="63973"/>
                    </a:cubicBezTo>
                    <a:lnTo>
                      <a:pt x="56183" y="63973"/>
                    </a:lnTo>
                    <a:cubicBezTo>
                      <a:pt x="55984" y="59409"/>
                      <a:pt x="55786" y="53059"/>
                      <a:pt x="55786" y="49686"/>
                    </a:cubicBezTo>
                    <a:cubicBezTo>
                      <a:pt x="55786" y="46312"/>
                      <a:pt x="55984" y="39764"/>
                      <a:pt x="56183" y="35398"/>
                    </a:cubicBezTo>
                    <a:lnTo>
                      <a:pt x="52214" y="35398"/>
                    </a:lnTo>
                    <a:cubicBezTo>
                      <a:pt x="52214" y="43931"/>
                      <a:pt x="52214" y="45320"/>
                      <a:pt x="46658" y="45320"/>
                    </a:cubicBezTo>
                    <a:lnTo>
                      <a:pt x="23242" y="45320"/>
                    </a:lnTo>
                    <a:cubicBezTo>
                      <a:pt x="10145" y="45320"/>
                      <a:pt x="3002" y="36390"/>
                      <a:pt x="3002" y="28254"/>
                    </a:cubicBezTo>
                    <a:cubicBezTo>
                      <a:pt x="3002" y="20317"/>
                      <a:pt x="9947" y="18928"/>
                      <a:pt x="17091" y="18928"/>
                    </a:cubicBezTo>
                    <a:lnTo>
                      <a:pt x="46658" y="18928"/>
                    </a:lnTo>
                    <a:cubicBezTo>
                      <a:pt x="52214" y="18928"/>
                      <a:pt x="52214" y="20317"/>
                      <a:pt x="52214" y="28850"/>
                    </a:cubicBezTo>
                    <a:lnTo>
                      <a:pt x="56183" y="28850"/>
                    </a:lnTo>
                    <a:cubicBezTo>
                      <a:pt x="55984" y="24286"/>
                      <a:pt x="55786" y="17936"/>
                      <a:pt x="55786" y="14562"/>
                    </a:cubicBezTo>
                    <a:cubicBezTo>
                      <a:pt x="55786" y="11189"/>
                      <a:pt x="55984" y="4640"/>
                      <a:pt x="56183" y="275"/>
                    </a:cubicBezTo>
                    <a:lnTo>
                      <a:pt x="52214" y="275"/>
                    </a:lnTo>
                    <a:cubicBezTo>
                      <a:pt x="52214" y="6823"/>
                      <a:pt x="52214" y="9998"/>
                      <a:pt x="48444" y="10197"/>
                    </a:cubicBezTo>
                    <a:lnTo>
                      <a:pt x="24235" y="10197"/>
                    </a:lnTo>
                    <a:cubicBezTo>
                      <a:pt x="13519" y="10197"/>
                      <a:pt x="9550" y="10197"/>
                      <a:pt x="4986" y="14165"/>
                    </a:cubicBezTo>
                    <a:cubicBezTo>
                      <a:pt x="2803" y="15951"/>
                      <a:pt x="224" y="20119"/>
                      <a:pt x="224" y="27461"/>
                    </a:cubicBezTo>
                    <a:cubicBezTo>
                      <a:pt x="224" y="36589"/>
                      <a:pt x="5780" y="42542"/>
                      <a:pt x="13519" y="46114"/>
                    </a:cubicBezTo>
                    <a:lnTo>
                      <a:pt x="224" y="46114"/>
                    </a:lnTo>
                    <a:lnTo>
                      <a:pt x="1613" y="63973"/>
                    </a:lnTo>
                    <a:lnTo>
                      <a:pt x="5581" y="63973"/>
                    </a:lnTo>
                    <a:cubicBezTo>
                      <a:pt x="5581" y="55044"/>
                      <a:pt x="6574" y="54051"/>
                      <a:pt x="12725" y="5405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66" name="Gráfico 5">
              <a:extLst>
                <a:ext uri="{FF2B5EF4-FFF2-40B4-BE49-F238E27FC236}">
                  <a16:creationId xmlns:a16="http://schemas.microsoft.com/office/drawing/2014/main" id="{7290CAC3-A7FB-E404-5A2B-88DA83DF58C9}"/>
                </a:ext>
              </a:extLst>
            </p:cNvPr>
            <p:cNvGrpSpPr/>
            <p:nvPr/>
          </p:nvGrpSpPr>
          <p:grpSpPr>
            <a:xfrm>
              <a:off x="3752705" y="3940365"/>
              <a:ext cx="89098" cy="118278"/>
              <a:chOff x="3752705" y="3940365"/>
              <a:chExt cx="89098" cy="118278"/>
            </a:xfrm>
            <a:solidFill>
              <a:schemeClr val="tx1"/>
            </a:solidFill>
          </p:grpSpPr>
          <p:sp>
            <p:nvSpPr>
              <p:cNvPr id="367" name="Forma libre: forma 366">
                <a:extLst>
                  <a:ext uri="{FF2B5EF4-FFF2-40B4-BE49-F238E27FC236}">
                    <a16:creationId xmlns:a16="http://schemas.microsoft.com/office/drawing/2014/main" id="{CA245AA1-2A03-DF2F-C62D-02F773E25FD7}"/>
                  </a:ext>
                </a:extLst>
              </p:cNvPr>
              <p:cNvSpPr/>
              <p:nvPr/>
            </p:nvSpPr>
            <p:spPr>
              <a:xfrm>
                <a:off x="3752705" y="3996334"/>
                <a:ext cx="89098" cy="62309"/>
              </a:xfrm>
              <a:custGeom>
                <a:avLst/>
                <a:gdLst>
                  <a:gd name="connsiteX0" fmla="*/ 80988 w 89098"/>
                  <a:gd name="connsiteY0" fmla="*/ 18919 h 62309"/>
                  <a:gd name="connsiteX1" fmla="*/ 89322 w 89098"/>
                  <a:gd name="connsiteY1" fmla="*/ 18919 h 62309"/>
                  <a:gd name="connsiteX2" fmla="*/ 87933 w 89098"/>
                  <a:gd name="connsiteY2" fmla="*/ 266 h 62309"/>
                  <a:gd name="connsiteX3" fmla="*/ 83964 w 89098"/>
                  <a:gd name="connsiteY3" fmla="*/ 266 h 62309"/>
                  <a:gd name="connsiteX4" fmla="*/ 77019 w 89098"/>
                  <a:gd name="connsiteY4" fmla="*/ 10188 h 62309"/>
                  <a:gd name="connsiteX5" fmla="*/ 224 w 89098"/>
                  <a:gd name="connsiteY5" fmla="*/ 10188 h 62309"/>
                  <a:gd name="connsiteX6" fmla="*/ 1613 w 89098"/>
                  <a:gd name="connsiteY6" fmla="*/ 28444 h 62309"/>
                  <a:gd name="connsiteX7" fmla="*/ 5581 w 89098"/>
                  <a:gd name="connsiteY7" fmla="*/ 28444 h 62309"/>
                  <a:gd name="connsiteX8" fmla="*/ 12527 w 89098"/>
                  <a:gd name="connsiteY8" fmla="*/ 18522 h 62309"/>
                  <a:gd name="connsiteX9" fmla="*/ 39911 w 89098"/>
                  <a:gd name="connsiteY9" fmla="*/ 18522 h 62309"/>
                  <a:gd name="connsiteX10" fmla="*/ 31974 w 89098"/>
                  <a:gd name="connsiteY10" fmla="*/ 34397 h 62309"/>
                  <a:gd name="connsiteX11" fmla="*/ 60747 w 89098"/>
                  <a:gd name="connsiteY11" fmla="*/ 62575 h 62309"/>
                  <a:gd name="connsiteX12" fmla="*/ 89322 w 89098"/>
                  <a:gd name="connsiteY12" fmla="*/ 35786 h 62309"/>
                  <a:gd name="connsiteX13" fmla="*/ 80988 w 89098"/>
                  <a:gd name="connsiteY13" fmla="*/ 18919 h 62309"/>
                  <a:gd name="connsiteX14" fmla="*/ 47055 w 89098"/>
                  <a:gd name="connsiteY14" fmla="*/ 18919 h 62309"/>
                  <a:gd name="connsiteX15" fmla="*/ 73050 w 89098"/>
                  <a:gd name="connsiteY15" fmla="*/ 18919 h 62309"/>
                  <a:gd name="connsiteX16" fmla="*/ 77614 w 89098"/>
                  <a:gd name="connsiteY16" fmla="*/ 20308 h 62309"/>
                  <a:gd name="connsiteX17" fmla="*/ 86544 w 89098"/>
                  <a:gd name="connsiteY17" fmla="*/ 35191 h 62309"/>
                  <a:gd name="connsiteX18" fmla="*/ 78408 w 89098"/>
                  <a:gd name="connsiteY18" fmla="*/ 48486 h 62309"/>
                  <a:gd name="connsiteX19" fmla="*/ 60945 w 89098"/>
                  <a:gd name="connsiteY19" fmla="*/ 52058 h 62309"/>
                  <a:gd name="connsiteX20" fmla="*/ 42888 w 89098"/>
                  <a:gd name="connsiteY20" fmla="*/ 48288 h 62309"/>
                  <a:gd name="connsiteX21" fmla="*/ 34752 w 89098"/>
                  <a:gd name="connsiteY21" fmla="*/ 34000 h 62309"/>
                  <a:gd name="connsiteX22" fmla="*/ 42491 w 89098"/>
                  <a:gd name="connsiteY22" fmla="*/ 20308 h 62309"/>
                  <a:gd name="connsiteX23" fmla="*/ 47055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988" y="18919"/>
                    </a:moveTo>
                    <a:lnTo>
                      <a:pt x="89322" y="18919"/>
                    </a:lnTo>
                    <a:lnTo>
                      <a:pt x="87933" y="266"/>
                    </a:lnTo>
                    <a:lnTo>
                      <a:pt x="83964" y="266"/>
                    </a:lnTo>
                    <a:cubicBezTo>
                      <a:pt x="83964" y="9196"/>
                      <a:pt x="83170" y="10188"/>
                      <a:pt x="77019" y="10188"/>
                    </a:cubicBezTo>
                    <a:lnTo>
                      <a:pt x="224" y="10188"/>
                    </a:lnTo>
                    <a:lnTo>
                      <a:pt x="1613" y="28444"/>
                    </a:lnTo>
                    <a:lnTo>
                      <a:pt x="5581" y="28444"/>
                    </a:lnTo>
                    <a:cubicBezTo>
                      <a:pt x="5581" y="19514"/>
                      <a:pt x="6375" y="18522"/>
                      <a:pt x="12527" y="18522"/>
                    </a:cubicBezTo>
                    <a:lnTo>
                      <a:pt x="39911" y="18522"/>
                    </a:lnTo>
                    <a:cubicBezTo>
                      <a:pt x="35347" y="22293"/>
                      <a:pt x="31974" y="27650"/>
                      <a:pt x="31974" y="34397"/>
                    </a:cubicBezTo>
                    <a:cubicBezTo>
                      <a:pt x="31974" y="49280"/>
                      <a:pt x="44475" y="62575"/>
                      <a:pt x="60747" y="62575"/>
                    </a:cubicBezTo>
                    <a:cubicBezTo>
                      <a:pt x="76820" y="62575"/>
                      <a:pt x="89322" y="50272"/>
                      <a:pt x="89322" y="35786"/>
                    </a:cubicBezTo>
                    <a:cubicBezTo>
                      <a:pt x="89322" y="27849"/>
                      <a:pt x="84956" y="22094"/>
                      <a:pt x="80988" y="18919"/>
                    </a:cubicBezTo>
                    <a:close/>
                    <a:moveTo>
                      <a:pt x="47055" y="18919"/>
                    </a:moveTo>
                    <a:lnTo>
                      <a:pt x="73050" y="18919"/>
                    </a:lnTo>
                    <a:cubicBezTo>
                      <a:pt x="75233" y="18919"/>
                      <a:pt x="75630" y="18919"/>
                      <a:pt x="77614" y="20308"/>
                    </a:cubicBezTo>
                    <a:cubicBezTo>
                      <a:pt x="83766" y="24078"/>
                      <a:pt x="86544" y="29833"/>
                      <a:pt x="86544" y="35191"/>
                    </a:cubicBezTo>
                    <a:cubicBezTo>
                      <a:pt x="86544" y="40946"/>
                      <a:pt x="83170" y="45510"/>
                      <a:pt x="78408" y="48486"/>
                    </a:cubicBezTo>
                    <a:cubicBezTo>
                      <a:pt x="73249" y="51860"/>
                      <a:pt x="66105" y="52058"/>
                      <a:pt x="60945" y="52058"/>
                    </a:cubicBezTo>
                    <a:cubicBezTo>
                      <a:pt x="56183" y="52058"/>
                      <a:pt x="48642" y="51860"/>
                      <a:pt x="42888" y="48288"/>
                    </a:cubicBezTo>
                    <a:cubicBezTo>
                      <a:pt x="38919" y="45510"/>
                      <a:pt x="34752" y="40747"/>
                      <a:pt x="34752" y="34000"/>
                    </a:cubicBezTo>
                    <a:cubicBezTo>
                      <a:pt x="34752" y="29436"/>
                      <a:pt x="36736" y="24277"/>
                      <a:pt x="42491" y="20308"/>
                    </a:cubicBezTo>
                    <a:cubicBezTo>
                      <a:pt x="44674" y="18919"/>
                      <a:pt x="44872" y="18919"/>
                      <a:pt x="47055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8" name="Forma libre: forma 367">
                <a:extLst>
                  <a:ext uri="{FF2B5EF4-FFF2-40B4-BE49-F238E27FC236}">
                    <a16:creationId xmlns:a16="http://schemas.microsoft.com/office/drawing/2014/main" id="{884CEA9B-DD4E-0F2C-8AF3-AE3406CCDEDD}"/>
                  </a:ext>
                </a:extLst>
              </p:cNvPr>
              <p:cNvSpPr/>
              <p:nvPr/>
            </p:nvSpPr>
            <p:spPr>
              <a:xfrm>
                <a:off x="3783860" y="3940365"/>
                <a:ext cx="57943" cy="48815"/>
              </a:xfrm>
              <a:custGeom>
                <a:avLst/>
                <a:gdLst>
                  <a:gd name="connsiteX0" fmla="*/ 24830 w 57943"/>
                  <a:gd name="connsiteY0" fmla="*/ 38559 h 48815"/>
                  <a:gd name="connsiteX1" fmla="*/ 3002 w 57943"/>
                  <a:gd name="connsiteY1" fmla="*/ 22882 h 48815"/>
                  <a:gd name="connsiteX2" fmla="*/ 24830 w 57943"/>
                  <a:gd name="connsiteY2" fmla="*/ 8595 h 48815"/>
                  <a:gd name="connsiteX3" fmla="*/ 27608 w 57943"/>
                  <a:gd name="connsiteY3" fmla="*/ 38559 h 48815"/>
                  <a:gd name="connsiteX4" fmla="*/ 27608 w 57943"/>
                  <a:gd name="connsiteY4" fmla="*/ 3435 h 48815"/>
                  <a:gd name="connsiteX5" fmla="*/ 24830 w 57943"/>
                  <a:gd name="connsiteY5" fmla="*/ 260 h 48815"/>
                  <a:gd name="connsiteX6" fmla="*/ 224 w 57943"/>
                  <a:gd name="connsiteY6" fmla="*/ 22882 h 48815"/>
                  <a:gd name="connsiteX7" fmla="*/ 28997 w 57943"/>
                  <a:gd name="connsiteY7" fmla="*/ 49076 h 48815"/>
                  <a:gd name="connsiteX8" fmla="*/ 58167 w 57943"/>
                  <a:gd name="connsiteY8" fmla="*/ 21295 h 48815"/>
                  <a:gd name="connsiteX9" fmla="*/ 41697 w 57943"/>
                  <a:gd name="connsiteY9" fmla="*/ 260 h 48815"/>
                  <a:gd name="connsiteX10" fmla="*/ 40308 w 57943"/>
                  <a:gd name="connsiteY10" fmla="*/ 1848 h 48815"/>
                  <a:gd name="connsiteX11" fmla="*/ 41895 w 57943"/>
                  <a:gd name="connsiteY11" fmla="*/ 3435 h 48815"/>
                  <a:gd name="connsiteX12" fmla="*/ 54992 w 57943"/>
                  <a:gd name="connsiteY12" fmla="*/ 20501 h 48815"/>
                  <a:gd name="connsiteX13" fmla="*/ 46459 w 57943"/>
                  <a:gd name="connsiteY13" fmla="*/ 34789 h 48815"/>
                  <a:gd name="connsiteX14" fmla="*/ 27608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830" y="38559"/>
                    </a:moveTo>
                    <a:cubicBezTo>
                      <a:pt x="6177" y="37765"/>
                      <a:pt x="3002" y="27050"/>
                      <a:pt x="3002" y="22882"/>
                    </a:cubicBezTo>
                    <a:cubicBezTo>
                      <a:pt x="3002" y="9785"/>
                      <a:pt x="20067" y="8595"/>
                      <a:pt x="24830" y="8595"/>
                    </a:cubicBezTo>
                    <a:close/>
                    <a:moveTo>
                      <a:pt x="27608" y="38559"/>
                    </a:moveTo>
                    <a:lnTo>
                      <a:pt x="27608" y="3435"/>
                    </a:lnTo>
                    <a:cubicBezTo>
                      <a:pt x="27608" y="657"/>
                      <a:pt x="27608" y="260"/>
                      <a:pt x="24830" y="260"/>
                    </a:cubicBezTo>
                    <a:cubicBezTo>
                      <a:pt x="12328" y="260"/>
                      <a:pt x="224" y="7007"/>
                      <a:pt x="224" y="22882"/>
                    </a:cubicBezTo>
                    <a:cubicBezTo>
                      <a:pt x="224" y="37567"/>
                      <a:pt x="13122" y="49076"/>
                      <a:pt x="28997" y="49076"/>
                    </a:cubicBezTo>
                    <a:cubicBezTo>
                      <a:pt x="45864" y="49076"/>
                      <a:pt x="58167" y="35781"/>
                      <a:pt x="58167" y="21295"/>
                    </a:cubicBezTo>
                    <a:cubicBezTo>
                      <a:pt x="58167" y="5817"/>
                      <a:pt x="44078" y="260"/>
                      <a:pt x="41697" y="260"/>
                    </a:cubicBezTo>
                    <a:cubicBezTo>
                      <a:pt x="40506" y="260"/>
                      <a:pt x="40308" y="1253"/>
                      <a:pt x="40308" y="1848"/>
                    </a:cubicBezTo>
                    <a:cubicBezTo>
                      <a:pt x="40308" y="3039"/>
                      <a:pt x="40903" y="3237"/>
                      <a:pt x="41895" y="3435"/>
                    </a:cubicBezTo>
                    <a:cubicBezTo>
                      <a:pt x="54992" y="8000"/>
                      <a:pt x="54992" y="19310"/>
                      <a:pt x="54992" y="20501"/>
                    </a:cubicBezTo>
                    <a:cubicBezTo>
                      <a:pt x="54992" y="26851"/>
                      <a:pt x="51222" y="32010"/>
                      <a:pt x="46459" y="34789"/>
                    </a:cubicBezTo>
                    <a:cubicBezTo>
                      <a:pt x="40506" y="38559"/>
                      <a:pt x="32172" y="38559"/>
                      <a:pt x="27608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69" name="Gráfico 5">
              <a:extLst>
                <a:ext uri="{FF2B5EF4-FFF2-40B4-BE49-F238E27FC236}">
                  <a16:creationId xmlns:a16="http://schemas.microsoft.com/office/drawing/2014/main" id="{26822CA9-B28C-AB1A-E4C3-B84018D1001A}"/>
                </a:ext>
              </a:extLst>
            </p:cNvPr>
            <p:cNvGrpSpPr/>
            <p:nvPr/>
          </p:nvGrpSpPr>
          <p:grpSpPr>
            <a:xfrm>
              <a:off x="3752705" y="3796877"/>
              <a:ext cx="89098" cy="93270"/>
              <a:chOff x="3752705" y="3796877"/>
              <a:chExt cx="89098" cy="93270"/>
            </a:xfrm>
            <a:solidFill>
              <a:schemeClr val="tx1"/>
            </a:solidFill>
          </p:grpSpPr>
          <p:sp>
            <p:nvSpPr>
              <p:cNvPr id="370" name="Forma libre: forma 369">
                <a:extLst>
                  <a:ext uri="{FF2B5EF4-FFF2-40B4-BE49-F238E27FC236}">
                    <a16:creationId xmlns:a16="http://schemas.microsoft.com/office/drawing/2014/main" id="{71948DAE-516E-D8E9-B421-EDEE573F5409}"/>
                  </a:ext>
                </a:extLst>
              </p:cNvPr>
              <p:cNvSpPr/>
              <p:nvPr/>
            </p:nvSpPr>
            <p:spPr>
              <a:xfrm>
                <a:off x="3752705" y="3862168"/>
                <a:ext cx="87709" cy="27979"/>
              </a:xfrm>
              <a:custGeom>
                <a:avLst/>
                <a:gdLst>
                  <a:gd name="connsiteX0" fmla="*/ 224 w 87709"/>
                  <a:gd name="connsiteY0" fmla="*/ 9976 h 27979"/>
                  <a:gd name="connsiteX1" fmla="*/ 1613 w 87709"/>
                  <a:gd name="connsiteY1" fmla="*/ 28232 h 27979"/>
                  <a:gd name="connsiteX2" fmla="*/ 5581 w 87709"/>
                  <a:gd name="connsiteY2" fmla="*/ 28232 h 27979"/>
                  <a:gd name="connsiteX3" fmla="*/ 12527 w 87709"/>
                  <a:gd name="connsiteY3" fmla="*/ 18310 h 27979"/>
                  <a:gd name="connsiteX4" fmla="*/ 78408 w 87709"/>
                  <a:gd name="connsiteY4" fmla="*/ 18310 h 27979"/>
                  <a:gd name="connsiteX5" fmla="*/ 83964 w 87709"/>
                  <a:gd name="connsiteY5" fmla="*/ 28232 h 27979"/>
                  <a:gd name="connsiteX6" fmla="*/ 87933 w 87709"/>
                  <a:gd name="connsiteY6" fmla="*/ 28232 h 27979"/>
                  <a:gd name="connsiteX7" fmla="*/ 87536 w 87709"/>
                  <a:gd name="connsiteY7" fmla="*/ 14143 h 27979"/>
                  <a:gd name="connsiteX8" fmla="*/ 87933 w 87709"/>
                  <a:gd name="connsiteY8" fmla="*/ 253 h 27979"/>
                  <a:gd name="connsiteX9" fmla="*/ 83964 w 87709"/>
                  <a:gd name="connsiteY9" fmla="*/ 253 h 27979"/>
                  <a:gd name="connsiteX10" fmla="*/ 78408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224" y="9976"/>
                    </a:moveTo>
                    <a:lnTo>
                      <a:pt x="1613" y="28232"/>
                    </a:lnTo>
                    <a:lnTo>
                      <a:pt x="5581" y="28232"/>
                    </a:lnTo>
                    <a:cubicBezTo>
                      <a:pt x="5581" y="19303"/>
                      <a:pt x="6375" y="18310"/>
                      <a:pt x="12527" y="18310"/>
                    </a:cubicBezTo>
                    <a:lnTo>
                      <a:pt x="78408" y="18310"/>
                    </a:lnTo>
                    <a:cubicBezTo>
                      <a:pt x="83964" y="18310"/>
                      <a:pt x="83964" y="19700"/>
                      <a:pt x="83964" y="28232"/>
                    </a:cubicBezTo>
                    <a:lnTo>
                      <a:pt x="87933" y="28232"/>
                    </a:lnTo>
                    <a:cubicBezTo>
                      <a:pt x="87734" y="24065"/>
                      <a:pt x="87536" y="17318"/>
                      <a:pt x="87536" y="14143"/>
                    </a:cubicBezTo>
                    <a:cubicBezTo>
                      <a:pt x="87536" y="10968"/>
                      <a:pt x="87734" y="4817"/>
                      <a:pt x="87933" y="253"/>
                    </a:cubicBezTo>
                    <a:lnTo>
                      <a:pt x="83964" y="253"/>
                    </a:lnTo>
                    <a:cubicBezTo>
                      <a:pt x="83964" y="8587"/>
                      <a:pt x="83964" y="9976"/>
                      <a:pt x="78408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1" name="Forma libre: forma 370">
                <a:extLst>
                  <a:ext uri="{FF2B5EF4-FFF2-40B4-BE49-F238E27FC236}">
                    <a16:creationId xmlns:a16="http://schemas.microsoft.com/office/drawing/2014/main" id="{8149641E-27FC-9C0D-5BA6-78F937D278C8}"/>
                  </a:ext>
                </a:extLst>
              </p:cNvPr>
              <p:cNvSpPr/>
              <p:nvPr/>
            </p:nvSpPr>
            <p:spPr>
              <a:xfrm>
                <a:off x="3783860" y="3796877"/>
                <a:ext cx="57943" cy="56951"/>
              </a:xfrm>
              <a:custGeom>
                <a:avLst/>
                <a:gdLst>
                  <a:gd name="connsiteX0" fmla="*/ 47253 w 57943"/>
                  <a:gd name="connsiteY0" fmla="*/ 20490 h 56951"/>
                  <a:gd name="connsiteX1" fmla="*/ 57572 w 57943"/>
                  <a:gd name="connsiteY1" fmla="*/ 10569 h 56951"/>
                  <a:gd name="connsiteX2" fmla="*/ 45467 w 57943"/>
                  <a:gd name="connsiteY2" fmla="*/ 250 h 56951"/>
                  <a:gd name="connsiteX3" fmla="*/ 38522 w 57943"/>
                  <a:gd name="connsiteY3" fmla="*/ 250 h 56951"/>
                  <a:gd name="connsiteX4" fmla="*/ 38522 w 57943"/>
                  <a:gd name="connsiteY4" fmla="*/ 3425 h 56951"/>
                  <a:gd name="connsiteX5" fmla="*/ 45467 w 57943"/>
                  <a:gd name="connsiteY5" fmla="*/ 3425 h 56951"/>
                  <a:gd name="connsiteX6" fmla="*/ 53603 w 57943"/>
                  <a:gd name="connsiteY6" fmla="*/ 7989 h 56951"/>
                  <a:gd name="connsiteX7" fmla="*/ 47253 w 57943"/>
                  <a:gd name="connsiteY7" fmla="*/ 12553 h 56951"/>
                  <a:gd name="connsiteX8" fmla="*/ 22052 w 57943"/>
                  <a:gd name="connsiteY8" fmla="*/ 12553 h 56951"/>
                  <a:gd name="connsiteX9" fmla="*/ 7169 w 57943"/>
                  <a:gd name="connsiteY9" fmla="*/ 17117 h 56951"/>
                  <a:gd name="connsiteX10" fmla="*/ 224 w 57943"/>
                  <a:gd name="connsiteY10" fmla="*/ 34580 h 56951"/>
                  <a:gd name="connsiteX11" fmla="*/ 14511 w 57943"/>
                  <a:gd name="connsiteY11" fmla="*/ 53630 h 56951"/>
                  <a:gd name="connsiteX12" fmla="*/ 20464 w 57943"/>
                  <a:gd name="connsiteY12" fmla="*/ 47676 h 56951"/>
                  <a:gd name="connsiteX13" fmla="*/ 14511 w 57943"/>
                  <a:gd name="connsiteY13" fmla="*/ 41922 h 56951"/>
                  <a:gd name="connsiteX14" fmla="*/ 8756 w 57943"/>
                  <a:gd name="connsiteY14" fmla="*/ 48470 h 56951"/>
                  <a:gd name="connsiteX15" fmla="*/ 3002 w 57943"/>
                  <a:gd name="connsiteY15" fmla="*/ 34778 h 56951"/>
                  <a:gd name="connsiteX16" fmla="*/ 19075 w 57943"/>
                  <a:gd name="connsiteY16" fmla="*/ 21284 h 56951"/>
                  <a:gd name="connsiteX17" fmla="*/ 23838 w 57943"/>
                  <a:gd name="connsiteY17" fmla="*/ 21284 h 56951"/>
                  <a:gd name="connsiteX18" fmla="*/ 28402 w 57943"/>
                  <a:gd name="connsiteY18" fmla="*/ 44700 h 56951"/>
                  <a:gd name="connsiteX19" fmla="*/ 44673 w 57943"/>
                  <a:gd name="connsiteY19" fmla="*/ 57201 h 56951"/>
                  <a:gd name="connsiteX20" fmla="*/ 58167 w 57943"/>
                  <a:gd name="connsiteY20" fmla="*/ 36961 h 56951"/>
                  <a:gd name="connsiteX21" fmla="*/ 47253 w 57943"/>
                  <a:gd name="connsiteY21" fmla="*/ 20490 h 56951"/>
                  <a:gd name="connsiteX22" fmla="*/ 26417 w 57943"/>
                  <a:gd name="connsiteY22" fmla="*/ 21284 h 56951"/>
                  <a:gd name="connsiteX23" fmla="*/ 39117 w 57943"/>
                  <a:gd name="connsiteY23" fmla="*/ 21284 h 56951"/>
                  <a:gd name="connsiteX24" fmla="*/ 55389 w 57943"/>
                  <a:gd name="connsiteY24" fmla="*/ 36167 h 56951"/>
                  <a:gd name="connsiteX25" fmla="*/ 44673 w 57943"/>
                  <a:gd name="connsiteY25" fmla="*/ 47478 h 56951"/>
                  <a:gd name="connsiteX26" fmla="*/ 26417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53" y="20490"/>
                    </a:moveTo>
                    <a:cubicBezTo>
                      <a:pt x="52214" y="19895"/>
                      <a:pt x="57572" y="16522"/>
                      <a:pt x="57572" y="10569"/>
                    </a:cubicBezTo>
                    <a:cubicBezTo>
                      <a:pt x="57572" y="7989"/>
                      <a:pt x="55786" y="250"/>
                      <a:pt x="45467" y="250"/>
                    </a:cubicBezTo>
                    <a:lnTo>
                      <a:pt x="38522" y="250"/>
                    </a:lnTo>
                    <a:lnTo>
                      <a:pt x="38522" y="3425"/>
                    </a:lnTo>
                    <a:lnTo>
                      <a:pt x="45467" y="3425"/>
                    </a:lnTo>
                    <a:cubicBezTo>
                      <a:pt x="52809" y="3425"/>
                      <a:pt x="53603" y="6600"/>
                      <a:pt x="53603" y="7989"/>
                    </a:cubicBezTo>
                    <a:cubicBezTo>
                      <a:pt x="53603" y="12156"/>
                      <a:pt x="47848" y="12553"/>
                      <a:pt x="47253" y="12553"/>
                    </a:cubicBezTo>
                    <a:lnTo>
                      <a:pt x="22052" y="12553"/>
                    </a:lnTo>
                    <a:cubicBezTo>
                      <a:pt x="16694" y="12553"/>
                      <a:pt x="11733" y="12553"/>
                      <a:pt x="7169" y="17117"/>
                    </a:cubicBezTo>
                    <a:cubicBezTo>
                      <a:pt x="2208" y="22078"/>
                      <a:pt x="224" y="28428"/>
                      <a:pt x="224" y="34580"/>
                    </a:cubicBezTo>
                    <a:cubicBezTo>
                      <a:pt x="224" y="44898"/>
                      <a:pt x="6177" y="53630"/>
                      <a:pt x="14511" y="53630"/>
                    </a:cubicBezTo>
                    <a:cubicBezTo>
                      <a:pt x="18281" y="53630"/>
                      <a:pt x="20464" y="51050"/>
                      <a:pt x="20464" y="47676"/>
                    </a:cubicBezTo>
                    <a:cubicBezTo>
                      <a:pt x="20464" y="44303"/>
                      <a:pt x="17884" y="41922"/>
                      <a:pt x="14511" y="41922"/>
                    </a:cubicBezTo>
                    <a:cubicBezTo>
                      <a:pt x="13122" y="41922"/>
                      <a:pt x="8955" y="42517"/>
                      <a:pt x="8756" y="48470"/>
                    </a:cubicBezTo>
                    <a:cubicBezTo>
                      <a:pt x="4391" y="44898"/>
                      <a:pt x="3002" y="38747"/>
                      <a:pt x="3002" y="34778"/>
                    </a:cubicBezTo>
                    <a:cubicBezTo>
                      <a:pt x="3002" y="28626"/>
                      <a:pt x="7764" y="21284"/>
                      <a:pt x="19075" y="21284"/>
                    </a:cubicBezTo>
                    <a:lnTo>
                      <a:pt x="23838" y="21284"/>
                    </a:lnTo>
                    <a:cubicBezTo>
                      <a:pt x="24234" y="27833"/>
                      <a:pt x="24631" y="36564"/>
                      <a:pt x="28402" y="44700"/>
                    </a:cubicBezTo>
                    <a:cubicBezTo>
                      <a:pt x="32569" y="54026"/>
                      <a:pt x="39117" y="57201"/>
                      <a:pt x="44673" y="57201"/>
                    </a:cubicBezTo>
                    <a:cubicBezTo>
                      <a:pt x="54992" y="57201"/>
                      <a:pt x="58167" y="44898"/>
                      <a:pt x="58167" y="36961"/>
                    </a:cubicBezTo>
                    <a:cubicBezTo>
                      <a:pt x="58167" y="28626"/>
                      <a:pt x="53206" y="22872"/>
                      <a:pt x="47253" y="20490"/>
                    </a:cubicBezTo>
                    <a:close/>
                    <a:moveTo>
                      <a:pt x="26417" y="21284"/>
                    </a:moveTo>
                    <a:lnTo>
                      <a:pt x="39117" y="21284"/>
                    </a:lnTo>
                    <a:cubicBezTo>
                      <a:pt x="51023" y="21284"/>
                      <a:pt x="55389" y="30412"/>
                      <a:pt x="55389" y="36167"/>
                    </a:cubicBezTo>
                    <a:cubicBezTo>
                      <a:pt x="55389" y="42319"/>
                      <a:pt x="51023" y="47478"/>
                      <a:pt x="44673" y="47478"/>
                    </a:cubicBezTo>
                    <a:cubicBezTo>
                      <a:pt x="37728" y="47478"/>
                      <a:pt x="27211" y="42120"/>
                      <a:pt x="26417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72" name="Gráfico 5">
              <a:extLst>
                <a:ext uri="{FF2B5EF4-FFF2-40B4-BE49-F238E27FC236}">
                  <a16:creationId xmlns:a16="http://schemas.microsoft.com/office/drawing/2014/main" id="{7DDB5B35-360B-D512-A8E0-80D6F865FB19}"/>
                </a:ext>
              </a:extLst>
            </p:cNvPr>
            <p:cNvGrpSpPr/>
            <p:nvPr/>
          </p:nvGrpSpPr>
          <p:grpSpPr>
            <a:xfrm>
              <a:off x="3783860" y="3566755"/>
              <a:ext cx="57943" cy="182719"/>
              <a:chOff x="3783860" y="3566755"/>
              <a:chExt cx="57943" cy="182719"/>
            </a:xfrm>
            <a:solidFill>
              <a:schemeClr val="tx1"/>
            </a:solidFill>
          </p:grpSpPr>
          <p:sp>
            <p:nvSpPr>
              <p:cNvPr id="373" name="Forma libre: forma 372">
                <a:extLst>
                  <a:ext uri="{FF2B5EF4-FFF2-40B4-BE49-F238E27FC236}">
                    <a16:creationId xmlns:a16="http://schemas.microsoft.com/office/drawing/2014/main" id="{419B179C-A76E-2B57-5034-AF2416131966}"/>
                  </a:ext>
                </a:extLst>
              </p:cNvPr>
              <p:cNvSpPr/>
              <p:nvPr/>
            </p:nvSpPr>
            <p:spPr>
              <a:xfrm>
                <a:off x="3783860" y="3701453"/>
                <a:ext cx="57943" cy="48021"/>
              </a:xfrm>
              <a:custGeom>
                <a:avLst/>
                <a:gdLst>
                  <a:gd name="connsiteX0" fmla="*/ 29195 w 57943"/>
                  <a:gd name="connsiteY0" fmla="*/ 37746 h 48021"/>
                  <a:gd name="connsiteX1" fmla="*/ 3399 w 57943"/>
                  <a:gd name="connsiteY1" fmla="*/ 20681 h 48021"/>
                  <a:gd name="connsiteX2" fmla="*/ 7963 w 57943"/>
                  <a:gd name="connsiteY2" fmla="*/ 7187 h 48021"/>
                  <a:gd name="connsiteX3" fmla="*/ 13717 w 57943"/>
                  <a:gd name="connsiteY3" fmla="*/ 13140 h 48021"/>
                  <a:gd name="connsiteX4" fmla="*/ 19670 w 57943"/>
                  <a:gd name="connsiteY4" fmla="*/ 7385 h 48021"/>
                  <a:gd name="connsiteX5" fmla="*/ 13717 w 57943"/>
                  <a:gd name="connsiteY5" fmla="*/ 1631 h 48021"/>
                  <a:gd name="connsiteX6" fmla="*/ 224 w 57943"/>
                  <a:gd name="connsiteY6" fmla="*/ 20879 h 48021"/>
                  <a:gd name="connsiteX7" fmla="*/ 29394 w 57943"/>
                  <a:gd name="connsiteY7" fmla="*/ 48263 h 48021"/>
                  <a:gd name="connsiteX8" fmla="*/ 58167 w 57943"/>
                  <a:gd name="connsiteY8" fmla="*/ 21077 h 48021"/>
                  <a:gd name="connsiteX9" fmla="*/ 41697 w 57943"/>
                  <a:gd name="connsiteY9" fmla="*/ 242 h 48021"/>
                  <a:gd name="connsiteX10" fmla="*/ 40506 w 57943"/>
                  <a:gd name="connsiteY10" fmla="*/ 1829 h 48021"/>
                  <a:gd name="connsiteX11" fmla="*/ 41697 w 57943"/>
                  <a:gd name="connsiteY11" fmla="*/ 3417 h 48021"/>
                  <a:gd name="connsiteX12" fmla="*/ 54992 w 57943"/>
                  <a:gd name="connsiteY12" fmla="*/ 20085 h 48021"/>
                  <a:gd name="connsiteX13" fmla="*/ 29195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95" y="37746"/>
                    </a:moveTo>
                    <a:cubicBezTo>
                      <a:pt x="8558" y="37746"/>
                      <a:pt x="3399" y="27427"/>
                      <a:pt x="3399" y="20681"/>
                    </a:cubicBezTo>
                    <a:cubicBezTo>
                      <a:pt x="3399" y="19688"/>
                      <a:pt x="3399" y="11751"/>
                      <a:pt x="7963" y="7187"/>
                    </a:cubicBezTo>
                    <a:cubicBezTo>
                      <a:pt x="8359" y="12346"/>
                      <a:pt x="12130" y="13140"/>
                      <a:pt x="13717" y="13140"/>
                    </a:cubicBezTo>
                    <a:cubicBezTo>
                      <a:pt x="17091" y="13140"/>
                      <a:pt x="19670" y="10957"/>
                      <a:pt x="19670" y="7385"/>
                    </a:cubicBezTo>
                    <a:cubicBezTo>
                      <a:pt x="19670" y="4012"/>
                      <a:pt x="17488" y="1631"/>
                      <a:pt x="13717" y="1631"/>
                    </a:cubicBezTo>
                    <a:cubicBezTo>
                      <a:pt x="4986" y="1631"/>
                      <a:pt x="224" y="11156"/>
                      <a:pt x="224" y="20879"/>
                    </a:cubicBezTo>
                    <a:cubicBezTo>
                      <a:pt x="224" y="36754"/>
                      <a:pt x="13717" y="48263"/>
                      <a:pt x="29394" y="48263"/>
                    </a:cubicBezTo>
                    <a:cubicBezTo>
                      <a:pt x="45666" y="48263"/>
                      <a:pt x="58167" y="35762"/>
                      <a:pt x="58167" y="21077"/>
                    </a:cubicBezTo>
                    <a:cubicBezTo>
                      <a:pt x="58167" y="4210"/>
                      <a:pt x="43086" y="242"/>
                      <a:pt x="41697" y="242"/>
                    </a:cubicBezTo>
                    <a:cubicBezTo>
                      <a:pt x="40506" y="242"/>
                      <a:pt x="40506" y="1432"/>
                      <a:pt x="40506" y="1829"/>
                    </a:cubicBezTo>
                    <a:cubicBezTo>
                      <a:pt x="40506" y="3020"/>
                      <a:pt x="40903" y="3218"/>
                      <a:pt x="41697" y="3417"/>
                    </a:cubicBezTo>
                    <a:cubicBezTo>
                      <a:pt x="53405" y="7187"/>
                      <a:pt x="54992" y="15323"/>
                      <a:pt x="54992" y="20085"/>
                    </a:cubicBezTo>
                    <a:cubicBezTo>
                      <a:pt x="54992" y="26634"/>
                      <a:pt x="49634" y="37746"/>
                      <a:pt x="29195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4" name="Forma libre: forma 373">
                <a:extLst>
                  <a:ext uri="{FF2B5EF4-FFF2-40B4-BE49-F238E27FC236}">
                    <a16:creationId xmlns:a16="http://schemas.microsoft.com/office/drawing/2014/main" id="{0AB6659F-205B-09AA-9445-D086C3E40A7D}"/>
                  </a:ext>
                </a:extLst>
              </p:cNvPr>
              <p:cNvSpPr/>
              <p:nvPr/>
            </p:nvSpPr>
            <p:spPr>
              <a:xfrm>
                <a:off x="3783860" y="3638111"/>
                <a:ext cx="57943" cy="55959"/>
              </a:xfrm>
              <a:custGeom>
                <a:avLst/>
                <a:gdLst>
                  <a:gd name="connsiteX0" fmla="*/ 29791 w 57943"/>
                  <a:gd name="connsiteY0" fmla="*/ 237 h 55959"/>
                  <a:gd name="connsiteX1" fmla="*/ 224 w 57943"/>
                  <a:gd name="connsiteY1" fmla="*/ 28217 h 55959"/>
                  <a:gd name="connsiteX2" fmla="*/ 29791 w 57943"/>
                  <a:gd name="connsiteY2" fmla="*/ 56197 h 55959"/>
                  <a:gd name="connsiteX3" fmla="*/ 58167 w 57943"/>
                  <a:gd name="connsiteY3" fmla="*/ 28217 h 55959"/>
                  <a:gd name="connsiteX4" fmla="*/ 29791 w 57943"/>
                  <a:gd name="connsiteY4" fmla="*/ 237 h 55959"/>
                  <a:gd name="connsiteX5" fmla="*/ 54992 w 57943"/>
                  <a:gd name="connsiteY5" fmla="*/ 28217 h 55959"/>
                  <a:gd name="connsiteX6" fmla="*/ 46459 w 57943"/>
                  <a:gd name="connsiteY6" fmla="*/ 42504 h 55959"/>
                  <a:gd name="connsiteX7" fmla="*/ 28799 w 57943"/>
                  <a:gd name="connsiteY7" fmla="*/ 45679 h 55959"/>
                  <a:gd name="connsiteX8" fmla="*/ 11336 w 57943"/>
                  <a:gd name="connsiteY8" fmla="*/ 42703 h 55959"/>
                  <a:gd name="connsiteX9" fmla="*/ 3002 w 57943"/>
                  <a:gd name="connsiteY9" fmla="*/ 28217 h 55959"/>
                  <a:gd name="connsiteX10" fmla="*/ 11138 w 57943"/>
                  <a:gd name="connsiteY10" fmla="*/ 13929 h 55959"/>
                  <a:gd name="connsiteX11" fmla="*/ 28799 w 57943"/>
                  <a:gd name="connsiteY11" fmla="*/ 10754 h 55959"/>
                  <a:gd name="connsiteX12" fmla="*/ 45666 w 57943"/>
                  <a:gd name="connsiteY12" fmla="*/ 13533 h 55959"/>
                  <a:gd name="connsiteX13" fmla="*/ 54992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91" y="237"/>
                    </a:moveTo>
                    <a:cubicBezTo>
                      <a:pt x="13519" y="237"/>
                      <a:pt x="224" y="12937"/>
                      <a:pt x="224" y="28217"/>
                    </a:cubicBezTo>
                    <a:cubicBezTo>
                      <a:pt x="224" y="43893"/>
                      <a:pt x="13916" y="56197"/>
                      <a:pt x="29791" y="56197"/>
                    </a:cubicBezTo>
                    <a:cubicBezTo>
                      <a:pt x="46063" y="56197"/>
                      <a:pt x="58167" y="43100"/>
                      <a:pt x="58167" y="28217"/>
                    </a:cubicBezTo>
                    <a:cubicBezTo>
                      <a:pt x="58167" y="12937"/>
                      <a:pt x="45864" y="237"/>
                      <a:pt x="29791" y="237"/>
                    </a:cubicBezTo>
                    <a:close/>
                    <a:moveTo>
                      <a:pt x="54992" y="28217"/>
                    </a:moveTo>
                    <a:cubicBezTo>
                      <a:pt x="54992" y="33575"/>
                      <a:pt x="52413" y="39131"/>
                      <a:pt x="46459" y="42504"/>
                    </a:cubicBezTo>
                    <a:cubicBezTo>
                      <a:pt x="40903" y="45679"/>
                      <a:pt x="33363" y="45679"/>
                      <a:pt x="28799" y="45679"/>
                    </a:cubicBezTo>
                    <a:cubicBezTo>
                      <a:pt x="23838" y="45679"/>
                      <a:pt x="16892" y="45679"/>
                      <a:pt x="11336" y="42703"/>
                    </a:cubicBezTo>
                    <a:cubicBezTo>
                      <a:pt x="5581" y="39329"/>
                      <a:pt x="3002" y="33376"/>
                      <a:pt x="3002" y="28217"/>
                    </a:cubicBezTo>
                    <a:cubicBezTo>
                      <a:pt x="3002" y="22661"/>
                      <a:pt x="5780" y="17303"/>
                      <a:pt x="11138" y="13929"/>
                    </a:cubicBezTo>
                    <a:cubicBezTo>
                      <a:pt x="16495" y="10754"/>
                      <a:pt x="23838" y="10754"/>
                      <a:pt x="28799" y="10754"/>
                    </a:cubicBezTo>
                    <a:cubicBezTo>
                      <a:pt x="33363" y="10754"/>
                      <a:pt x="40109" y="10754"/>
                      <a:pt x="45666" y="13533"/>
                    </a:cubicBezTo>
                    <a:cubicBezTo>
                      <a:pt x="51420" y="16311"/>
                      <a:pt x="54992" y="21867"/>
                      <a:pt x="54992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5" name="Forma libre: forma 374">
                <a:extLst>
                  <a:ext uri="{FF2B5EF4-FFF2-40B4-BE49-F238E27FC236}">
                    <a16:creationId xmlns:a16="http://schemas.microsoft.com/office/drawing/2014/main" id="{FB6FD2BE-075C-7E83-B6F5-67CFC50A4EC2}"/>
                  </a:ext>
                </a:extLst>
              </p:cNvPr>
              <p:cNvSpPr/>
              <p:nvPr/>
            </p:nvSpPr>
            <p:spPr>
              <a:xfrm>
                <a:off x="3784455" y="3566755"/>
                <a:ext cx="55959" cy="63698"/>
              </a:xfrm>
              <a:custGeom>
                <a:avLst/>
                <a:gdLst>
                  <a:gd name="connsiteX0" fmla="*/ 12725 w 55959"/>
                  <a:gd name="connsiteY0" fmla="*/ 54009 h 63698"/>
                  <a:gd name="connsiteX1" fmla="*/ 46658 w 55959"/>
                  <a:gd name="connsiteY1" fmla="*/ 54009 h 63698"/>
                  <a:gd name="connsiteX2" fmla="*/ 52214 w 55959"/>
                  <a:gd name="connsiteY2" fmla="*/ 63931 h 63698"/>
                  <a:gd name="connsiteX3" fmla="*/ 56183 w 55959"/>
                  <a:gd name="connsiteY3" fmla="*/ 63931 h 63698"/>
                  <a:gd name="connsiteX4" fmla="*/ 55786 w 55959"/>
                  <a:gd name="connsiteY4" fmla="*/ 49643 h 63698"/>
                  <a:gd name="connsiteX5" fmla="*/ 56183 w 55959"/>
                  <a:gd name="connsiteY5" fmla="*/ 35356 h 63698"/>
                  <a:gd name="connsiteX6" fmla="*/ 52214 w 55959"/>
                  <a:gd name="connsiteY6" fmla="*/ 35356 h 63698"/>
                  <a:gd name="connsiteX7" fmla="*/ 46658 w 55959"/>
                  <a:gd name="connsiteY7" fmla="*/ 45277 h 63698"/>
                  <a:gd name="connsiteX8" fmla="*/ 23242 w 55959"/>
                  <a:gd name="connsiteY8" fmla="*/ 45277 h 63698"/>
                  <a:gd name="connsiteX9" fmla="*/ 3002 w 55959"/>
                  <a:gd name="connsiteY9" fmla="*/ 28212 h 63698"/>
                  <a:gd name="connsiteX10" fmla="*/ 17091 w 55959"/>
                  <a:gd name="connsiteY10" fmla="*/ 18885 h 63698"/>
                  <a:gd name="connsiteX11" fmla="*/ 46658 w 55959"/>
                  <a:gd name="connsiteY11" fmla="*/ 18885 h 63698"/>
                  <a:gd name="connsiteX12" fmla="*/ 52214 w 55959"/>
                  <a:gd name="connsiteY12" fmla="*/ 28807 h 63698"/>
                  <a:gd name="connsiteX13" fmla="*/ 56183 w 55959"/>
                  <a:gd name="connsiteY13" fmla="*/ 28807 h 63698"/>
                  <a:gd name="connsiteX14" fmla="*/ 55786 w 55959"/>
                  <a:gd name="connsiteY14" fmla="*/ 14520 h 63698"/>
                  <a:gd name="connsiteX15" fmla="*/ 56183 w 55959"/>
                  <a:gd name="connsiteY15" fmla="*/ 232 h 63698"/>
                  <a:gd name="connsiteX16" fmla="*/ 52214 w 55959"/>
                  <a:gd name="connsiteY16" fmla="*/ 232 h 63698"/>
                  <a:gd name="connsiteX17" fmla="*/ 48444 w 55959"/>
                  <a:gd name="connsiteY17" fmla="*/ 10154 h 63698"/>
                  <a:gd name="connsiteX18" fmla="*/ 24235 w 55959"/>
                  <a:gd name="connsiteY18" fmla="*/ 10154 h 63698"/>
                  <a:gd name="connsiteX19" fmla="*/ 4986 w 55959"/>
                  <a:gd name="connsiteY19" fmla="*/ 14123 h 63698"/>
                  <a:gd name="connsiteX20" fmla="*/ 224 w 55959"/>
                  <a:gd name="connsiteY20" fmla="*/ 27418 h 63698"/>
                  <a:gd name="connsiteX21" fmla="*/ 13519 w 55959"/>
                  <a:gd name="connsiteY21" fmla="*/ 46071 h 63698"/>
                  <a:gd name="connsiteX22" fmla="*/ 224 w 55959"/>
                  <a:gd name="connsiteY22" fmla="*/ 46071 h 63698"/>
                  <a:gd name="connsiteX23" fmla="*/ 1613 w 55959"/>
                  <a:gd name="connsiteY23" fmla="*/ 63931 h 63698"/>
                  <a:gd name="connsiteX24" fmla="*/ 5581 w 55959"/>
                  <a:gd name="connsiteY24" fmla="*/ 63931 h 63698"/>
                  <a:gd name="connsiteX25" fmla="*/ 12725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725" y="54009"/>
                    </a:moveTo>
                    <a:lnTo>
                      <a:pt x="46658" y="54009"/>
                    </a:lnTo>
                    <a:cubicBezTo>
                      <a:pt x="52214" y="54009"/>
                      <a:pt x="52214" y="55398"/>
                      <a:pt x="52214" y="63931"/>
                    </a:cubicBezTo>
                    <a:lnTo>
                      <a:pt x="56183" y="63931"/>
                    </a:lnTo>
                    <a:cubicBezTo>
                      <a:pt x="55984" y="59366"/>
                      <a:pt x="55786" y="53016"/>
                      <a:pt x="55786" y="49643"/>
                    </a:cubicBezTo>
                    <a:cubicBezTo>
                      <a:pt x="55786" y="46270"/>
                      <a:pt x="55984" y="39721"/>
                      <a:pt x="56183" y="35356"/>
                    </a:cubicBezTo>
                    <a:lnTo>
                      <a:pt x="52214" y="35356"/>
                    </a:lnTo>
                    <a:cubicBezTo>
                      <a:pt x="52214" y="43888"/>
                      <a:pt x="52214" y="45277"/>
                      <a:pt x="46658" y="45277"/>
                    </a:cubicBezTo>
                    <a:lnTo>
                      <a:pt x="23242" y="45277"/>
                    </a:lnTo>
                    <a:cubicBezTo>
                      <a:pt x="10145" y="45277"/>
                      <a:pt x="3002" y="36348"/>
                      <a:pt x="3002" y="28212"/>
                    </a:cubicBezTo>
                    <a:cubicBezTo>
                      <a:pt x="3002" y="20274"/>
                      <a:pt x="9947" y="18885"/>
                      <a:pt x="17091" y="18885"/>
                    </a:cubicBezTo>
                    <a:lnTo>
                      <a:pt x="46658" y="18885"/>
                    </a:lnTo>
                    <a:cubicBezTo>
                      <a:pt x="52214" y="18885"/>
                      <a:pt x="52214" y="20274"/>
                      <a:pt x="52214" y="28807"/>
                    </a:cubicBezTo>
                    <a:lnTo>
                      <a:pt x="56183" y="28807"/>
                    </a:lnTo>
                    <a:cubicBezTo>
                      <a:pt x="55984" y="24243"/>
                      <a:pt x="55786" y="17893"/>
                      <a:pt x="55786" y="14520"/>
                    </a:cubicBezTo>
                    <a:cubicBezTo>
                      <a:pt x="55786" y="11146"/>
                      <a:pt x="55984" y="4598"/>
                      <a:pt x="56183" y="232"/>
                    </a:cubicBezTo>
                    <a:lnTo>
                      <a:pt x="52214" y="232"/>
                    </a:lnTo>
                    <a:cubicBezTo>
                      <a:pt x="52214" y="6781"/>
                      <a:pt x="52214" y="9956"/>
                      <a:pt x="48444" y="10154"/>
                    </a:cubicBezTo>
                    <a:lnTo>
                      <a:pt x="24235" y="10154"/>
                    </a:lnTo>
                    <a:cubicBezTo>
                      <a:pt x="13519" y="10154"/>
                      <a:pt x="9550" y="10154"/>
                      <a:pt x="4986" y="14123"/>
                    </a:cubicBezTo>
                    <a:cubicBezTo>
                      <a:pt x="2803" y="15909"/>
                      <a:pt x="224" y="20076"/>
                      <a:pt x="224" y="27418"/>
                    </a:cubicBezTo>
                    <a:cubicBezTo>
                      <a:pt x="224" y="36546"/>
                      <a:pt x="5780" y="42499"/>
                      <a:pt x="13519" y="46071"/>
                    </a:cubicBezTo>
                    <a:lnTo>
                      <a:pt x="224" y="46071"/>
                    </a:lnTo>
                    <a:lnTo>
                      <a:pt x="1613" y="63931"/>
                    </a:lnTo>
                    <a:lnTo>
                      <a:pt x="5581" y="63931"/>
                    </a:lnTo>
                    <a:cubicBezTo>
                      <a:pt x="5581" y="55001"/>
                      <a:pt x="6574" y="54009"/>
                      <a:pt x="12725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76" name="Forma libre: forma 375">
              <a:extLst>
                <a:ext uri="{FF2B5EF4-FFF2-40B4-BE49-F238E27FC236}">
                  <a16:creationId xmlns:a16="http://schemas.microsoft.com/office/drawing/2014/main" id="{EDD4874D-40B3-6FEF-3748-CAC15C28DED9}"/>
                </a:ext>
              </a:extLst>
            </p:cNvPr>
            <p:cNvSpPr/>
            <p:nvPr/>
          </p:nvSpPr>
          <p:spPr>
            <a:xfrm>
              <a:off x="3785844" y="3503402"/>
              <a:ext cx="55959" cy="61912"/>
            </a:xfrm>
            <a:custGeom>
              <a:avLst/>
              <a:gdLst>
                <a:gd name="connsiteX0" fmla="*/ 12725 w 55959"/>
                <a:gd name="connsiteY0" fmla="*/ 11935 h 61912"/>
                <a:gd name="connsiteX1" fmla="*/ 4192 w 55959"/>
                <a:gd name="connsiteY1" fmla="*/ 227 h 61912"/>
                <a:gd name="connsiteX2" fmla="*/ 224 w 55959"/>
                <a:gd name="connsiteY2" fmla="*/ 227 h 61912"/>
                <a:gd name="connsiteX3" fmla="*/ 620 w 55959"/>
                <a:gd name="connsiteY3" fmla="*/ 9752 h 61912"/>
                <a:gd name="connsiteX4" fmla="*/ 224 w 55959"/>
                <a:gd name="connsiteY4" fmla="*/ 20864 h 61912"/>
                <a:gd name="connsiteX5" fmla="*/ 4192 w 55959"/>
                <a:gd name="connsiteY5" fmla="*/ 20864 h 61912"/>
                <a:gd name="connsiteX6" fmla="*/ 9749 w 55959"/>
                <a:gd name="connsiteY6" fmla="*/ 14713 h 61912"/>
                <a:gd name="connsiteX7" fmla="*/ 12725 w 55959"/>
                <a:gd name="connsiteY7" fmla="*/ 15507 h 61912"/>
                <a:gd name="connsiteX8" fmla="*/ 44872 w 55959"/>
                <a:gd name="connsiteY8" fmla="*/ 28405 h 61912"/>
                <a:gd name="connsiteX9" fmla="*/ 9749 w 55959"/>
                <a:gd name="connsiteY9" fmla="*/ 42494 h 61912"/>
                <a:gd name="connsiteX10" fmla="*/ 7566 w 55959"/>
                <a:gd name="connsiteY10" fmla="*/ 43288 h 61912"/>
                <a:gd name="connsiteX11" fmla="*/ 4192 w 55959"/>
                <a:gd name="connsiteY11" fmla="*/ 36144 h 61912"/>
                <a:gd name="connsiteX12" fmla="*/ 224 w 55959"/>
                <a:gd name="connsiteY12" fmla="*/ 36144 h 61912"/>
                <a:gd name="connsiteX13" fmla="*/ 620 w 55959"/>
                <a:gd name="connsiteY13" fmla="*/ 49836 h 61912"/>
                <a:gd name="connsiteX14" fmla="*/ 224 w 55959"/>
                <a:gd name="connsiteY14" fmla="*/ 62139 h 61912"/>
                <a:gd name="connsiteX15" fmla="*/ 4192 w 55959"/>
                <a:gd name="connsiteY15" fmla="*/ 62139 h 61912"/>
                <a:gd name="connsiteX16" fmla="*/ 8955 w 55959"/>
                <a:gd name="connsiteY16" fmla="*/ 52019 h 61912"/>
                <a:gd name="connsiteX17" fmla="*/ 53802 w 55959"/>
                <a:gd name="connsiteY17" fmla="*/ 33763 h 61912"/>
                <a:gd name="connsiteX18" fmla="*/ 56183 w 55959"/>
                <a:gd name="connsiteY18" fmla="*/ 31183 h 61912"/>
                <a:gd name="connsiteX19" fmla="*/ 53802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725" y="11935"/>
                  </a:moveTo>
                  <a:cubicBezTo>
                    <a:pt x="9749" y="10744"/>
                    <a:pt x="4391" y="8561"/>
                    <a:pt x="4192" y="227"/>
                  </a:cubicBezTo>
                  <a:lnTo>
                    <a:pt x="224" y="227"/>
                  </a:lnTo>
                  <a:cubicBezTo>
                    <a:pt x="620" y="3204"/>
                    <a:pt x="620" y="6974"/>
                    <a:pt x="620" y="9752"/>
                  </a:cubicBezTo>
                  <a:cubicBezTo>
                    <a:pt x="620" y="12729"/>
                    <a:pt x="422" y="18682"/>
                    <a:pt x="224" y="20864"/>
                  </a:cubicBezTo>
                  <a:lnTo>
                    <a:pt x="4192" y="20864"/>
                  </a:lnTo>
                  <a:cubicBezTo>
                    <a:pt x="4391" y="16102"/>
                    <a:pt x="7169" y="14713"/>
                    <a:pt x="9749" y="14713"/>
                  </a:cubicBezTo>
                  <a:cubicBezTo>
                    <a:pt x="10741" y="14713"/>
                    <a:pt x="11336" y="14911"/>
                    <a:pt x="12725" y="15507"/>
                  </a:cubicBezTo>
                  <a:lnTo>
                    <a:pt x="44872" y="28405"/>
                  </a:lnTo>
                  <a:lnTo>
                    <a:pt x="9749" y="42494"/>
                  </a:lnTo>
                  <a:cubicBezTo>
                    <a:pt x="7963" y="43288"/>
                    <a:pt x="7764" y="43288"/>
                    <a:pt x="7566" y="43288"/>
                  </a:cubicBezTo>
                  <a:cubicBezTo>
                    <a:pt x="4192" y="43288"/>
                    <a:pt x="4192" y="38327"/>
                    <a:pt x="4192" y="36144"/>
                  </a:cubicBezTo>
                  <a:lnTo>
                    <a:pt x="224" y="36144"/>
                  </a:lnTo>
                  <a:cubicBezTo>
                    <a:pt x="422" y="39914"/>
                    <a:pt x="620" y="46860"/>
                    <a:pt x="620" y="49836"/>
                  </a:cubicBezTo>
                  <a:cubicBezTo>
                    <a:pt x="620" y="53210"/>
                    <a:pt x="620" y="58369"/>
                    <a:pt x="224" y="62139"/>
                  </a:cubicBezTo>
                  <a:lnTo>
                    <a:pt x="4192" y="62139"/>
                  </a:lnTo>
                  <a:cubicBezTo>
                    <a:pt x="4192" y="54202"/>
                    <a:pt x="4986" y="53607"/>
                    <a:pt x="8955" y="52019"/>
                  </a:cubicBezTo>
                  <a:lnTo>
                    <a:pt x="53802" y="33763"/>
                  </a:lnTo>
                  <a:cubicBezTo>
                    <a:pt x="55588" y="32969"/>
                    <a:pt x="56183" y="32771"/>
                    <a:pt x="56183" y="31183"/>
                  </a:cubicBezTo>
                  <a:cubicBezTo>
                    <a:pt x="56183" y="29596"/>
                    <a:pt x="54992" y="29000"/>
                    <a:pt x="53802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77" name="Gráfico 5">
              <a:extLst>
                <a:ext uri="{FF2B5EF4-FFF2-40B4-BE49-F238E27FC236}">
                  <a16:creationId xmlns:a16="http://schemas.microsoft.com/office/drawing/2014/main" id="{8536679A-3B8A-DFAC-5181-203FF43394B9}"/>
                </a:ext>
              </a:extLst>
            </p:cNvPr>
            <p:cNvGrpSpPr/>
            <p:nvPr/>
          </p:nvGrpSpPr>
          <p:grpSpPr>
            <a:xfrm>
              <a:off x="3752110" y="3264150"/>
              <a:ext cx="89693" cy="236778"/>
              <a:chOff x="3752110" y="3264150"/>
              <a:chExt cx="89693" cy="236778"/>
            </a:xfrm>
            <a:solidFill>
              <a:schemeClr val="tx1"/>
            </a:solidFill>
          </p:grpSpPr>
          <p:sp>
            <p:nvSpPr>
              <p:cNvPr id="378" name="Forma libre: forma 377">
                <a:extLst>
                  <a:ext uri="{FF2B5EF4-FFF2-40B4-BE49-F238E27FC236}">
                    <a16:creationId xmlns:a16="http://schemas.microsoft.com/office/drawing/2014/main" id="{84382999-56A1-A49E-68F7-D2A25D8FDFF1}"/>
                  </a:ext>
                </a:extLst>
              </p:cNvPr>
              <p:cNvSpPr/>
              <p:nvPr/>
            </p:nvSpPr>
            <p:spPr>
              <a:xfrm>
                <a:off x="3783860" y="3452114"/>
                <a:ext cx="57943" cy="48815"/>
              </a:xfrm>
              <a:custGeom>
                <a:avLst/>
                <a:gdLst>
                  <a:gd name="connsiteX0" fmla="*/ 24830 w 57943"/>
                  <a:gd name="connsiteY0" fmla="*/ 38520 h 48815"/>
                  <a:gd name="connsiteX1" fmla="*/ 3002 w 57943"/>
                  <a:gd name="connsiteY1" fmla="*/ 22844 h 48815"/>
                  <a:gd name="connsiteX2" fmla="*/ 24830 w 57943"/>
                  <a:gd name="connsiteY2" fmla="*/ 8556 h 48815"/>
                  <a:gd name="connsiteX3" fmla="*/ 27608 w 57943"/>
                  <a:gd name="connsiteY3" fmla="*/ 38520 h 48815"/>
                  <a:gd name="connsiteX4" fmla="*/ 27608 w 57943"/>
                  <a:gd name="connsiteY4" fmla="*/ 3397 h 48815"/>
                  <a:gd name="connsiteX5" fmla="*/ 24830 w 57943"/>
                  <a:gd name="connsiteY5" fmla="*/ 222 h 48815"/>
                  <a:gd name="connsiteX6" fmla="*/ 224 w 57943"/>
                  <a:gd name="connsiteY6" fmla="*/ 22844 h 48815"/>
                  <a:gd name="connsiteX7" fmla="*/ 28997 w 57943"/>
                  <a:gd name="connsiteY7" fmla="*/ 49038 h 48815"/>
                  <a:gd name="connsiteX8" fmla="*/ 58167 w 57943"/>
                  <a:gd name="connsiteY8" fmla="*/ 21256 h 48815"/>
                  <a:gd name="connsiteX9" fmla="*/ 41697 w 57943"/>
                  <a:gd name="connsiteY9" fmla="*/ 222 h 48815"/>
                  <a:gd name="connsiteX10" fmla="*/ 40308 w 57943"/>
                  <a:gd name="connsiteY10" fmla="*/ 1809 h 48815"/>
                  <a:gd name="connsiteX11" fmla="*/ 41895 w 57943"/>
                  <a:gd name="connsiteY11" fmla="*/ 3397 h 48815"/>
                  <a:gd name="connsiteX12" fmla="*/ 54992 w 57943"/>
                  <a:gd name="connsiteY12" fmla="*/ 20463 h 48815"/>
                  <a:gd name="connsiteX13" fmla="*/ 46459 w 57943"/>
                  <a:gd name="connsiteY13" fmla="*/ 34750 h 48815"/>
                  <a:gd name="connsiteX14" fmla="*/ 27608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830" y="38520"/>
                    </a:moveTo>
                    <a:cubicBezTo>
                      <a:pt x="6177" y="37727"/>
                      <a:pt x="3002" y="27011"/>
                      <a:pt x="3002" y="22844"/>
                    </a:cubicBezTo>
                    <a:cubicBezTo>
                      <a:pt x="3002" y="9747"/>
                      <a:pt x="20067" y="8556"/>
                      <a:pt x="24830" y="8556"/>
                    </a:cubicBezTo>
                    <a:close/>
                    <a:moveTo>
                      <a:pt x="27608" y="38520"/>
                    </a:moveTo>
                    <a:lnTo>
                      <a:pt x="27608" y="3397"/>
                    </a:lnTo>
                    <a:cubicBezTo>
                      <a:pt x="27608" y="619"/>
                      <a:pt x="27608" y="222"/>
                      <a:pt x="24830" y="222"/>
                    </a:cubicBezTo>
                    <a:cubicBezTo>
                      <a:pt x="12328" y="222"/>
                      <a:pt x="224" y="6969"/>
                      <a:pt x="224" y="22844"/>
                    </a:cubicBezTo>
                    <a:cubicBezTo>
                      <a:pt x="224" y="37528"/>
                      <a:pt x="13122" y="49038"/>
                      <a:pt x="28997" y="49038"/>
                    </a:cubicBezTo>
                    <a:cubicBezTo>
                      <a:pt x="45864" y="49038"/>
                      <a:pt x="58167" y="35742"/>
                      <a:pt x="58167" y="21256"/>
                    </a:cubicBezTo>
                    <a:cubicBezTo>
                      <a:pt x="58167" y="5778"/>
                      <a:pt x="44078" y="222"/>
                      <a:pt x="41697" y="222"/>
                    </a:cubicBezTo>
                    <a:cubicBezTo>
                      <a:pt x="40506" y="222"/>
                      <a:pt x="40308" y="1214"/>
                      <a:pt x="40308" y="1809"/>
                    </a:cubicBezTo>
                    <a:cubicBezTo>
                      <a:pt x="40308" y="3000"/>
                      <a:pt x="40903" y="3199"/>
                      <a:pt x="41895" y="3397"/>
                    </a:cubicBezTo>
                    <a:cubicBezTo>
                      <a:pt x="54992" y="7961"/>
                      <a:pt x="54992" y="19272"/>
                      <a:pt x="54992" y="20463"/>
                    </a:cubicBezTo>
                    <a:cubicBezTo>
                      <a:pt x="54992" y="26813"/>
                      <a:pt x="51222" y="31972"/>
                      <a:pt x="46459" y="34750"/>
                    </a:cubicBezTo>
                    <a:cubicBezTo>
                      <a:pt x="40506" y="38520"/>
                      <a:pt x="32172" y="38520"/>
                      <a:pt x="27608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9" name="Forma libre: forma 378">
                <a:extLst>
                  <a:ext uri="{FF2B5EF4-FFF2-40B4-BE49-F238E27FC236}">
                    <a16:creationId xmlns:a16="http://schemas.microsoft.com/office/drawing/2014/main" id="{9C103C8C-1BD4-3B99-5186-7327C970F879}"/>
                  </a:ext>
                </a:extLst>
              </p:cNvPr>
              <p:cNvSpPr/>
              <p:nvPr/>
            </p:nvSpPr>
            <p:spPr>
              <a:xfrm>
                <a:off x="3784455" y="3402266"/>
                <a:ext cx="55959" cy="42465"/>
              </a:xfrm>
              <a:custGeom>
                <a:avLst/>
                <a:gdLst>
                  <a:gd name="connsiteX0" fmla="*/ 14313 w 55959"/>
                  <a:gd name="connsiteY0" fmla="*/ 25221 h 42465"/>
                  <a:gd name="connsiteX1" fmla="*/ 224 w 55959"/>
                  <a:gd name="connsiteY1" fmla="*/ 25221 h 42465"/>
                  <a:gd name="connsiteX2" fmla="*/ 1613 w 55959"/>
                  <a:gd name="connsiteY2" fmla="*/ 42683 h 42465"/>
                  <a:gd name="connsiteX3" fmla="*/ 5581 w 55959"/>
                  <a:gd name="connsiteY3" fmla="*/ 42683 h 42465"/>
                  <a:gd name="connsiteX4" fmla="*/ 12725 w 55959"/>
                  <a:gd name="connsiteY4" fmla="*/ 32761 h 42465"/>
                  <a:gd name="connsiteX5" fmla="*/ 46658 w 55959"/>
                  <a:gd name="connsiteY5" fmla="*/ 32761 h 42465"/>
                  <a:gd name="connsiteX6" fmla="*/ 52214 w 55959"/>
                  <a:gd name="connsiteY6" fmla="*/ 42683 h 42465"/>
                  <a:gd name="connsiteX7" fmla="*/ 56183 w 55959"/>
                  <a:gd name="connsiteY7" fmla="*/ 42683 h 42465"/>
                  <a:gd name="connsiteX8" fmla="*/ 55786 w 55959"/>
                  <a:gd name="connsiteY8" fmla="*/ 28396 h 42465"/>
                  <a:gd name="connsiteX9" fmla="*/ 56183 w 55959"/>
                  <a:gd name="connsiteY9" fmla="*/ 12322 h 42465"/>
                  <a:gd name="connsiteX10" fmla="*/ 52214 w 55959"/>
                  <a:gd name="connsiteY10" fmla="*/ 12322 h 42465"/>
                  <a:gd name="connsiteX11" fmla="*/ 52214 w 55959"/>
                  <a:gd name="connsiteY11" fmla="*/ 14902 h 42465"/>
                  <a:gd name="connsiteX12" fmla="*/ 46261 w 55959"/>
                  <a:gd name="connsiteY12" fmla="*/ 24427 h 42465"/>
                  <a:gd name="connsiteX13" fmla="*/ 26814 w 55959"/>
                  <a:gd name="connsiteY13" fmla="*/ 24427 h 42465"/>
                  <a:gd name="connsiteX14" fmla="*/ 3002 w 55959"/>
                  <a:gd name="connsiteY14" fmla="*/ 9544 h 42465"/>
                  <a:gd name="connsiteX15" fmla="*/ 3200 w 55959"/>
                  <a:gd name="connsiteY15" fmla="*/ 8155 h 42465"/>
                  <a:gd name="connsiteX16" fmla="*/ 8161 w 55959"/>
                  <a:gd name="connsiteY16" fmla="*/ 11132 h 42465"/>
                  <a:gd name="connsiteX17" fmla="*/ 13519 w 55959"/>
                  <a:gd name="connsiteY17" fmla="*/ 5774 h 42465"/>
                  <a:gd name="connsiteX18" fmla="*/ 7963 w 55959"/>
                  <a:gd name="connsiteY18" fmla="*/ 218 h 42465"/>
                  <a:gd name="connsiteX19" fmla="*/ 224 w 55959"/>
                  <a:gd name="connsiteY19" fmla="*/ 9544 h 42465"/>
                  <a:gd name="connsiteX20" fmla="*/ 14313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313" y="25221"/>
                    </a:moveTo>
                    <a:lnTo>
                      <a:pt x="224" y="25221"/>
                    </a:lnTo>
                    <a:lnTo>
                      <a:pt x="1613" y="42683"/>
                    </a:lnTo>
                    <a:lnTo>
                      <a:pt x="5581" y="42683"/>
                    </a:lnTo>
                    <a:cubicBezTo>
                      <a:pt x="5581" y="33952"/>
                      <a:pt x="6574" y="32761"/>
                      <a:pt x="12725" y="32761"/>
                    </a:cubicBezTo>
                    <a:lnTo>
                      <a:pt x="46658" y="32761"/>
                    </a:lnTo>
                    <a:cubicBezTo>
                      <a:pt x="52214" y="32761"/>
                      <a:pt x="52214" y="34150"/>
                      <a:pt x="52214" y="42683"/>
                    </a:cubicBezTo>
                    <a:lnTo>
                      <a:pt x="56183" y="42683"/>
                    </a:lnTo>
                    <a:cubicBezTo>
                      <a:pt x="55984" y="37722"/>
                      <a:pt x="55786" y="31769"/>
                      <a:pt x="55786" y="28396"/>
                    </a:cubicBezTo>
                    <a:cubicBezTo>
                      <a:pt x="55786" y="23236"/>
                      <a:pt x="55786" y="17283"/>
                      <a:pt x="56183" y="12322"/>
                    </a:cubicBezTo>
                    <a:lnTo>
                      <a:pt x="52214" y="12322"/>
                    </a:lnTo>
                    <a:lnTo>
                      <a:pt x="52214" y="14902"/>
                    </a:lnTo>
                    <a:cubicBezTo>
                      <a:pt x="52214" y="24228"/>
                      <a:pt x="50825" y="24427"/>
                      <a:pt x="46261" y="24427"/>
                    </a:cubicBezTo>
                    <a:lnTo>
                      <a:pt x="26814" y="24427"/>
                    </a:lnTo>
                    <a:cubicBezTo>
                      <a:pt x="14313" y="24427"/>
                      <a:pt x="3002" y="19268"/>
                      <a:pt x="3002" y="9544"/>
                    </a:cubicBezTo>
                    <a:cubicBezTo>
                      <a:pt x="3002" y="8750"/>
                      <a:pt x="3002" y="8552"/>
                      <a:pt x="3200" y="8155"/>
                    </a:cubicBezTo>
                    <a:cubicBezTo>
                      <a:pt x="3399" y="8552"/>
                      <a:pt x="4788" y="11132"/>
                      <a:pt x="8161" y="11132"/>
                    </a:cubicBezTo>
                    <a:cubicBezTo>
                      <a:pt x="11733" y="11132"/>
                      <a:pt x="13519" y="8552"/>
                      <a:pt x="13519" y="5774"/>
                    </a:cubicBezTo>
                    <a:cubicBezTo>
                      <a:pt x="13519" y="3393"/>
                      <a:pt x="12130" y="218"/>
                      <a:pt x="7963" y="218"/>
                    </a:cubicBezTo>
                    <a:cubicBezTo>
                      <a:pt x="3994" y="218"/>
                      <a:pt x="224" y="4186"/>
                      <a:pt x="224" y="9544"/>
                    </a:cubicBezTo>
                    <a:cubicBezTo>
                      <a:pt x="224" y="18871"/>
                      <a:pt x="8756" y="23435"/>
                      <a:pt x="14313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0" name="Forma libre: forma 379">
                <a:extLst>
                  <a:ext uri="{FF2B5EF4-FFF2-40B4-BE49-F238E27FC236}">
                    <a16:creationId xmlns:a16="http://schemas.microsoft.com/office/drawing/2014/main" id="{C534CEE0-CA03-4612-D49E-B675AB862869}"/>
                  </a:ext>
                </a:extLst>
              </p:cNvPr>
              <p:cNvSpPr/>
              <p:nvPr/>
            </p:nvSpPr>
            <p:spPr>
              <a:xfrm>
                <a:off x="3783860" y="3353319"/>
                <a:ext cx="57943" cy="41274"/>
              </a:xfrm>
              <a:custGeom>
                <a:avLst/>
                <a:gdLst>
                  <a:gd name="connsiteX0" fmla="*/ 32172 w 57943"/>
                  <a:gd name="connsiteY0" fmla="*/ 19462 h 41274"/>
                  <a:gd name="connsiteX1" fmla="*/ 43880 w 57943"/>
                  <a:gd name="connsiteY1" fmla="*/ 6167 h 41274"/>
                  <a:gd name="connsiteX2" fmla="*/ 55389 w 57943"/>
                  <a:gd name="connsiteY2" fmla="*/ 20454 h 41274"/>
                  <a:gd name="connsiteX3" fmla="*/ 37530 w 57943"/>
                  <a:gd name="connsiteY3" fmla="*/ 38115 h 41274"/>
                  <a:gd name="connsiteX4" fmla="*/ 35347 w 57943"/>
                  <a:gd name="connsiteY4" fmla="*/ 39901 h 41274"/>
                  <a:gd name="connsiteX5" fmla="*/ 38522 w 57943"/>
                  <a:gd name="connsiteY5" fmla="*/ 41489 h 41274"/>
                  <a:gd name="connsiteX6" fmla="*/ 55191 w 57943"/>
                  <a:gd name="connsiteY6" fmla="*/ 41489 h 41274"/>
                  <a:gd name="connsiteX7" fmla="*/ 58167 w 57943"/>
                  <a:gd name="connsiteY7" fmla="*/ 40099 h 41274"/>
                  <a:gd name="connsiteX8" fmla="*/ 55588 w 57943"/>
                  <a:gd name="connsiteY8" fmla="*/ 36924 h 41274"/>
                  <a:gd name="connsiteX9" fmla="*/ 52809 w 57943"/>
                  <a:gd name="connsiteY9" fmla="*/ 34345 h 41274"/>
                  <a:gd name="connsiteX10" fmla="*/ 58167 w 57943"/>
                  <a:gd name="connsiteY10" fmla="*/ 20454 h 41274"/>
                  <a:gd name="connsiteX11" fmla="*/ 40506 w 57943"/>
                  <a:gd name="connsiteY11" fmla="*/ 214 h 41274"/>
                  <a:gd name="connsiteX12" fmla="*/ 28600 w 57943"/>
                  <a:gd name="connsiteY12" fmla="*/ 5373 h 41274"/>
                  <a:gd name="connsiteX13" fmla="*/ 22449 w 57943"/>
                  <a:gd name="connsiteY13" fmla="*/ 19859 h 41274"/>
                  <a:gd name="connsiteX14" fmla="*/ 12130 w 57943"/>
                  <a:gd name="connsiteY14" fmla="*/ 35337 h 41274"/>
                  <a:gd name="connsiteX15" fmla="*/ 2605 w 57943"/>
                  <a:gd name="connsiteY15" fmla="*/ 21248 h 41274"/>
                  <a:gd name="connsiteX16" fmla="*/ 17884 w 57943"/>
                  <a:gd name="connsiteY16" fmla="*/ 6564 h 41274"/>
                  <a:gd name="connsiteX17" fmla="*/ 19075 w 57943"/>
                  <a:gd name="connsiteY17" fmla="*/ 4976 h 41274"/>
                  <a:gd name="connsiteX18" fmla="*/ 15900 w 57943"/>
                  <a:gd name="connsiteY18" fmla="*/ 3389 h 41274"/>
                  <a:gd name="connsiteX19" fmla="*/ 3200 w 57943"/>
                  <a:gd name="connsiteY19" fmla="*/ 3389 h 41274"/>
                  <a:gd name="connsiteX20" fmla="*/ 224 w 57943"/>
                  <a:gd name="connsiteY20" fmla="*/ 4778 h 41274"/>
                  <a:gd name="connsiteX21" fmla="*/ 1613 w 57943"/>
                  <a:gd name="connsiteY21" fmla="*/ 7159 h 41274"/>
                  <a:gd name="connsiteX22" fmla="*/ 3597 w 57943"/>
                  <a:gd name="connsiteY22" fmla="*/ 9342 h 41274"/>
                  <a:gd name="connsiteX23" fmla="*/ 224 w 57943"/>
                  <a:gd name="connsiteY23" fmla="*/ 21248 h 41274"/>
                  <a:gd name="connsiteX24" fmla="*/ 15702 w 57943"/>
                  <a:gd name="connsiteY24" fmla="*/ 41489 h 41274"/>
                  <a:gd name="connsiteX25" fmla="*/ 26417 w 57943"/>
                  <a:gd name="connsiteY25" fmla="*/ 36131 h 41274"/>
                  <a:gd name="connsiteX26" fmla="*/ 32172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172" y="19462"/>
                    </a:moveTo>
                    <a:cubicBezTo>
                      <a:pt x="32767" y="16485"/>
                      <a:pt x="34752" y="6167"/>
                      <a:pt x="43880" y="6167"/>
                    </a:cubicBezTo>
                    <a:cubicBezTo>
                      <a:pt x="50428" y="6167"/>
                      <a:pt x="55389" y="10731"/>
                      <a:pt x="55389" y="20454"/>
                    </a:cubicBezTo>
                    <a:cubicBezTo>
                      <a:pt x="55389" y="31170"/>
                      <a:pt x="48245" y="35734"/>
                      <a:pt x="37530" y="38115"/>
                    </a:cubicBezTo>
                    <a:cubicBezTo>
                      <a:pt x="35744" y="38512"/>
                      <a:pt x="35347" y="38512"/>
                      <a:pt x="35347" y="39901"/>
                    </a:cubicBezTo>
                    <a:cubicBezTo>
                      <a:pt x="35347" y="41489"/>
                      <a:pt x="36141" y="41489"/>
                      <a:pt x="38522" y="41489"/>
                    </a:cubicBezTo>
                    <a:lnTo>
                      <a:pt x="55191" y="41489"/>
                    </a:lnTo>
                    <a:cubicBezTo>
                      <a:pt x="57373" y="41489"/>
                      <a:pt x="58167" y="41489"/>
                      <a:pt x="58167" y="40099"/>
                    </a:cubicBezTo>
                    <a:cubicBezTo>
                      <a:pt x="58167" y="39504"/>
                      <a:pt x="57969" y="39306"/>
                      <a:pt x="55588" y="36924"/>
                    </a:cubicBezTo>
                    <a:cubicBezTo>
                      <a:pt x="55389" y="36726"/>
                      <a:pt x="55191" y="36726"/>
                      <a:pt x="52809" y="34345"/>
                    </a:cubicBezTo>
                    <a:cubicBezTo>
                      <a:pt x="57969" y="28789"/>
                      <a:pt x="58167" y="23232"/>
                      <a:pt x="58167" y="20454"/>
                    </a:cubicBezTo>
                    <a:cubicBezTo>
                      <a:pt x="58167" y="5968"/>
                      <a:pt x="49634" y="214"/>
                      <a:pt x="40506" y="214"/>
                    </a:cubicBezTo>
                    <a:cubicBezTo>
                      <a:pt x="33958" y="214"/>
                      <a:pt x="30188" y="3984"/>
                      <a:pt x="28600" y="5373"/>
                    </a:cubicBezTo>
                    <a:cubicBezTo>
                      <a:pt x="24631" y="9540"/>
                      <a:pt x="23441" y="14501"/>
                      <a:pt x="22449" y="19859"/>
                    </a:cubicBezTo>
                    <a:cubicBezTo>
                      <a:pt x="21059" y="27003"/>
                      <a:pt x="19472" y="35337"/>
                      <a:pt x="12130" y="35337"/>
                    </a:cubicBezTo>
                    <a:cubicBezTo>
                      <a:pt x="7764" y="35337"/>
                      <a:pt x="2605" y="32162"/>
                      <a:pt x="2605" y="21248"/>
                    </a:cubicBezTo>
                    <a:cubicBezTo>
                      <a:pt x="2605" y="7357"/>
                      <a:pt x="13916" y="6762"/>
                      <a:pt x="17884" y="6564"/>
                    </a:cubicBezTo>
                    <a:cubicBezTo>
                      <a:pt x="19075" y="6365"/>
                      <a:pt x="19075" y="5174"/>
                      <a:pt x="19075" y="4976"/>
                    </a:cubicBezTo>
                    <a:cubicBezTo>
                      <a:pt x="19075" y="3389"/>
                      <a:pt x="18281" y="3389"/>
                      <a:pt x="15900" y="3389"/>
                    </a:cubicBezTo>
                    <a:lnTo>
                      <a:pt x="3200" y="3389"/>
                    </a:lnTo>
                    <a:cubicBezTo>
                      <a:pt x="1017" y="3389"/>
                      <a:pt x="224" y="3389"/>
                      <a:pt x="224" y="4778"/>
                    </a:cubicBezTo>
                    <a:cubicBezTo>
                      <a:pt x="224" y="5373"/>
                      <a:pt x="224" y="5571"/>
                      <a:pt x="1613" y="7159"/>
                    </a:cubicBezTo>
                    <a:cubicBezTo>
                      <a:pt x="2208" y="7556"/>
                      <a:pt x="3399" y="8945"/>
                      <a:pt x="3597" y="9342"/>
                    </a:cubicBezTo>
                    <a:cubicBezTo>
                      <a:pt x="224" y="14104"/>
                      <a:pt x="224" y="19462"/>
                      <a:pt x="224" y="21248"/>
                    </a:cubicBezTo>
                    <a:cubicBezTo>
                      <a:pt x="224" y="36726"/>
                      <a:pt x="8558" y="41489"/>
                      <a:pt x="15702" y="41489"/>
                    </a:cubicBezTo>
                    <a:cubicBezTo>
                      <a:pt x="20067" y="41489"/>
                      <a:pt x="23639" y="39504"/>
                      <a:pt x="26417" y="36131"/>
                    </a:cubicBezTo>
                    <a:cubicBezTo>
                      <a:pt x="29791" y="31964"/>
                      <a:pt x="30584" y="28392"/>
                      <a:pt x="32172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1" name="Forma libre: forma 380">
                <a:extLst>
                  <a:ext uri="{FF2B5EF4-FFF2-40B4-BE49-F238E27FC236}">
                    <a16:creationId xmlns:a16="http://schemas.microsoft.com/office/drawing/2014/main" id="{DC7445EF-6502-A2DA-850D-C32BA3219380}"/>
                  </a:ext>
                </a:extLst>
              </p:cNvPr>
              <p:cNvSpPr/>
              <p:nvPr/>
            </p:nvSpPr>
            <p:spPr>
              <a:xfrm>
                <a:off x="3755880" y="3317733"/>
                <a:ext cx="84534" cy="26987"/>
              </a:xfrm>
              <a:custGeom>
                <a:avLst/>
                <a:gdLst>
                  <a:gd name="connsiteX0" fmla="*/ 28799 w 84534"/>
                  <a:gd name="connsiteY0" fmla="*/ 8941 h 26987"/>
                  <a:gd name="connsiteX1" fmla="*/ 30188 w 84534"/>
                  <a:gd name="connsiteY1" fmla="*/ 26602 h 26987"/>
                  <a:gd name="connsiteX2" fmla="*/ 34156 w 84534"/>
                  <a:gd name="connsiteY2" fmla="*/ 26602 h 26987"/>
                  <a:gd name="connsiteX3" fmla="*/ 41102 w 84534"/>
                  <a:gd name="connsiteY3" fmla="*/ 17275 h 26987"/>
                  <a:gd name="connsiteX4" fmla="*/ 75233 w 84534"/>
                  <a:gd name="connsiteY4" fmla="*/ 17275 h 26987"/>
                  <a:gd name="connsiteX5" fmla="*/ 80789 w 84534"/>
                  <a:gd name="connsiteY5" fmla="*/ 27197 h 26987"/>
                  <a:gd name="connsiteX6" fmla="*/ 84758 w 84534"/>
                  <a:gd name="connsiteY6" fmla="*/ 27197 h 26987"/>
                  <a:gd name="connsiteX7" fmla="*/ 84361 w 84534"/>
                  <a:gd name="connsiteY7" fmla="*/ 13306 h 26987"/>
                  <a:gd name="connsiteX8" fmla="*/ 84758 w 84534"/>
                  <a:gd name="connsiteY8" fmla="*/ 210 h 26987"/>
                  <a:gd name="connsiteX9" fmla="*/ 80789 w 84534"/>
                  <a:gd name="connsiteY9" fmla="*/ 210 h 26987"/>
                  <a:gd name="connsiteX10" fmla="*/ 75233 w 84534"/>
                  <a:gd name="connsiteY10" fmla="*/ 8941 h 26987"/>
                  <a:gd name="connsiteX11" fmla="*/ 6970 w 84534"/>
                  <a:gd name="connsiteY11" fmla="*/ 8544 h 26987"/>
                  <a:gd name="connsiteX12" fmla="*/ 224 w 84534"/>
                  <a:gd name="connsiteY12" fmla="*/ 15092 h 26987"/>
                  <a:gd name="connsiteX13" fmla="*/ 6970 w 84534"/>
                  <a:gd name="connsiteY13" fmla="*/ 21839 h 26987"/>
                  <a:gd name="connsiteX14" fmla="*/ 13519 w 84534"/>
                  <a:gd name="connsiteY14" fmla="*/ 15092 h 26987"/>
                  <a:gd name="connsiteX15" fmla="*/ 6970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99" y="8941"/>
                    </a:moveTo>
                    <a:lnTo>
                      <a:pt x="30188" y="26602"/>
                    </a:lnTo>
                    <a:lnTo>
                      <a:pt x="34156" y="26602"/>
                    </a:lnTo>
                    <a:cubicBezTo>
                      <a:pt x="34156" y="18466"/>
                      <a:pt x="34950" y="17275"/>
                      <a:pt x="41102" y="17275"/>
                    </a:cubicBezTo>
                    <a:lnTo>
                      <a:pt x="75233" y="17275"/>
                    </a:lnTo>
                    <a:cubicBezTo>
                      <a:pt x="80789" y="17275"/>
                      <a:pt x="80789" y="18664"/>
                      <a:pt x="80789" y="27197"/>
                    </a:cubicBezTo>
                    <a:lnTo>
                      <a:pt x="84758" y="27197"/>
                    </a:lnTo>
                    <a:cubicBezTo>
                      <a:pt x="84559" y="23228"/>
                      <a:pt x="84361" y="16283"/>
                      <a:pt x="84361" y="13306"/>
                    </a:cubicBezTo>
                    <a:cubicBezTo>
                      <a:pt x="84361" y="8941"/>
                      <a:pt x="84559" y="4377"/>
                      <a:pt x="84758" y="210"/>
                    </a:cubicBezTo>
                    <a:lnTo>
                      <a:pt x="80789" y="210"/>
                    </a:lnTo>
                    <a:cubicBezTo>
                      <a:pt x="80789" y="8544"/>
                      <a:pt x="80194" y="8941"/>
                      <a:pt x="75233" y="8941"/>
                    </a:cubicBezTo>
                    <a:close/>
                    <a:moveTo>
                      <a:pt x="6970" y="8544"/>
                    </a:moveTo>
                    <a:cubicBezTo>
                      <a:pt x="2803" y="8544"/>
                      <a:pt x="224" y="11719"/>
                      <a:pt x="224" y="15092"/>
                    </a:cubicBezTo>
                    <a:cubicBezTo>
                      <a:pt x="224" y="19061"/>
                      <a:pt x="3597" y="21839"/>
                      <a:pt x="6970" y="21839"/>
                    </a:cubicBezTo>
                    <a:cubicBezTo>
                      <a:pt x="10344" y="21839"/>
                      <a:pt x="13519" y="19061"/>
                      <a:pt x="13519" y="15092"/>
                    </a:cubicBezTo>
                    <a:cubicBezTo>
                      <a:pt x="13519" y="11719"/>
                      <a:pt x="10939" y="8544"/>
                      <a:pt x="6970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2" name="Forma libre: forma 381">
                <a:extLst>
                  <a:ext uri="{FF2B5EF4-FFF2-40B4-BE49-F238E27FC236}">
                    <a16:creationId xmlns:a16="http://schemas.microsoft.com/office/drawing/2014/main" id="{B1513735-7FF2-873C-0F94-9CAFC6C55806}"/>
                  </a:ext>
                </a:extLst>
              </p:cNvPr>
              <p:cNvSpPr/>
              <p:nvPr/>
            </p:nvSpPr>
            <p:spPr>
              <a:xfrm>
                <a:off x="3752110" y="3264150"/>
                <a:ext cx="23812" cy="23613"/>
              </a:xfrm>
              <a:custGeom>
                <a:avLst/>
                <a:gdLst>
                  <a:gd name="connsiteX0" fmla="*/ 8558 w 23812"/>
                  <a:gd name="connsiteY0" fmla="*/ 2390 h 23613"/>
                  <a:gd name="connsiteX1" fmla="*/ 4788 w 23812"/>
                  <a:gd name="connsiteY1" fmla="*/ 207 h 23613"/>
                  <a:gd name="connsiteX2" fmla="*/ 224 w 23812"/>
                  <a:gd name="connsiteY2" fmla="*/ 4771 h 23613"/>
                  <a:gd name="connsiteX3" fmla="*/ 2406 w 23812"/>
                  <a:gd name="connsiteY3" fmla="*/ 8541 h 23613"/>
                  <a:gd name="connsiteX4" fmla="*/ 21853 w 23812"/>
                  <a:gd name="connsiteY4" fmla="*/ 23821 h 23613"/>
                  <a:gd name="connsiteX5" fmla="*/ 24036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558" y="2390"/>
                    </a:moveTo>
                    <a:cubicBezTo>
                      <a:pt x="7764" y="1199"/>
                      <a:pt x="6375" y="207"/>
                      <a:pt x="4788" y="207"/>
                    </a:cubicBezTo>
                    <a:cubicBezTo>
                      <a:pt x="2605" y="207"/>
                      <a:pt x="224" y="2588"/>
                      <a:pt x="224" y="4771"/>
                    </a:cubicBezTo>
                    <a:cubicBezTo>
                      <a:pt x="224" y="6755"/>
                      <a:pt x="1613" y="8144"/>
                      <a:pt x="2406" y="8541"/>
                    </a:cubicBezTo>
                    <a:lnTo>
                      <a:pt x="21853" y="23821"/>
                    </a:lnTo>
                    <a:lnTo>
                      <a:pt x="24036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83" name="Gráfico 5">
              <a:extLst>
                <a:ext uri="{FF2B5EF4-FFF2-40B4-BE49-F238E27FC236}">
                  <a16:creationId xmlns:a16="http://schemas.microsoft.com/office/drawing/2014/main" id="{58E0CAC5-356B-1735-BF49-04E54EC6293B}"/>
                </a:ext>
              </a:extLst>
            </p:cNvPr>
            <p:cNvGrpSpPr/>
            <p:nvPr/>
          </p:nvGrpSpPr>
          <p:grpSpPr>
            <a:xfrm>
              <a:off x="3783860" y="3182872"/>
              <a:ext cx="57943" cy="127315"/>
              <a:chOff x="3783860" y="3182872"/>
              <a:chExt cx="57943" cy="127315"/>
            </a:xfrm>
            <a:solidFill>
              <a:schemeClr val="tx1"/>
            </a:solidFill>
          </p:grpSpPr>
          <p:sp>
            <p:nvSpPr>
              <p:cNvPr id="384" name="Forma libre: forma 383">
                <a:extLst>
                  <a:ext uri="{FF2B5EF4-FFF2-40B4-BE49-F238E27FC236}">
                    <a16:creationId xmlns:a16="http://schemas.microsoft.com/office/drawing/2014/main" id="{1F36A289-BB12-516A-63B5-388124B47F5A}"/>
                  </a:ext>
                </a:extLst>
              </p:cNvPr>
              <p:cNvSpPr/>
              <p:nvPr/>
            </p:nvSpPr>
            <p:spPr>
              <a:xfrm>
                <a:off x="3783860" y="3254228"/>
                <a:ext cx="57943" cy="55959"/>
              </a:xfrm>
              <a:custGeom>
                <a:avLst/>
                <a:gdLst>
                  <a:gd name="connsiteX0" fmla="*/ 29791 w 57943"/>
                  <a:gd name="connsiteY0" fmla="*/ 207 h 55959"/>
                  <a:gd name="connsiteX1" fmla="*/ 224 w 57943"/>
                  <a:gd name="connsiteY1" fmla="*/ 28187 h 55959"/>
                  <a:gd name="connsiteX2" fmla="*/ 29791 w 57943"/>
                  <a:gd name="connsiteY2" fmla="*/ 56166 h 55959"/>
                  <a:gd name="connsiteX3" fmla="*/ 58167 w 57943"/>
                  <a:gd name="connsiteY3" fmla="*/ 28187 h 55959"/>
                  <a:gd name="connsiteX4" fmla="*/ 29791 w 57943"/>
                  <a:gd name="connsiteY4" fmla="*/ 207 h 55959"/>
                  <a:gd name="connsiteX5" fmla="*/ 54992 w 57943"/>
                  <a:gd name="connsiteY5" fmla="*/ 28187 h 55959"/>
                  <a:gd name="connsiteX6" fmla="*/ 46459 w 57943"/>
                  <a:gd name="connsiteY6" fmla="*/ 42474 h 55959"/>
                  <a:gd name="connsiteX7" fmla="*/ 28799 w 57943"/>
                  <a:gd name="connsiteY7" fmla="*/ 45649 h 55959"/>
                  <a:gd name="connsiteX8" fmla="*/ 11336 w 57943"/>
                  <a:gd name="connsiteY8" fmla="*/ 42673 h 55959"/>
                  <a:gd name="connsiteX9" fmla="*/ 3002 w 57943"/>
                  <a:gd name="connsiteY9" fmla="*/ 28187 h 55959"/>
                  <a:gd name="connsiteX10" fmla="*/ 11138 w 57943"/>
                  <a:gd name="connsiteY10" fmla="*/ 13899 h 55959"/>
                  <a:gd name="connsiteX11" fmla="*/ 28799 w 57943"/>
                  <a:gd name="connsiteY11" fmla="*/ 10724 h 55959"/>
                  <a:gd name="connsiteX12" fmla="*/ 45666 w 57943"/>
                  <a:gd name="connsiteY12" fmla="*/ 13502 h 55959"/>
                  <a:gd name="connsiteX13" fmla="*/ 54992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91" y="207"/>
                    </a:moveTo>
                    <a:cubicBezTo>
                      <a:pt x="13519" y="207"/>
                      <a:pt x="224" y="12907"/>
                      <a:pt x="224" y="28187"/>
                    </a:cubicBezTo>
                    <a:cubicBezTo>
                      <a:pt x="224" y="43863"/>
                      <a:pt x="13916" y="56166"/>
                      <a:pt x="29791" y="56166"/>
                    </a:cubicBezTo>
                    <a:cubicBezTo>
                      <a:pt x="46063" y="56166"/>
                      <a:pt x="58167" y="43069"/>
                      <a:pt x="58167" y="28187"/>
                    </a:cubicBezTo>
                    <a:cubicBezTo>
                      <a:pt x="58167" y="12907"/>
                      <a:pt x="45864" y="207"/>
                      <a:pt x="29791" y="207"/>
                    </a:cubicBezTo>
                    <a:close/>
                    <a:moveTo>
                      <a:pt x="54992" y="28187"/>
                    </a:moveTo>
                    <a:cubicBezTo>
                      <a:pt x="54992" y="33544"/>
                      <a:pt x="52413" y="39101"/>
                      <a:pt x="46459" y="42474"/>
                    </a:cubicBezTo>
                    <a:cubicBezTo>
                      <a:pt x="40903" y="45649"/>
                      <a:pt x="33363" y="45649"/>
                      <a:pt x="28799" y="45649"/>
                    </a:cubicBezTo>
                    <a:cubicBezTo>
                      <a:pt x="23838" y="45649"/>
                      <a:pt x="16892" y="45649"/>
                      <a:pt x="11336" y="42673"/>
                    </a:cubicBezTo>
                    <a:cubicBezTo>
                      <a:pt x="5581" y="39299"/>
                      <a:pt x="3002" y="33346"/>
                      <a:pt x="3002" y="28187"/>
                    </a:cubicBezTo>
                    <a:cubicBezTo>
                      <a:pt x="3002" y="22630"/>
                      <a:pt x="5780" y="17273"/>
                      <a:pt x="11138" y="13899"/>
                    </a:cubicBezTo>
                    <a:cubicBezTo>
                      <a:pt x="16495" y="10724"/>
                      <a:pt x="23838" y="10724"/>
                      <a:pt x="28799" y="10724"/>
                    </a:cubicBezTo>
                    <a:cubicBezTo>
                      <a:pt x="33363" y="10724"/>
                      <a:pt x="40109" y="10724"/>
                      <a:pt x="45666" y="13502"/>
                    </a:cubicBezTo>
                    <a:cubicBezTo>
                      <a:pt x="51420" y="16280"/>
                      <a:pt x="54992" y="21837"/>
                      <a:pt x="54992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5" name="Forma libre: forma 384">
                <a:extLst>
                  <a:ext uri="{FF2B5EF4-FFF2-40B4-BE49-F238E27FC236}">
                    <a16:creationId xmlns:a16="http://schemas.microsoft.com/office/drawing/2014/main" id="{4EE28E79-E33C-55DB-9A15-E242FBCA18C0}"/>
                  </a:ext>
                </a:extLst>
              </p:cNvPr>
              <p:cNvSpPr/>
              <p:nvPr/>
            </p:nvSpPr>
            <p:spPr>
              <a:xfrm>
                <a:off x="3784455" y="3182872"/>
                <a:ext cx="55959" cy="63698"/>
              </a:xfrm>
              <a:custGeom>
                <a:avLst/>
                <a:gdLst>
                  <a:gd name="connsiteX0" fmla="*/ 12725 w 55959"/>
                  <a:gd name="connsiteY0" fmla="*/ 53978 h 63698"/>
                  <a:gd name="connsiteX1" fmla="*/ 46658 w 55959"/>
                  <a:gd name="connsiteY1" fmla="*/ 53978 h 63698"/>
                  <a:gd name="connsiteX2" fmla="*/ 52214 w 55959"/>
                  <a:gd name="connsiteY2" fmla="*/ 63900 h 63698"/>
                  <a:gd name="connsiteX3" fmla="*/ 56183 w 55959"/>
                  <a:gd name="connsiteY3" fmla="*/ 63900 h 63698"/>
                  <a:gd name="connsiteX4" fmla="*/ 55786 w 55959"/>
                  <a:gd name="connsiteY4" fmla="*/ 49613 h 63698"/>
                  <a:gd name="connsiteX5" fmla="*/ 56183 w 55959"/>
                  <a:gd name="connsiteY5" fmla="*/ 35325 h 63698"/>
                  <a:gd name="connsiteX6" fmla="*/ 52214 w 55959"/>
                  <a:gd name="connsiteY6" fmla="*/ 35325 h 63698"/>
                  <a:gd name="connsiteX7" fmla="*/ 46658 w 55959"/>
                  <a:gd name="connsiteY7" fmla="*/ 45247 h 63698"/>
                  <a:gd name="connsiteX8" fmla="*/ 23242 w 55959"/>
                  <a:gd name="connsiteY8" fmla="*/ 45247 h 63698"/>
                  <a:gd name="connsiteX9" fmla="*/ 3002 w 55959"/>
                  <a:gd name="connsiteY9" fmla="*/ 28182 h 63698"/>
                  <a:gd name="connsiteX10" fmla="*/ 17091 w 55959"/>
                  <a:gd name="connsiteY10" fmla="*/ 18855 h 63698"/>
                  <a:gd name="connsiteX11" fmla="*/ 46658 w 55959"/>
                  <a:gd name="connsiteY11" fmla="*/ 18855 h 63698"/>
                  <a:gd name="connsiteX12" fmla="*/ 52214 w 55959"/>
                  <a:gd name="connsiteY12" fmla="*/ 28777 h 63698"/>
                  <a:gd name="connsiteX13" fmla="*/ 56183 w 55959"/>
                  <a:gd name="connsiteY13" fmla="*/ 28777 h 63698"/>
                  <a:gd name="connsiteX14" fmla="*/ 55786 w 55959"/>
                  <a:gd name="connsiteY14" fmla="*/ 14489 h 63698"/>
                  <a:gd name="connsiteX15" fmla="*/ 56183 w 55959"/>
                  <a:gd name="connsiteY15" fmla="*/ 202 h 63698"/>
                  <a:gd name="connsiteX16" fmla="*/ 52214 w 55959"/>
                  <a:gd name="connsiteY16" fmla="*/ 202 h 63698"/>
                  <a:gd name="connsiteX17" fmla="*/ 48444 w 55959"/>
                  <a:gd name="connsiteY17" fmla="*/ 10124 h 63698"/>
                  <a:gd name="connsiteX18" fmla="*/ 24235 w 55959"/>
                  <a:gd name="connsiteY18" fmla="*/ 10124 h 63698"/>
                  <a:gd name="connsiteX19" fmla="*/ 4986 w 55959"/>
                  <a:gd name="connsiteY19" fmla="*/ 14092 h 63698"/>
                  <a:gd name="connsiteX20" fmla="*/ 224 w 55959"/>
                  <a:gd name="connsiteY20" fmla="*/ 27388 h 63698"/>
                  <a:gd name="connsiteX21" fmla="*/ 13519 w 55959"/>
                  <a:gd name="connsiteY21" fmla="*/ 46041 h 63698"/>
                  <a:gd name="connsiteX22" fmla="*/ 224 w 55959"/>
                  <a:gd name="connsiteY22" fmla="*/ 46041 h 63698"/>
                  <a:gd name="connsiteX23" fmla="*/ 1613 w 55959"/>
                  <a:gd name="connsiteY23" fmla="*/ 63900 h 63698"/>
                  <a:gd name="connsiteX24" fmla="*/ 5581 w 55959"/>
                  <a:gd name="connsiteY24" fmla="*/ 63900 h 63698"/>
                  <a:gd name="connsiteX25" fmla="*/ 12725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725" y="53978"/>
                    </a:moveTo>
                    <a:lnTo>
                      <a:pt x="46658" y="53978"/>
                    </a:lnTo>
                    <a:cubicBezTo>
                      <a:pt x="52214" y="53978"/>
                      <a:pt x="52214" y="55368"/>
                      <a:pt x="52214" y="63900"/>
                    </a:cubicBezTo>
                    <a:lnTo>
                      <a:pt x="56183" y="63900"/>
                    </a:lnTo>
                    <a:cubicBezTo>
                      <a:pt x="55984" y="59336"/>
                      <a:pt x="55786" y="52986"/>
                      <a:pt x="55786" y="49613"/>
                    </a:cubicBezTo>
                    <a:cubicBezTo>
                      <a:pt x="55786" y="46239"/>
                      <a:pt x="55984" y="39691"/>
                      <a:pt x="56183" y="35325"/>
                    </a:cubicBezTo>
                    <a:lnTo>
                      <a:pt x="52214" y="35325"/>
                    </a:lnTo>
                    <a:cubicBezTo>
                      <a:pt x="52214" y="43858"/>
                      <a:pt x="52214" y="45247"/>
                      <a:pt x="46658" y="45247"/>
                    </a:cubicBezTo>
                    <a:lnTo>
                      <a:pt x="23242" y="45247"/>
                    </a:lnTo>
                    <a:cubicBezTo>
                      <a:pt x="10145" y="45247"/>
                      <a:pt x="3002" y="36317"/>
                      <a:pt x="3002" y="28182"/>
                    </a:cubicBezTo>
                    <a:cubicBezTo>
                      <a:pt x="3002" y="20244"/>
                      <a:pt x="9947" y="18855"/>
                      <a:pt x="17091" y="18855"/>
                    </a:cubicBezTo>
                    <a:lnTo>
                      <a:pt x="46658" y="18855"/>
                    </a:lnTo>
                    <a:cubicBezTo>
                      <a:pt x="52214" y="18855"/>
                      <a:pt x="52214" y="20244"/>
                      <a:pt x="52214" y="28777"/>
                    </a:cubicBezTo>
                    <a:lnTo>
                      <a:pt x="56183" y="28777"/>
                    </a:lnTo>
                    <a:cubicBezTo>
                      <a:pt x="55984" y="24213"/>
                      <a:pt x="55786" y="17863"/>
                      <a:pt x="55786" y="14489"/>
                    </a:cubicBezTo>
                    <a:cubicBezTo>
                      <a:pt x="55786" y="11116"/>
                      <a:pt x="55984" y="4567"/>
                      <a:pt x="56183" y="202"/>
                    </a:cubicBezTo>
                    <a:lnTo>
                      <a:pt x="52214" y="202"/>
                    </a:lnTo>
                    <a:cubicBezTo>
                      <a:pt x="52214" y="6750"/>
                      <a:pt x="52214" y="9925"/>
                      <a:pt x="48444" y="10124"/>
                    </a:cubicBezTo>
                    <a:lnTo>
                      <a:pt x="24235" y="10124"/>
                    </a:lnTo>
                    <a:cubicBezTo>
                      <a:pt x="13519" y="10124"/>
                      <a:pt x="9550" y="10124"/>
                      <a:pt x="4986" y="14092"/>
                    </a:cubicBezTo>
                    <a:cubicBezTo>
                      <a:pt x="2803" y="15878"/>
                      <a:pt x="224" y="20046"/>
                      <a:pt x="224" y="27388"/>
                    </a:cubicBezTo>
                    <a:cubicBezTo>
                      <a:pt x="224" y="36516"/>
                      <a:pt x="5780" y="42469"/>
                      <a:pt x="13519" y="46041"/>
                    </a:cubicBezTo>
                    <a:lnTo>
                      <a:pt x="224" y="46041"/>
                    </a:lnTo>
                    <a:lnTo>
                      <a:pt x="1613" y="63900"/>
                    </a:lnTo>
                    <a:lnTo>
                      <a:pt x="5581" y="63900"/>
                    </a:lnTo>
                    <a:cubicBezTo>
                      <a:pt x="5581" y="54971"/>
                      <a:pt x="6574" y="53978"/>
                      <a:pt x="12725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86" name="Gráfico 5">
              <a:extLst>
                <a:ext uri="{FF2B5EF4-FFF2-40B4-BE49-F238E27FC236}">
                  <a16:creationId xmlns:a16="http://schemas.microsoft.com/office/drawing/2014/main" id="{038B37D5-D158-FD97-D501-0CFCCAABBC1C}"/>
                </a:ext>
              </a:extLst>
            </p:cNvPr>
            <p:cNvGrpSpPr/>
            <p:nvPr/>
          </p:nvGrpSpPr>
          <p:grpSpPr>
            <a:xfrm>
              <a:off x="3845344" y="2661375"/>
              <a:ext cx="253826" cy="87709"/>
              <a:chOff x="3845344" y="2661375"/>
              <a:chExt cx="253826" cy="87709"/>
            </a:xfrm>
            <a:solidFill>
              <a:schemeClr val="tx1"/>
            </a:solidFill>
          </p:grpSpPr>
          <p:sp>
            <p:nvSpPr>
              <p:cNvPr id="387" name="Forma libre: forma 386">
                <a:extLst>
                  <a:ext uri="{FF2B5EF4-FFF2-40B4-BE49-F238E27FC236}">
                    <a16:creationId xmlns:a16="http://schemas.microsoft.com/office/drawing/2014/main" id="{862F7A95-3A13-91FA-FE37-6B6ABD00E8F4}"/>
                  </a:ext>
                </a:extLst>
              </p:cNvPr>
              <p:cNvSpPr/>
              <p:nvPr/>
            </p:nvSpPr>
            <p:spPr>
              <a:xfrm>
                <a:off x="3845344" y="2661375"/>
                <a:ext cx="69453" cy="86320"/>
              </a:xfrm>
              <a:custGeom>
                <a:avLst/>
                <a:gdLst>
                  <a:gd name="connsiteX0" fmla="*/ 69677 w 69453"/>
                  <a:gd name="connsiteY0" fmla="*/ 53939 h 86320"/>
                  <a:gd name="connsiteX1" fmla="*/ 66502 w 69453"/>
                  <a:gd name="connsiteY1" fmla="*/ 53939 h 86320"/>
                  <a:gd name="connsiteX2" fmla="*/ 41102 w 69453"/>
                  <a:gd name="connsiteY2" fmla="*/ 82514 h 86320"/>
                  <a:gd name="connsiteX3" fmla="*/ 30783 w 69453"/>
                  <a:gd name="connsiteY3" fmla="*/ 82514 h 86320"/>
                  <a:gd name="connsiteX4" fmla="*/ 24433 w 69453"/>
                  <a:gd name="connsiteY4" fmla="*/ 77553 h 86320"/>
                  <a:gd name="connsiteX5" fmla="*/ 24433 w 69453"/>
                  <a:gd name="connsiteY5" fmla="*/ 10084 h 86320"/>
                  <a:gd name="connsiteX6" fmla="*/ 36538 w 69453"/>
                  <a:gd name="connsiteY6" fmla="*/ 4131 h 86320"/>
                  <a:gd name="connsiteX7" fmla="*/ 40705 w 69453"/>
                  <a:gd name="connsiteY7" fmla="*/ 4131 h 86320"/>
                  <a:gd name="connsiteX8" fmla="*/ 40705 w 69453"/>
                  <a:gd name="connsiteY8" fmla="*/ 162 h 86320"/>
                  <a:gd name="connsiteX9" fmla="*/ 19472 w 69453"/>
                  <a:gd name="connsiteY9" fmla="*/ 559 h 86320"/>
                  <a:gd name="connsiteX10" fmla="*/ 224 w 69453"/>
                  <a:gd name="connsiteY10" fmla="*/ 162 h 86320"/>
                  <a:gd name="connsiteX11" fmla="*/ 224 w 69453"/>
                  <a:gd name="connsiteY11" fmla="*/ 4131 h 86320"/>
                  <a:gd name="connsiteX12" fmla="*/ 3200 w 69453"/>
                  <a:gd name="connsiteY12" fmla="*/ 4131 h 86320"/>
                  <a:gd name="connsiteX13" fmla="*/ 13321 w 69453"/>
                  <a:gd name="connsiteY13" fmla="*/ 10084 h 86320"/>
                  <a:gd name="connsiteX14" fmla="*/ 13321 w 69453"/>
                  <a:gd name="connsiteY14" fmla="*/ 76561 h 86320"/>
                  <a:gd name="connsiteX15" fmla="*/ 3200 w 69453"/>
                  <a:gd name="connsiteY15" fmla="*/ 82514 h 86320"/>
                  <a:gd name="connsiteX16" fmla="*/ 224 w 69453"/>
                  <a:gd name="connsiteY16" fmla="*/ 82514 h 86320"/>
                  <a:gd name="connsiteX17" fmla="*/ 224 w 69453"/>
                  <a:gd name="connsiteY17" fmla="*/ 86483 h 86320"/>
                  <a:gd name="connsiteX18" fmla="*/ 66105 w 69453"/>
                  <a:gd name="connsiteY18" fmla="*/ 86483 h 8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453" h="86320">
                    <a:moveTo>
                      <a:pt x="69677" y="53939"/>
                    </a:moveTo>
                    <a:lnTo>
                      <a:pt x="66502" y="53939"/>
                    </a:lnTo>
                    <a:cubicBezTo>
                      <a:pt x="65113" y="66837"/>
                      <a:pt x="63327" y="82514"/>
                      <a:pt x="41102" y="82514"/>
                    </a:cubicBezTo>
                    <a:lnTo>
                      <a:pt x="30783" y="82514"/>
                    </a:lnTo>
                    <a:cubicBezTo>
                      <a:pt x="24830" y="82514"/>
                      <a:pt x="24433" y="81720"/>
                      <a:pt x="24433" y="77553"/>
                    </a:cubicBezTo>
                    <a:lnTo>
                      <a:pt x="24433" y="10084"/>
                    </a:lnTo>
                    <a:cubicBezTo>
                      <a:pt x="24433" y="5917"/>
                      <a:pt x="24433" y="4131"/>
                      <a:pt x="36538" y="4131"/>
                    </a:cubicBezTo>
                    <a:lnTo>
                      <a:pt x="40705" y="4131"/>
                    </a:lnTo>
                    <a:lnTo>
                      <a:pt x="40705" y="162"/>
                    </a:lnTo>
                    <a:cubicBezTo>
                      <a:pt x="36141" y="559"/>
                      <a:pt x="24631" y="559"/>
                      <a:pt x="19472" y="559"/>
                    </a:cubicBezTo>
                    <a:cubicBezTo>
                      <a:pt x="14511" y="559"/>
                      <a:pt x="4589" y="559"/>
                      <a:pt x="224" y="162"/>
                    </a:cubicBezTo>
                    <a:lnTo>
                      <a:pt x="224" y="4131"/>
                    </a:lnTo>
                    <a:lnTo>
                      <a:pt x="3200" y="4131"/>
                    </a:lnTo>
                    <a:cubicBezTo>
                      <a:pt x="12923" y="4131"/>
                      <a:pt x="13321" y="5520"/>
                      <a:pt x="13321" y="10084"/>
                    </a:cubicBezTo>
                    <a:lnTo>
                      <a:pt x="13321" y="76561"/>
                    </a:lnTo>
                    <a:cubicBezTo>
                      <a:pt x="13321" y="81125"/>
                      <a:pt x="12923" y="82514"/>
                      <a:pt x="3200" y="82514"/>
                    </a:cubicBezTo>
                    <a:lnTo>
                      <a:pt x="224" y="82514"/>
                    </a:lnTo>
                    <a:lnTo>
                      <a:pt x="224" y="86483"/>
                    </a:lnTo>
                    <a:lnTo>
                      <a:pt x="66105" y="86483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8" name="Forma libre: forma 387">
                <a:extLst>
                  <a:ext uri="{FF2B5EF4-FFF2-40B4-BE49-F238E27FC236}">
                    <a16:creationId xmlns:a16="http://schemas.microsoft.com/office/drawing/2014/main" id="{8346F812-D232-E7D4-81FD-0E582A1B9158}"/>
                  </a:ext>
                </a:extLst>
              </p:cNvPr>
              <p:cNvSpPr/>
              <p:nvPr/>
            </p:nvSpPr>
            <p:spPr>
              <a:xfrm>
                <a:off x="3925579" y="2691141"/>
                <a:ext cx="56951" cy="57943"/>
              </a:xfrm>
              <a:custGeom>
                <a:avLst/>
                <a:gdLst>
                  <a:gd name="connsiteX0" fmla="*/ 36941 w 56951"/>
                  <a:gd name="connsiteY0" fmla="*/ 47192 h 57943"/>
                  <a:gd name="connsiteX1" fmla="*/ 46863 w 56951"/>
                  <a:gd name="connsiteY1" fmla="*/ 57511 h 57943"/>
                  <a:gd name="connsiteX2" fmla="*/ 57181 w 56951"/>
                  <a:gd name="connsiteY2" fmla="*/ 45406 h 57943"/>
                  <a:gd name="connsiteX3" fmla="*/ 57181 w 56951"/>
                  <a:gd name="connsiteY3" fmla="*/ 38461 h 57943"/>
                  <a:gd name="connsiteX4" fmla="*/ 54006 w 56951"/>
                  <a:gd name="connsiteY4" fmla="*/ 38461 h 57943"/>
                  <a:gd name="connsiteX5" fmla="*/ 54006 w 56951"/>
                  <a:gd name="connsiteY5" fmla="*/ 45406 h 57943"/>
                  <a:gd name="connsiteX6" fmla="*/ 49442 w 56951"/>
                  <a:gd name="connsiteY6" fmla="*/ 53542 h 57943"/>
                  <a:gd name="connsiteX7" fmla="*/ 44878 w 56951"/>
                  <a:gd name="connsiteY7" fmla="*/ 47192 h 57943"/>
                  <a:gd name="connsiteX8" fmla="*/ 44878 w 56951"/>
                  <a:gd name="connsiteY8" fmla="*/ 21990 h 57943"/>
                  <a:gd name="connsiteX9" fmla="*/ 40314 w 56951"/>
                  <a:gd name="connsiteY9" fmla="*/ 7108 h 57943"/>
                  <a:gd name="connsiteX10" fmla="*/ 22852 w 56951"/>
                  <a:gd name="connsiteY10" fmla="*/ 162 h 57943"/>
                  <a:gd name="connsiteX11" fmla="*/ 3802 w 56951"/>
                  <a:gd name="connsiteY11" fmla="*/ 14450 h 57943"/>
                  <a:gd name="connsiteX12" fmla="*/ 9755 w 56951"/>
                  <a:gd name="connsiteY12" fmla="*/ 20403 h 57943"/>
                  <a:gd name="connsiteX13" fmla="*/ 15509 w 56951"/>
                  <a:gd name="connsiteY13" fmla="*/ 14450 h 57943"/>
                  <a:gd name="connsiteX14" fmla="*/ 8961 w 56951"/>
                  <a:gd name="connsiteY14" fmla="*/ 8695 h 57943"/>
                  <a:gd name="connsiteX15" fmla="*/ 22653 w 56951"/>
                  <a:gd name="connsiteY15" fmla="*/ 2940 h 57943"/>
                  <a:gd name="connsiteX16" fmla="*/ 36147 w 56951"/>
                  <a:gd name="connsiteY16" fmla="*/ 19014 h 57943"/>
                  <a:gd name="connsiteX17" fmla="*/ 36147 w 56951"/>
                  <a:gd name="connsiteY17" fmla="*/ 23776 h 57943"/>
                  <a:gd name="connsiteX18" fmla="*/ 12731 w 56951"/>
                  <a:gd name="connsiteY18" fmla="*/ 28340 h 57943"/>
                  <a:gd name="connsiteX19" fmla="*/ 230 w 56951"/>
                  <a:gd name="connsiteY19" fmla="*/ 44612 h 57943"/>
                  <a:gd name="connsiteX20" fmla="*/ 20470 w 56951"/>
                  <a:gd name="connsiteY20" fmla="*/ 58106 h 57943"/>
                  <a:gd name="connsiteX21" fmla="*/ 36941 w 56951"/>
                  <a:gd name="connsiteY21" fmla="*/ 47192 h 57943"/>
                  <a:gd name="connsiteX22" fmla="*/ 36147 w 56951"/>
                  <a:gd name="connsiteY22" fmla="*/ 26356 h 57943"/>
                  <a:gd name="connsiteX23" fmla="*/ 36147 w 56951"/>
                  <a:gd name="connsiteY23" fmla="*/ 39056 h 57943"/>
                  <a:gd name="connsiteX24" fmla="*/ 21264 w 56951"/>
                  <a:gd name="connsiteY24" fmla="*/ 55328 h 57943"/>
                  <a:gd name="connsiteX25" fmla="*/ 9953 w 56951"/>
                  <a:gd name="connsiteY25" fmla="*/ 44612 h 57943"/>
                  <a:gd name="connsiteX26" fmla="*/ 36147 w 56951"/>
                  <a:gd name="connsiteY26" fmla="*/ 263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51" h="57943">
                    <a:moveTo>
                      <a:pt x="36941" y="47192"/>
                    </a:moveTo>
                    <a:cubicBezTo>
                      <a:pt x="37536" y="52153"/>
                      <a:pt x="40909" y="57511"/>
                      <a:pt x="46863" y="57511"/>
                    </a:cubicBezTo>
                    <a:cubicBezTo>
                      <a:pt x="49442" y="57511"/>
                      <a:pt x="57181" y="55725"/>
                      <a:pt x="57181" y="45406"/>
                    </a:cubicBezTo>
                    <a:lnTo>
                      <a:pt x="57181" y="38461"/>
                    </a:lnTo>
                    <a:lnTo>
                      <a:pt x="54006" y="38461"/>
                    </a:lnTo>
                    <a:lnTo>
                      <a:pt x="54006" y="45406"/>
                    </a:lnTo>
                    <a:cubicBezTo>
                      <a:pt x="54006" y="52748"/>
                      <a:pt x="50831" y="53542"/>
                      <a:pt x="49442" y="53542"/>
                    </a:cubicBezTo>
                    <a:cubicBezTo>
                      <a:pt x="45275" y="53542"/>
                      <a:pt x="44878" y="47787"/>
                      <a:pt x="44878" y="47192"/>
                    </a:cubicBezTo>
                    <a:lnTo>
                      <a:pt x="44878" y="21990"/>
                    </a:lnTo>
                    <a:cubicBezTo>
                      <a:pt x="44878" y="16633"/>
                      <a:pt x="44878" y="11672"/>
                      <a:pt x="40314" y="7108"/>
                    </a:cubicBezTo>
                    <a:cubicBezTo>
                      <a:pt x="35353" y="2147"/>
                      <a:pt x="29003" y="162"/>
                      <a:pt x="22852" y="162"/>
                    </a:cubicBezTo>
                    <a:cubicBezTo>
                      <a:pt x="12533" y="162"/>
                      <a:pt x="3802" y="6115"/>
                      <a:pt x="3802" y="14450"/>
                    </a:cubicBezTo>
                    <a:cubicBezTo>
                      <a:pt x="3802" y="18220"/>
                      <a:pt x="6381" y="20403"/>
                      <a:pt x="9755" y="20403"/>
                    </a:cubicBezTo>
                    <a:cubicBezTo>
                      <a:pt x="13128" y="20403"/>
                      <a:pt x="15509" y="17823"/>
                      <a:pt x="15509" y="14450"/>
                    </a:cubicBezTo>
                    <a:cubicBezTo>
                      <a:pt x="15509" y="13061"/>
                      <a:pt x="14914" y="8894"/>
                      <a:pt x="8961" y="8695"/>
                    </a:cubicBezTo>
                    <a:cubicBezTo>
                      <a:pt x="12533" y="4329"/>
                      <a:pt x="18684" y="2940"/>
                      <a:pt x="22653" y="2940"/>
                    </a:cubicBezTo>
                    <a:cubicBezTo>
                      <a:pt x="28805" y="2940"/>
                      <a:pt x="36147" y="7703"/>
                      <a:pt x="36147" y="19014"/>
                    </a:cubicBezTo>
                    <a:lnTo>
                      <a:pt x="36147" y="23776"/>
                    </a:lnTo>
                    <a:cubicBezTo>
                      <a:pt x="29599" y="24173"/>
                      <a:pt x="20867" y="24570"/>
                      <a:pt x="12731" y="28340"/>
                    </a:cubicBezTo>
                    <a:cubicBezTo>
                      <a:pt x="3405" y="32508"/>
                      <a:pt x="230" y="39056"/>
                      <a:pt x="230" y="44612"/>
                    </a:cubicBezTo>
                    <a:cubicBezTo>
                      <a:pt x="230" y="54931"/>
                      <a:pt x="12533" y="58106"/>
                      <a:pt x="20470" y="58106"/>
                    </a:cubicBezTo>
                    <a:cubicBezTo>
                      <a:pt x="28805" y="58106"/>
                      <a:pt x="34559" y="53145"/>
                      <a:pt x="36941" y="47192"/>
                    </a:cubicBezTo>
                    <a:close/>
                    <a:moveTo>
                      <a:pt x="36147" y="26356"/>
                    </a:moveTo>
                    <a:lnTo>
                      <a:pt x="36147" y="39056"/>
                    </a:lnTo>
                    <a:cubicBezTo>
                      <a:pt x="36147" y="50962"/>
                      <a:pt x="27019" y="55328"/>
                      <a:pt x="21264" y="55328"/>
                    </a:cubicBezTo>
                    <a:cubicBezTo>
                      <a:pt x="15113" y="55328"/>
                      <a:pt x="9953" y="50962"/>
                      <a:pt x="9953" y="44612"/>
                    </a:cubicBezTo>
                    <a:cubicBezTo>
                      <a:pt x="9953" y="37667"/>
                      <a:pt x="15311" y="27150"/>
                      <a:pt x="36147" y="2635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9" name="Forma libre: forma 388">
                <a:extLst>
                  <a:ext uri="{FF2B5EF4-FFF2-40B4-BE49-F238E27FC236}">
                    <a16:creationId xmlns:a16="http://schemas.microsoft.com/office/drawing/2014/main" id="{C4A4D310-D3A8-FD58-A3CA-7EE2525FA0B3}"/>
                  </a:ext>
                </a:extLst>
              </p:cNvPr>
              <p:cNvSpPr/>
              <p:nvPr/>
            </p:nvSpPr>
            <p:spPr>
              <a:xfrm>
                <a:off x="3987014" y="2693125"/>
                <a:ext cx="47029" cy="54570"/>
              </a:xfrm>
              <a:custGeom>
                <a:avLst/>
                <a:gdLst>
                  <a:gd name="connsiteX0" fmla="*/ 45875 w 47029"/>
                  <a:gd name="connsiteY0" fmla="*/ 4131 h 54570"/>
                  <a:gd name="connsiteX1" fmla="*/ 47066 w 47029"/>
                  <a:gd name="connsiteY1" fmla="*/ 1948 h 54570"/>
                  <a:gd name="connsiteX2" fmla="*/ 43891 w 47029"/>
                  <a:gd name="connsiteY2" fmla="*/ 162 h 54570"/>
                  <a:gd name="connsiteX3" fmla="*/ 3410 w 47029"/>
                  <a:gd name="connsiteY3" fmla="*/ 162 h 54570"/>
                  <a:gd name="connsiteX4" fmla="*/ 2021 w 47029"/>
                  <a:gd name="connsiteY4" fmla="*/ 20601 h 54570"/>
                  <a:gd name="connsiteX5" fmla="*/ 5196 w 47029"/>
                  <a:gd name="connsiteY5" fmla="*/ 20601 h 54570"/>
                  <a:gd name="connsiteX6" fmla="*/ 22261 w 47029"/>
                  <a:gd name="connsiteY6" fmla="*/ 2941 h 54570"/>
                  <a:gd name="connsiteX7" fmla="*/ 36549 w 47029"/>
                  <a:gd name="connsiteY7" fmla="*/ 2941 h 54570"/>
                  <a:gd name="connsiteX8" fmla="*/ 1425 w 47029"/>
                  <a:gd name="connsiteY8" fmla="*/ 50764 h 54570"/>
                  <a:gd name="connsiteX9" fmla="*/ 235 w 47029"/>
                  <a:gd name="connsiteY9" fmla="*/ 52947 h 54570"/>
                  <a:gd name="connsiteX10" fmla="*/ 3410 w 47029"/>
                  <a:gd name="connsiteY10" fmla="*/ 54733 h 54570"/>
                  <a:gd name="connsiteX11" fmla="*/ 45280 w 47029"/>
                  <a:gd name="connsiteY11" fmla="*/ 54733 h 54570"/>
                  <a:gd name="connsiteX12" fmla="*/ 47265 w 47029"/>
                  <a:gd name="connsiteY12" fmla="*/ 31119 h 54570"/>
                  <a:gd name="connsiteX13" fmla="*/ 44288 w 47029"/>
                  <a:gd name="connsiteY13" fmla="*/ 31119 h 54570"/>
                  <a:gd name="connsiteX14" fmla="*/ 25833 w 47029"/>
                  <a:gd name="connsiteY14" fmla="*/ 51558 h 54570"/>
                  <a:gd name="connsiteX15" fmla="*/ 10752 w 47029"/>
                  <a:gd name="connsiteY15" fmla="*/ 51558 h 5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029" h="54570">
                    <a:moveTo>
                      <a:pt x="45875" y="4131"/>
                    </a:moveTo>
                    <a:cubicBezTo>
                      <a:pt x="47066" y="2742"/>
                      <a:pt x="47066" y="2345"/>
                      <a:pt x="47066" y="1948"/>
                    </a:cubicBezTo>
                    <a:cubicBezTo>
                      <a:pt x="47066" y="162"/>
                      <a:pt x="46074" y="162"/>
                      <a:pt x="43891" y="162"/>
                    </a:cubicBezTo>
                    <a:lnTo>
                      <a:pt x="3410" y="162"/>
                    </a:lnTo>
                    <a:lnTo>
                      <a:pt x="2021" y="20601"/>
                    </a:lnTo>
                    <a:lnTo>
                      <a:pt x="5196" y="20601"/>
                    </a:lnTo>
                    <a:cubicBezTo>
                      <a:pt x="5989" y="7703"/>
                      <a:pt x="8371" y="2941"/>
                      <a:pt x="22261" y="2941"/>
                    </a:cubicBezTo>
                    <a:lnTo>
                      <a:pt x="36549" y="2941"/>
                    </a:lnTo>
                    <a:lnTo>
                      <a:pt x="1425" y="50764"/>
                    </a:lnTo>
                    <a:cubicBezTo>
                      <a:pt x="235" y="52153"/>
                      <a:pt x="235" y="52351"/>
                      <a:pt x="235" y="52947"/>
                    </a:cubicBezTo>
                    <a:cubicBezTo>
                      <a:pt x="235" y="54733"/>
                      <a:pt x="1029" y="54733"/>
                      <a:pt x="3410" y="54733"/>
                    </a:cubicBezTo>
                    <a:lnTo>
                      <a:pt x="45280" y="54733"/>
                    </a:lnTo>
                    <a:lnTo>
                      <a:pt x="47265" y="31119"/>
                    </a:lnTo>
                    <a:lnTo>
                      <a:pt x="44288" y="31119"/>
                    </a:lnTo>
                    <a:cubicBezTo>
                      <a:pt x="43097" y="46001"/>
                      <a:pt x="40319" y="51558"/>
                      <a:pt x="25833" y="51558"/>
                    </a:cubicBezTo>
                    <a:lnTo>
                      <a:pt x="10752" y="5155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0" name="Forma libre: forma 389">
                <a:extLst>
                  <a:ext uri="{FF2B5EF4-FFF2-40B4-BE49-F238E27FC236}">
                    <a16:creationId xmlns:a16="http://schemas.microsoft.com/office/drawing/2014/main" id="{1F674D87-E66C-E1D1-3051-942465AB9514}"/>
                  </a:ext>
                </a:extLst>
              </p:cNvPr>
              <p:cNvSpPr/>
              <p:nvPr/>
            </p:nvSpPr>
            <p:spPr>
              <a:xfrm>
                <a:off x="4043211" y="2691141"/>
                <a:ext cx="55959" cy="57943"/>
              </a:xfrm>
              <a:custGeom>
                <a:avLst/>
                <a:gdLst>
                  <a:gd name="connsiteX0" fmla="*/ 56199 w 55959"/>
                  <a:gd name="connsiteY0" fmla="*/ 29729 h 57943"/>
                  <a:gd name="connsiteX1" fmla="*/ 28219 w 55959"/>
                  <a:gd name="connsiteY1" fmla="*/ 162 h 57943"/>
                  <a:gd name="connsiteX2" fmla="*/ 239 w 55959"/>
                  <a:gd name="connsiteY2" fmla="*/ 29729 h 57943"/>
                  <a:gd name="connsiteX3" fmla="*/ 28219 w 55959"/>
                  <a:gd name="connsiteY3" fmla="*/ 58106 h 57943"/>
                  <a:gd name="connsiteX4" fmla="*/ 56199 w 55959"/>
                  <a:gd name="connsiteY4" fmla="*/ 29729 h 57943"/>
                  <a:gd name="connsiteX5" fmla="*/ 28219 w 55959"/>
                  <a:gd name="connsiteY5" fmla="*/ 54931 h 57943"/>
                  <a:gd name="connsiteX6" fmla="*/ 13931 w 55959"/>
                  <a:gd name="connsiteY6" fmla="*/ 46398 h 57943"/>
                  <a:gd name="connsiteX7" fmla="*/ 10756 w 55959"/>
                  <a:gd name="connsiteY7" fmla="*/ 28737 h 57943"/>
                  <a:gd name="connsiteX8" fmla="*/ 13733 w 55959"/>
                  <a:gd name="connsiteY8" fmla="*/ 11275 h 57943"/>
                  <a:gd name="connsiteX9" fmla="*/ 28219 w 55959"/>
                  <a:gd name="connsiteY9" fmla="*/ 2940 h 57943"/>
                  <a:gd name="connsiteX10" fmla="*/ 42506 w 55959"/>
                  <a:gd name="connsiteY10" fmla="*/ 11076 h 57943"/>
                  <a:gd name="connsiteX11" fmla="*/ 45681 w 55959"/>
                  <a:gd name="connsiteY11" fmla="*/ 28737 h 57943"/>
                  <a:gd name="connsiteX12" fmla="*/ 42903 w 55959"/>
                  <a:gd name="connsiteY12" fmla="*/ 45604 h 57943"/>
                  <a:gd name="connsiteX13" fmla="*/ 28219 w 55959"/>
                  <a:gd name="connsiteY13" fmla="*/ 54931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199" y="29729"/>
                    </a:moveTo>
                    <a:cubicBezTo>
                      <a:pt x="56199" y="13458"/>
                      <a:pt x="43499" y="162"/>
                      <a:pt x="28219" y="162"/>
                    </a:cubicBezTo>
                    <a:cubicBezTo>
                      <a:pt x="12542" y="162"/>
                      <a:pt x="239" y="13854"/>
                      <a:pt x="239" y="29729"/>
                    </a:cubicBezTo>
                    <a:cubicBezTo>
                      <a:pt x="239" y="46001"/>
                      <a:pt x="13336" y="58106"/>
                      <a:pt x="28219" y="58106"/>
                    </a:cubicBezTo>
                    <a:cubicBezTo>
                      <a:pt x="43499" y="58106"/>
                      <a:pt x="56199" y="45803"/>
                      <a:pt x="56199" y="29729"/>
                    </a:cubicBezTo>
                    <a:close/>
                    <a:moveTo>
                      <a:pt x="28219" y="54931"/>
                    </a:moveTo>
                    <a:cubicBezTo>
                      <a:pt x="22861" y="54931"/>
                      <a:pt x="17305" y="52351"/>
                      <a:pt x="13931" y="46398"/>
                    </a:cubicBezTo>
                    <a:cubicBezTo>
                      <a:pt x="10756" y="40842"/>
                      <a:pt x="10756" y="33301"/>
                      <a:pt x="10756" y="28737"/>
                    </a:cubicBezTo>
                    <a:cubicBezTo>
                      <a:pt x="10756" y="23776"/>
                      <a:pt x="10756" y="16831"/>
                      <a:pt x="13733" y="11275"/>
                    </a:cubicBezTo>
                    <a:cubicBezTo>
                      <a:pt x="17106" y="5520"/>
                      <a:pt x="23059" y="2940"/>
                      <a:pt x="28219" y="2940"/>
                    </a:cubicBezTo>
                    <a:cubicBezTo>
                      <a:pt x="33775" y="2940"/>
                      <a:pt x="39133" y="5719"/>
                      <a:pt x="42506" y="11076"/>
                    </a:cubicBezTo>
                    <a:cubicBezTo>
                      <a:pt x="45681" y="16434"/>
                      <a:pt x="45681" y="23776"/>
                      <a:pt x="45681" y="28737"/>
                    </a:cubicBezTo>
                    <a:cubicBezTo>
                      <a:pt x="45681" y="33301"/>
                      <a:pt x="45681" y="40048"/>
                      <a:pt x="42903" y="45604"/>
                    </a:cubicBezTo>
                    <a:cubicBezTo>
                      <a:pt x="40125" y="51359"/>
                      <a:pt x="34569" y="54931"/>
                      <a:pt x="28219" y="5493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91" name="Gráfico 5">
              <a:extLst>
                <a:ext uri="{FF2B5EF4-FFF2-40B4-BE49-F238E27FC236}">
                  <a16:creationId xmlns:a16="http://schemas.microsoft.com/office/drawing/2014/main" id="{BFDDA3AB-28B7-F86B-A2D1-251250BBF35B}"/>
                </a:ext>
              </a:extLst>
            </p:cNvPr>
            <p:cNvGrpSpPr/>
            <p:nvPr/>
          </p:nvGrpSpPr>
          <p:grpSpPr>
            <a:xfrm>
              <a:off x="4149352" y="2659986"/>
              <a:ext cx="118278" cy="89098"/>
              <a:chOff x="4149352" y="2659986"/>
              <a:chExt cx="118278" cy="89098"/>
            </a:xfrm>
            <a:solidFill>
              <a:schemeClr val="tx1"/>
            </a:solidFill>
          </p:grpSpPr>
          <p:sp>
            <p:nvSpPr>
              <p:cNvPr id="392" name="Forma libre: forma 391">
                <a:extLst>
                  <a:ext uri="{FF2B5EF4-FFF2-40B4-BE49-F238E27FC236}">
                    <a16:creationId xmlns:a16="http://schemas.microsoft.com/office/drawing/2014/main" id="{436E44BD-63DF-F69A-D95E-F1E25226E2BC}"/>
                  </a:ext>
                </a:extLst>
              </p:cNvPr>
              <p:cNvSpPr/>
              <p:nvPr/>
            </p:nvSpPr>
            <p:spPr>
              <a:xfrm>
                <a:off x="4149352" y="2659986"/>
                <a:ext cx="62309" cy="89098"/>
              </a:xfrm>
              <a:custGeom>
                <a:avLst/>
                <a:gdLst>
                  <a:gd name="connsiteX0" fmla="*/ 43904 w 62309"/>
                  <a:gd name="connsiteY0" fmla="*/ 80926 h 89098"/>
                  <a:gd name="connsiteX1" fmla="*/ 43904 w 62309"/>
                  <a:gd name="connsiteY1" fmla="*/ 89261 h 89098"/>
                  <a:gd name="connsiteX2" fmla="*/ 62557 w 62309"/>
                  <a:gd name="connsiteY2" fmla="*/ 87872 h 89098"/>
                  <a:gd name="connsiteX3" fmla="*/ 62557 w 62309"/>
                  <a:gd name="connsiteY3" fmla="*/ 83903 h 89098"/>
                  <a:gd name="connsiteX4" fmla="*/ 52635 w 62309"/>
                  <a:gd name="connsiteY4" fmla="*/ 76958 h 89098"/>
                  <a:gd name="connsiteX5" fmla="*/ 52635 w 62309"/>
                  <a:gd name="connsiteY5" fmla="*/ 162 h 89098"/>
                  <a:gd name="connsiteX6" fmla="*/ 34379 w 62309"/>
                  <a:gd name="connsiteY6" fmla="*/ 1551 h 89098"/>
                  <a:gd name="connsiteX7" fmla="*/ 34379 w 62309"/>
                  <a:gd name="connsiteY7" fmla="*/ 5520 h 89098"/>
                  <a:gd name="connsiteX8" fmla="*/ 44301 w 62309"/>
                  <a:gd name="connsiteY8" fmla="*/ 12465 h 89098"/>
                  <a:gd name="connsiteX9" fmla="*/ 44301 w 62309"/>
                  <a:gd name="connsiteY9" fmla="*/ 39850 h 89098"/>
                  <a:gd name="connsiteX10" fmla="*/ 28426 w 62309"/>
                  <a:gd name="connsiteY10" fmla="*/ 31912 h 89098"/>
                  <a:gd name="connsiteX11" fmla="*/ 247 w 62309"/>
                  <a:gd name="connsiteY11" fmla="*/ 60686 h 89098"/>
                  <a:gd name="connsiteX12" fmla="*/ 27036 w 62309"/>
                  <a:gd name="connsiteY12" fmla="*/ 89261 h 89098"/>
                  <a:gd name="connsiteX13" fmla="*/ 43904 w 62309"/>
                  <a:gd name="connsiteY13" fmla="*/ 80926 h 89098"/>
                  <a:gd name="connsiteX14" fmla="*/ 43904 w 62309"/>
                  <a:gd name="connsiteY14" fmla="*/ 46994 h 89098"/>
                  <a:gd name="connsiteX15" fmla="*/ 43904 w 62309"/>
                  <a:gd name="connsiteY15" fmla="*/ 72989 h 89098"/>
                  <a:gd name="connsiteX16" fmla="*/ 42515 w 62309"/>
                  <a:gd name="connsiteY16" fmla="*/ 77553 h 89098"/>
                  <a:gd name="connsiteX17" fmla="*/ 27632 w 62309"/>
                  <a:gd name="connsiteY17" fmla="*/ 86483 h 89098"/>
                  <a:gd name="connsiteX18" fmla="*/ 14336 w 62309"/>
                  <a:gd name="connsiteY18" fmla="*/ 78347 h 89098"/>
                  <a:gd name="connsiteX19" fmla="*/ 10765 w 62309"/>
                  <a:gd name="connsiteY19" fmla="*/ 60884 h 89098"/>
                  <a:gd name="connsiteX20" fmla="*/ 14535 w 62309"/>
                  <a:gd name="connsiteY20" fmla="*/ 42826 h 89098"/>
                  <a:gd name="connsiteX21" fmla="*/ 28822 w 62309"/>
                  <a:gd name="connsiteY21" fmla="*/ 34690 h 89098"/>
                  <a:gd name="connsiteX22" fmla="*/ 42515 w 62309"/>
                  <a:gd name="connsiteY22" fmla="*/ 42430 h 89098"/>
                  <a:gd name="connsiteX23" fmla="*/ 43904 w 62309"/>
                  <a:gd name="connsiteY23" fmla="*/ 46994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309" h="89098">
                    <a:moveTo>
                      <a:pt x="43904" y="80926"/>
                    </a:moveTo>
                    <a:lnTo>
                      <a:pt x="43904" y="89261"/>
                    </a:lnTo>
                    <a:lnTo>
                      <a:pt x="62557" y="87872"/>
                    </a:lnTo>
                    <a:lnTo>
                      <a:pt x="62557" y="83903"/>
                    </a:lnTo>
                    <a:cubicBezTo>
                      <a:pt x="53627" y="83903"/>
                      <a:pt x="52635" y="83109"/>
                      <a:pt x="52635" y="76958"/>
                    </a:cubicBezTo>
                    <a:lnTo>
                      <a:pt x="52635" y="162"/>
                    </a:lnTo>
                    <a:lnTo>
                      <a:pt x="34379" y="1551"/>
                    </a:lnTo>
                    <a:lnTo>
                      <a:pt x="34379" y="5520"/>
                    </a:lnTo>
                    <a:cubicBezTo>
                      <a:pt x="43308" y="5520"/>
                      <a:pt x="44301" y="6314"/>
                      <a:pt x="44301" y="12465"/>
                    </a:cubicBezTo>
                    <a:lnTo>
                      <a:pt x="44301" y="39850"/>
                    </a:lnTo>
                    <a:cubicBezTo>
                      <a:pt x="40530" y="35286"/>
                      <a:pt x="35172" y="31912"/>
                      <a:pt x="28426" y="31912"/>
                    </a:cubicBezTo>
                    <a:cubicBezTo>
                      <a:pt x="13543" y="31912"/>
                      <a:pt x="247" y="44414"/>
                      <a:pt x="247" y="60686"/>
                    </a:cubicBezTo>
                    <a:cubicBezTo>
                      <a:pt x="247" y="76759"/>
                      <a:pt x="12551" y="89261"/>
                      <a:pt x="27036" y="89261"/>
                    </a:cubicBezTo>
                    <a:cubicBezTo>
                      <a:pt x="34974" y="89261"/>
                      <a:pt x="40729" y="84895"/>
                      <a:pt x="43904" y="80926"/>
                    </a:cubicBezTo>
                    <a:close/>
                    <a:moveTo>
                      <a:pt x="43904" y="46994"/>
                    </a:moveTo>
                    <a:lnTo>
                      <a:pt x="43904" y="72989"/>
                    </a:lnTo>
                    <a:cubicBezTo>
                      <a:pt x="43904" y="75172"/>
                      <a:pt x="43904" y="75569"/>
                      <a:pt x="42515" y="77553"/>
                    </a:cubicBezTo>
                    <a:cubicBezTo>
                      <a:pt x="38744" y="83705"/>
                      <a:pt x="32990" y="86483"/>
                      <a:pt x="27632" y="86483"/>
                    </a:cubicBezTo>
                    <a:cubicBezTo>
                      <a:pt x="21877" y="86483"/>
                      <a:pt x="17313" y="83109"/>
                      <a:pt x="14336" y="78347"/>
                    </a:cubicBezTo>
                    <a:cubicBezTo>
                      <a:pt x="10963" y="73187"/>
                      <a:pt x="10765" y="66044"/>
                      <a:pt x="10765" y="60884"/>
                    </a:cubicBezTo>
                    <a:cubicBezTo>
                      <a:pt x="10765" y="56122"/>
                      <a:pt x="10963" y="48581"/>
                      <a:pt x="14535" y="42826"/>
                    </a:cubicBezTo>
                    <a:cubicBezTo>
                      <a:pt x="17313" y="38858"/>
                      <a:pt x="22076" y="34690"/>
                      <a:pt x="28822" y="34690"/>
                    </a:cubicBezTo>
                    <a:cubicBezTo>
                      <a:pt x="33386" y="34690"/>
                      <a:pt x="38546" y="36675"/>
                      <a:pt x="42515" y="42430"/>
                    </a:cubicBezTo>
                    <a:cubicBezTo>
                      <a:pt x="43904" y="44612"/>
                      <a:pt x="43904" y="44811"/>
                      <a:pt x="43904" y="4699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3" name="Forma libre: forma 392">
                <a:extLst>
                  <a:ext uri="{FF2B5EF4-FFF2-40B4-BE49-F238E27FC236}">
                    <a16:creationId xmlns:a16="http://schemas.microsoft.com/office/drawing/2014/main" id="{B1B21638-3C0D-A82E-806A-10D37BE22ED2}"/>
                  </a:ext>
                </a:extLst>
              </p:cNvPr>
              <p:cNvSpPr/>
              <p:nvPr/>
            </p:nvSpPr>
            <p:spPr>
              <a:xfrm>
                <a:off x="4218814" y="2691141"/>
                <a:ext cx="48815" cy="57943"/>
              </a:xfrm>
              <a:custGeom>
                <a:avLst/>
                <a:gdLst>
                  <a:gd name="connsiteX0" fmla="*/ 10770 w 48815"/>
                  <a:gd name="connsiteY0" fmla="*/ 24769 h 57943"/>
                  <a:gd name="connsiteX1" fmla="*/ 26447 w 48815"/>
                  <a:gd name="connsiteY1" fmla="*/ 2940 h 57943"/>
                  <a:gd name="connsiteX2" fmla="*/ 40734 w 48815"/>
                  <a:gd name="connsiteY2" fmla="*/ 24769 h 57943"/>
                  <a:gd name="connsiteX3" fmla="*/ 10770 w 48815"/>
                  <a:gd name="connsiteY3" fmla="*/ 27547 h 57943"/>
                  <a:gd name="connsiteX4" fmla="*/ 45894 w 48815"/>
                  <a:gd name="connsiteY4" fmla="*/ 27547 h 57943"/>
                  <a:gd name="connsiteX5" fmla="*/ 49069 w 48815"/>
                  <a:gd name="connsiteY5" fmla="*/ 24769 h 57943"/>
                  <a:gd name="connsiteX6" fmla="*/ 26447 w 48815"/>
                  <a:gd name="connsiteY6" fmla="*/ 162 h 57943"/>
                  <a:gd name="connsiteX7" fmla="*/ 253 w 48815"/>
                  <a:gd name="connsiteY7" fmla="*/ 28936 h 57943"/>
                  <a:gd name="connsiteX8" fmla="*/ 28034 w 48815"/>
                  <a:gd name="connsiteY8" fmla="*/ 58106 h 57943"/>
                  <a:gd name="connsiteX9" fmla="*/ 49069 w 48815"/>
                  <a:gd name="connsiteY9" fmla="*/ 41636 h 57943"/>
                  <a:gd name="connsiteX10" fmla="*/ 47481 w 48815"/>
                  <a:gd name="connsiteY10" fmla="*/ 40247 h 57943"/>
                  <a:gd name="connsiteX11" fmla="*/ 45894 w 48815"/>
                  <a:gd name="connsiteY11" fmla="*/ 41834 h 57943"/>
                  <a:gd name="connsiteX12" fmla="*/ 28828 w 48815"/>
                  <a:gd name="connsiteY12" fmla="*/ 54931 h 57943"/>
                  <a:gd name="connsiteX13" fmla="*/ 14541 w 48815"/>
                  <a:gd name="connsiteY13" fmla="*/ 46398 h 57943"/>
                  <a:gd name="connsiteX14" fmla="*/ 10770 w 48815"/>
                  <a:gd name="connsiteY14" fmla="*/ 27547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15" h="57943">
                    <a:moveTo>
                      <a:pt x="10770" y="24769"/>
                    </a:moveTo>
                    <a:cubicBezTo>
                      <a:pt x="11564" y="6115"/>
                      <a:pt x="22280" y="2940"/>
                      <a:pt x="26447" y="2940"/>
                    </a:cubicBezTo>
                    <a:cubicBezTo>
                      <a:pt x="39544" y="2940"/>
                      <a:pt x="40734" y="20006"/>
                      <a:pt x="40734" y="24769"/>
                    </a:cubicBezTo>
                    <a:close/>
                    <a:moveTo>
                      <a:pt x="10770" y="27547"/>
                    </a:moveTo>
                    <a:lnTo>
                      <a:pt x="45894" y="27547"/>
                    </a:lnTo>
                    <a:cubicBezTo>
                      <a:pt x="48672" y="27547"/>
                      <a:pt x="49069" y="27547"/>
                      <a:pt x="49069" y="24769"/>
                    </a:cubicBezTo>
                    <a:cubicBezTo>
                      <a:pt x="49069" y="12267"/>
                      <a:pt x="42322" y="162"/>
                      <a:pt x="26447" y="162"/>
                    </a:cubicBezTo>
                    <a:cubicBezTo>
                      <a:pt x="11762" y="162"/>
                      <a:pt x="253" y="13061"/>
                      <a:pt x="253" y="28936"/>
                    </a:cubicBezTo>
                    <a:cubicBezTo>
                      <a:pt x="253" y="45803"/>
                      <a:pt x="13548" y="58106"/>
                      <a:pt x="28034" y="58106"/>
                    </a:cubicBezTo>
                    <a:cubicBezTo>
                      <a:pt x="43512" y="58106"/>
                      <a:pt x="49069" y="44017"/>
                      <a:pt x="49069" y="41636"/>
                    </a:cubicBezTo>
                    <a:cubicBezTo>
                      <a:pt x="49069" y="40445"/>
                      <a:pt x="48077" y="40247"/>
                      <a:pt x="47481" y="40247"/>
                    </a:cubicBezTo>
                    <a:cubicBezTo>
                      <a:pt x="46291" y="40247"/>
                      <a:pt x="46092" y="40842"/>
                      <a:pt x="45894" y="41834"/>
                    </a:cubicBezTo>
                    <a:cubicBezTo>
                      <a:pt x="41330" y="54931"/>
                      <a:pt x="30019" y="54931"/>
                      <a:pt x="28828" y="54931"/>
                    </a:cubicBezTo>
                    <a:cubicBezTo>
                      <a:pt x="22478" y="54931"/>
                      <a:pt x="17319" y="51161"/>
                      <a:pt x="14541" y="46398"/>
                    </a:cubicBezTo>
                    <a:cubicBezTo>
                      <a:pt x="10770" y="40445"/>
                      <a:pt x="10770" y="32111"/>
                      <a:pt x="10770" y="275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94" name="Gráfico 5">
              <a:extLst>
                <a:ext uri="{FF2B5EF4-FFF2-40B4-BE49-F238E27FC236}">
                  <a16:creationId xmlns:a16="http://schemas.microsoft.com/office/drawing/2014/main" id="{80C0DA61-A7D9-A3EC-5A38-74D688E30ED7}"/>
                </a:ext>
              </a:extLst>
            </p:cNvPr>
            <p:cNvGrpSpPr/>
            <p:nvPr/>
          </p:nvGrpSpPr>
          <p:grpSpPr>
            <a:xfrm>
              <a:off x="3845542" y="2835044"/>
              <a:ext cx="182732" cy="57943"/>
              <a:chOff x="3845542" y="2835044"/>
              <a:chExt cx="182732" cy="57943"/>
            </a:xfrm>
            <a:solidFill>
              <a:schemeClr val="tx1"/>
            </a:solidFill>
          </p:grpSpPr>
          <p:sp>
            <p:nvSpPr>
              <p:cNvPr id="395" name="Forma libre: forma 394">
                <a:extLst>
                  <a:ext uri="{FF2B5EF4-FFF2-40B4-BE49-F238E27FC236}">
                    <a16:creationId xmlns:a16="http://schemas.microsoft.com/office/drawing/2014/main" id="{B47B9A19-9F2E-FFDC-B8D0-133CAF892AAA}"/>
                  </a:ext>
                </a:extLst>
              </p:cNvPr>
              <p:cNvSpPr/>
              <p:nvPr/>
            </p:nvSpPr>
            <p:spPr>
              <a:xfrm>
                <a:off x="3845542" y="2835044"/>
                <a:ext cx="48021" cy="57943"/>
              </a:xfrm>
              <a:custGeom>
                <a:avLst/>
                <a:gdLst>
                  <a:gd name="connsiteX0" fmla="*/ 10741 w 48021"/>
                  <a:gd name="connsiteY0" fmla="*/ 29145 h 57943"/>
                  <a:gd name="connsiteX1" fmla="*/ 27806 w 48021"/>
                  <a:gd name="connsiteY1" fmla="*/ 3349 h 57943"/>
                  <a:gd name="connsiteX2" fmla="*/ 41300 w 48021"/>
                  <a:gd name="connsiteY2" fmla="*/ 7913 h 57943"/>
                  <a:gd name="connsiteX3" fmla="*/ 35347 w 48021"/>
                  <a:gd name="connsiteY3" fmla="*/ 13667 h 57943"/>
                  <a:gd name="connsiteX4" fmla="*/ 41102 w 48021"/>
                  <a:gd name="connsiteY4" fmla="*/ 19620 h 57943"/>
                  <a:gd name="connsiteX5" fmla="*/ 46856 w 48021"/>
                  <a:gd name="connsiteY5" fmla="*/ 13667 h 57943"/>
                  <a:gd name="connsiteX6" fmla="*/ 27608 w 48021"/>
                  <a:gd name="connsiteY6" fmla="*/ 174 h 57943"/>
                  <a:gd name="connsiteX7" fmla="*/ 224 w 48021"/>
                  <a:gd name="connsiteY7" fmla="*/ 29344 h 57943"/>
                  <a:gd name="connsiteX8" fmla="*/ 27410 w 48021"/>
                  <a:gd name="connsiteY8" fmla="*/ 58117 h 57943"/>
                  <a:gd name="connsiteX9" fmla="*/ 48245 w 48021"/>
                  <a:gd name="connsiteY9" fmla="*/ 41647 h 57943"/>
                  <a:gd name="connsiteX10" fmla="*/ 46658 w 48021"/>
                  <a:gd name="connsiteY10" fmla="*/ 40456 h 57943"/>
                  <a:gd name="connsiteX11" fmla="*/ 45070 w 48021"/>
                  <a:gd name="connsiteY11" fmla="*/ 41647 h 57943"/>
                  <a:gd name="connsiteX12" fmla="*/ 28402 w 48021"/>
                  <a:gd name="connsiteY12" fmla="*/ 54942 h 57943"/>
                  <a:gd name="connsiteX13" fmla="*/ 10741 w 48021"/>
                  <a:gd name="connsiteY13" fmla="*/ 2914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021" h="57943">
                    <a:moveTo>
                      <a:pt x="10741" y="29145"/>
                    </a:moveTo>
                    <a:cubicBezTo>
                      <a:pt x="10741" y="8508"/>
                      <a:pt x="21060" y="3349"/>
                      <a:pt x="27806" y="3349"/>
                    </a:cubicBezTo>
                    <a:cubicBezTo>
                      <a:pt x="28799" y="3349"/>
                      <a:pt x="36736" y="3349"/>
                      <a:pt x="41300" y="7913"/>
                    </a:cubicBezTo>
                    <a:cubicBezTo>
                      <a:pt x="36141" y="8310"/>
                      <a:pt x="35347" y="12080"/>
                      <a:pt x="35347" y="13667"/>
                    </a:cubicBezTo>
                    <a:cubicBezTo>
                      <a:pt x="35347" y="17041"/>
                      <a:pt x="37530" y="19620"/>
                      <a:pt x="41102" y="19620"/>
                    </a:cubicBezTo>
                    <a:cubicBezTo>
                      <a:pt x="44475" y="19620"/>
                      <a:pt x="46856" y="17438"/>
                      <a:pt x="46856" y="13667"/>
                    </a:cubicBezTo>
                    <a:cubicBezTo>
                      <a:pt x="46856" y="4936"/>
                      <a:pt x="37331" y="174"/>
                      <a:pt x="27608" y="174"/>
                    </a:cubicBezTo>
                    <a:cubicBezTo>
                      <a:pt x="11733" y="174"/>
                      <a:pt x="224" y="13667"/>
                      <a:pt x="224" y="29344"/>
                    </a:cubicBezTo>
                    <a:cubicBezTo>
                      <a:pt x="224" y="45616"/>
                      <a:pt x="12725" y="58117"/>
                      <a:pt x="27410" y="58117"/>
                    </a:cubicBezTo>
                    <a:cubicBezTo>
                      <a:pt x="44277" y="58117"/>
                      <a:pt x="48245" y="43036"/>
                      <a:pt x="48245" y="41647"/>
                    </a:cubicBezTo>
                    <a:cubicBezTo>
                      <a:pt x="48245" y="40456"/>
                      <a:pt x="47055" y="40456"/>
                      <a:pt x="46658" y="40456"/>
                    </a:cubicBezTo>
                    <a:cubicBezTo>
                      <a:pt x="45467" y="40456"/>
                      <a:pt x="45269" y="40853"/>
                      <a:pt x="45070" y="41647"/>
                    </a:cubicBezTo>
                    <a:cubicBezTo>
                      <a:pt x="41300" y="53355"/>
                      <a:pt x="33164" y="54942"/>
                      <a:pt x="28402" y="54942"/>
                    </a:cubicBezTo>
                    <a:cubicBezTo>
                      <a:pt x="21853" y="54942"/>
                      <a:pt x="10741" y="49585"/>
                      <a:pt x="10741" y="2914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6" name="Forma libre: forma 395">
                <a:extLst>
                  <a:ext uri="{FF2B5EF4-FFF2-40B4-BE49-F238E27FC236}">
                    <a16:creationId xmlns:a16="http://schemas.microsoft.com/office/drawing/2014/main" id="{862900A5-5A20-02B1-FFDC-A56F2A538FBA}"/>
                  </a:ext>
                </a:extLst>
              </p:cNvPr>
              <p:cNvSpPr/>
              <p:nvPr/>
            </p:nvSpPr>
            <p:spPr>
              <a:xfrm>
                <a:off x="3900946" y="2835044"/>
                <a:ext cx="55959" cy="57943"/>
              </a:xfrm>
              <a:custGeom>
                <a:avLst/>
                <a:gdLst>
                  <a:gd name="connsiteX0" fmla="*/ 56187 w 55959"/>
                  <a:gd name="connsiteY0" fmla="*/ 29741 h 57943"/>
                  <a:gd name="connsiteX1" fmla="*/ 28208 w 55959"/>
                  <a:gd name="connsiteY1" fmla="*/ 174 h 57943"/>
                  <a:gd name="connsiteX2" fmla="*/ 228 w 55959"/>
                  <a:gd name="connsiteY2" fmla="*/ 29741 h 57943"/>
                  <a:gd name="connsiteX3" fmla="*/ 28208 w 55959"/>
                  <a:gd name="connsiteY3" fmla="*/ 58117 h 57943"/>
                  <a:gd name="connsiteX4" fmla="*/ 56187 w 55959"/>
                  <a:gd name="connsiteY4" fmla="*/ 29741 h 57943"/>
                  <a:gd name="connsiteX5" fmla="*/ 28208 w 55959"/>
                  <a:gd name="connsiteY5" fmla="*/ 54942 h 57943"/>
                  <a:gd name="connsiteX6" fmla="*/ 13920 w 55959"/>
                  <a:gd name="connsiteY6" fmla="*/ 46410 h 57943"/>
                  <a:gd name="connsiteX7" fmla="*/ 10745 w 55959"/>
                  <a:gd name="connsiteY7" fmla="*/ 28749 h 57943"/>
                  <a:gd name="connsiteX8" fmla="*/ 13722 w 55959"/>
                  <a:gd name="connsiteY8" fmla="*/ 11286 h 57943"/>
                  <a:gd name="connsiteX9" fmla="*/ 28208 w 55959"/>
                  <a:gd name="connsiteY9" fmla="*/ 2952 h 57943"/>
                  <a:gd name="connsiteX10" fmla="*/ 42495 w 55959"/>
                  <a:gd name="connsiteY10" fmla="*/ 11088 h 57943"/>
                  <a:gd name="connsiteX11" fmla="*/ 45670 w 55959"/>
                  <a:gd name="connsiteY11" fmla="*/ 28749 h 57943"/>
                  <a:gd name="connsiteX12" fmla="*/ 42892 w 55959"/>
                  <a:gd name="connsiteY12" fmla="*/ 45616 h 57943"/>
                  <a:gd name="connsiteX13" fmla="*/ 28208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187" y="29741"/>
                    </a:moveTo>
                    <a:cubicBezTo>
                      <a:pt x="56187" y="13469"/>
                      <a:pt x="43487" y="174"/>
                      <a:pt x="28208" y="174"/>
                    </a:cubicBezTo>
                    <a:cubicBezTo>
                      <a:pt x="12531" y="174"/>
                      <a:pt x="228" y="13866"/>
                      <a:pt x="228" y="29741"/>
                    </a:cubicBezTo>
                    <a:cubicBezTo>
                      <a:pt x="228" y="46013"/>
                      <a:pt x="13325" y="58117"/>
                      <a:pt x="28208" y="58117"/>
                    </a:cubicBezTo>
                    <a:cubicBezTo>
                      <a:pt x="43487" y="58117"/>
                      <a:pt x="56187" y="45814"/>
                      <a:pt x="56187" y="29741"/>
                    </a:cubicBezTo>
                    <a:close/>
                    <a:moveTo>
                      <a:pt x="28208" y="54942"/>
                    </a:moveTo>
                    <a:cubicBezTo>
                      <a:pt x="22850" y="54942"/>
                      <a:pt x="17294" y="52363"/>
                      <a:pt x="13920" y="46410"/>
                    </a:cubicBezTo>
                    <a:cubicBezTo>
                      <a:pt x="10745" y="40853"/>
                      <a:pt x="10745" y="33313"/>
                      <a:pt x="10745" y="28749"/>
                    </a:cubicBezTo>
                    <a:cubicBezTo>
                      <a:pt x="10745" y="23788"/>
                      <a:pt x="10745" y="16842"/>
                      <a:pt x="13722" y="11286"/>
                    </a:cubicBezTo>
                    <a:cubicBezTo>
                      <a:pt x="17095" y="5531"/>
                      <a:pt x="23048" y="2952"/>
                      <a:pt x="28208" y="2952"/>
                    </a:cubicBezTo>
                    <a:cubicBezTo>
                      <a:pt x="33764" y="2952"/>
                      <a:pt x="39122" y="5730"/>
                      <a:pt x="42495" y="11088"/>
                    </a:cubicBezTo>
                    <a:cubicBezTo>
                      <a:pt x="45670" y="16445"/>
                      <a:pt x="45670" y="23788"/>
                      <a:pt x="45670" y="28749"/>
                    </a:cubicBezTo>
                    <a:cubicBezTo>
                      <a:pt x="45670" y="33313"/>
                      <a:pt x="45670" y="40060"/>
                      <a:pt x="42892" y="45616"/>
                    </a:cubicBezTo>
                    <a:cubicBezTo>
                      <a:pt x="40114" y="51371"/>
                      <a:pt x="34558" y="54942"/>
                      <a:pt x="28208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7" name="Forma libre: forma 396">
                <a:extLst>
                  <a:ext uri="{FF2B5EF4-FFF2-40B4-BE49-F238E27FC236}">
                    <a16:creationId xmlns:a16="http://schemas.microsoft.com/office/drawing/2014/main" id="{61CAE288-4610-58BB-E289-17A4F25A295E}"/>
                  </a:ext>
                </a:extLst>
              </p:cNvPr>
              <p:cNvSpPr/>
              <p:nvPr/>
            </p:nvSpPr>
            <p:spPr>
              <a:xfrm>
                <a:off x="3964576" y="2835640"/>
                <a:ext cx="63698" cy="55959"/>
              </a:xfrm>
              <a:custGeom>
                <a:avLst/>
                <a:gdLst>
                  <a:gd name="connsiteX0" fmla="*/ 10155 w 63698"/>
                  <a:gd name="connsiteY0" fmla="*/ 12675 h 55959"/>
                  <a:gd name="connsiteX1" fmla="*/ 10155 w 63698"/>
                  <a:gd name="connsiteY1" fmla="*/ 46608 h 55959"/>
                  <a:gd name="connsiteX2" fmla="*/ 233 w 63698"/>
                  <a:gd name="connsiteY2" fmla="*/ 52164 h 55959"/>
                  <a:gd name="connsiteX3" fmla="*/ 233 w 63698"/>
                  <a:gd name="connsiteY3" fmla="*/ 56133 h 55959"/>
                  <a:gd name="connsiteX4" fmla="*/ 14520 w 63698"/>
                  <a:gd name="connsiteY4" fmla="*/ 55736 h 55959"/>
                  <a:gd name="connsiteX5" fmla="*/ 28808 w 63698"/>
                  <a:gd name="connsiteY5" fmla="*/ 56133 h 55959"/>
                  <a:gd name="connsiteX6" fmla="*/ 28808 w 63698"/>
                  <a:gd name="connsiteY6" fmla="*/ 52164 h 55959"/>
                  <a:gd name="connsiteX7" fmla="*/ 18886 w 63698"/>
                  <a:gd name="connsiteY7" fmla="*/ 46608 h 55959"/>
                  <a:gd name="connsiteX8" fmla="*/ 18886 w 63698"/>
                  <a:gd name="connsiteY8" fmla="*/ 23192 h 55959"/>
                  <a:gd name="connsiteX9" fmla="*/ 35952 w 63698"/>
                  <a:gd name="connsiteY9" fmla="*/ 2952 h 55959"/>
                  <a:gd name="connsiteX10" fmla="*/ 45278 w 63698"/>
                  <a:gd name="connsiteY10" fmla="*/ 17041 h 55959"/>
                  <a:gd name="connsiteX11" fmla="*/ 45278 w 63698"/>
                  <a:gd name="connsiteY11" fmla="*/ 46608 h 55959"/>
                  <a:gd name="connsiteX12" fmla="*/ 35356 w 63698"/>
                  <a:gd name="connsiteY12" fmla="*/ 52164 h 55959"/>
                  <a:gd name="connsiteX13" fmla="*/ 35356 w 63698"/>
                  <a:gd name="connsiteY13" fmla="*/ 56133 h 55959"/>
                  <a:gd name="connsiteX14" fmla="*/ 49644 w 63698"/>
                  <a:gd name="connsiteY14" fmla="*/ 55736 h 55959"/>
                  <a:gd name="connsiteX15" fmla="*/ 63931 w 63698"/>
                  <a:gd name="connsiteY15" fmla="*/ 56133 h 55959"/>
                  <a:gd name="connsiteX16" fmla="*/ 63931 w 63698"/>
                  <a:gd name="connsiteY16" fmla="*/ 52164 h 55959"/>
                  <a:gd name="connsiteX17" fmla="*/ 54010 w 63698"/>
                  <a:gd name="connsiteY17" fmla="*/ 48394 h 55959"/>
                  <a:gd name="connsiteX18" fmla="*/ 54010 w 63698"/>
                  <a:gd name="connsiteY18" fmla="*/ 24185 h 55959"/>
                  <a:gd name="connsiteX19" fmla="*/ 50041 w 63698"/>
                  <a:gd name="connsiteY19" fmla="*/ 4936 h 55959"/>
                  <a:gd name="connsiteX20" fmla="*/ 36745 w 63698"/>
                  <a:gd name="connsiteY20" fmla="*/ 174 h 55959"/>
                  <a:gd name="connsiteX21" fmla="*/ 18092 w 63698"/>
                  <a:gd name="connsiteY21" fmla="*/ 13469 h 55959"/>
                  <a:gd name="connsiteX22" fmla="*/ 18092 w 63698"/>
                  <a:gd name="connsiteY22" fmla="*/ 174 h 55959"/>
                  <a:gd name="connsiteX23" fmla="*/ 233 w 63698"/>
                  <a:gd name="connsiteY23" fmla="*/ 1563 h 55959"/>
                  <a:gd name="connsiteX24" fmla="*/ 233 w 63698"/>
                  <a:gd name="connsiteY24" fmla="*/ 5531 h 55959"/>
                  <a:gd name="connsiteX25" fmla="*/ 10155 w 63698"/>
                  <a:gd name="connsiteY25" fmla="*/ 1267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98" h="55959">
                    <a:moveTo>
                      <a:pt x="10155" y="12675"/>
                    </a:moveTo>
                    <a:lnTo>
                      <a:pt x="10155" y="46608"/>
                    </a:lnTo>
                    <a:cubicBezTo>
                      <a:pt x="10155" y="52164"/>
                      <a:pt x="8766" y="52164"/>
                      <a:pt x="233" y="52164"/>
                    </a:cubicBezTo>
                    <a:lnTo>
                      <a:pt x="233" y="56133"/>
                    </a:lnTo>
                    <a:cubicBezTo>
                      <a:pt x="4797" y="55935"/>
                      <a:pt x="11147" y="55736"/>
                      <a:pt x="14520" y="55736"/>
                    </a:cubicBezTo>
                    <a:cubicBezTo>
                      <a:pt x="17894" y="55736"/>
                      <a:pt x="24442" y="55935"/>
                      <a:pt x="28808" y="56133"/>
                    </a:cubicBezTo>
                    <a:lnTo>
                      <a:pt x="28808" y="52164"/>
                    </a:lnTo>
                    <a:cubicBezTo>
                      <a:pt x="20275" y="52164"/>
                      <a:pt x="18886" y="52164"/>
                      <a:pt x="18886" y="46608"/>
                    </a:cubicBezTo>
                    <a:lnTo>
                      <a:pt x="18886" y="23192"/>
                    </a:lnTo>
                    <a:cubicBezTo>
                      <a:pt x="18886" y="10096"/>
                      <a:pt x="27816" y="2952"/>
                      <a:pt x="35952" y="2952"/>
                    </a:cubicBezTo>
                    <a:cubicBezTo>
                      <a:pt x="43889" y="2952"/>
                      <a:pt x="45278" y="9897"/>
                      <a:pt x="45278" y="17041"/>
                    </a:cubicBezTo>
                    <a:lnTo>
                      <a:pt x="45278" y="46608"/>
                    </a:lnTo>
                    <a:cubicBezTo>
                      <a:pt x="45278" y="52164"/>
                      <a:pt x="43889" y="52164"/>
                      <a:pt x="35356" y="52164"/>
                    </a:cubicBezTo>
                    <a:lnTo>
                      <a:pt x="35356" y="56133"/>
                    </a:lnTo>
                    <a:cubicBezTo>
                      <a:pt x="39920" y="55935"/>
                      <a:pt x="46270" y="55736"/>
                      <a:pt x="49644" y="55736"/>
                    </a:cubicBezTo>
                    <a:cubicBezTo>
                      <a:pt x="53017" y="55736"/>
                      <a:pt x="59566" y="55935"/>
                      <a:pt x="63931" y="56133"/>
                    </a:cubicBezTo>
                    <a:lnTo>
                      <a:pt x="63931" y="52164"/>
                    </a:lnTo>
                    <a:cubicBezTo>
                      <a:pt x="57383" y="52164"/>
                      <a:pt x="54208" y="52164"/>
                      <a:pt x="54010" y="48394"/>
                    </a:cubicBezTo>
                    <a:lnTo>
                      <a:pt x="54010" y="24185"/>
                    </a:lnTo>
                    <a:cubicBezTo>
                      <a:pt x="54010" y="13469"/>
                      <a:pt x="54010" y="9500"/>
                      <a:pt x="50041" y="4936"/>
                    </a:cubicBezTo>
                    <a:cubicBezTo>
                      <a:pt x="48255" y="2753"/>
                      <a:pt x="44088" y="174"/>
                      <a:pt x="36745" y="174"/>
                    </a:cubicBezTo>
                    <a:cubicBezTo>
                      <a:pt x="27617" y="174"/>
                      <a:pt x="21664" y="5730"/>
                      <a:pt x="18092" y="13469"/>
                    </a:cubicBezTo>
                    <a:lnTo>
                      <a:pt x="18092" y="174"/>
                    </a:lnTo>
                    <a:lnTo>
                      <a:pt x="233" y="1563"/>
                    </a:lnTo>
                    <a:lnTo>
                      <a:pt x="233" y="5531"/>
                    </a:lnTo>
                    <a:cubicBezTo>
                      <a:pt x="9163" y="5531"/>
                      <a:pt x="10155" y="6524"/>
                      <a:pt x="10155" y="1267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98" name="Gráfico 5">
              <a:extLst>
                <a:ext uri="{FF2B5EF4-FFF2-40B4-BE49-F238E27FC236}">
                  <a16:creationId xmlns:a16="http://schemas.microsoft.com/office/drawing/2014/main" id="{14B47F12-0F94-5E55-E32F-B90F3A0053CC}"/>
                </a:ext>
              </a:extLst>
            </p:cNvPr>
            <p:cNvGrpSpPr/>
            <p:nvPr/>
          </p:nvGrpSpPr>
          <p:grpSpPr>
            <a:xfrm>
              <a:off x="4029702" y="2803890"/>
              <a:ext cx="191716" cy="89098"/>
              <a:chOff x="4029702" y="2803890"/>
              <a:chExt cx="191716" cy="89098"/>
            </a:xfrm>
            <a:solidFill>
              <a:schemeClr val="tx1"/>
            </a:solidFill>
          </p:grpSpPr>
          <p:sp>
            <p:nvSpPr>
              <p:cNvPr id="399" name="Forma libre: forma 398">
                <a:extLst>
                  <a:ext uri="{FF2B5EF4-FFF2-40B4-BE49-F238E27FC236}">
                    <a16:creationId xmlns:a16="http://schemas.microsoft.com/office/drawing/2014/main" id="{D171FFB8-DAB8-B352-0C06-2E6C6504A125}"/>
                  </a:ext>
                </a:extLst>
              </p:cNvPr>
              <p:cNvSpPr/>
              <p:nvPr/>
            </p:nvSpPr>
            <p:spPr>
              <a:xfrm>
                <a:off x="4029702" y="2813812"/>
                <a:ext cx="39489" cy="79176"/>
              </a:xfrm>
              <a:custGeom>
                <a:avLst/>
                <a:gdLst>
                  <a:gd name="connsiteX0" fmla="*/ 19685 w 39489"/>
                  <a:gd name="connsiteY0" fmla="*/ 27360 h 79176"/>
                  <a:gd name="connsiteX1" fmla="*/ 37743 w 39489"/>
                  <a:gd name="connsiteY1" fmla="*/ 27360 h 79176"/>
                  <a:gd name="connsiteX2" fmla="*/ 37743 w 39489"/>
                  <a:gd name="connsiteY2" fmla="*/ 23391 h 79176"/>
                  <a:gd name="connsiteX3" fmla="*/ 19685 w 39489"/>
                  <a:gd name="connsiteY3" fmla="*/ 23391 h 79176"/>
                  <a:gd name="connsiteX4" fmla="*/ 19685 w 39489"/>
                  <a:gd name="connsiteY4" fmla="*/ 174 h 79176"/>
                  <a:gd name="connsiteX5" fmla="*/ 16510 w 39489"/>
                  <a:gd name="connsiteY5" fmla="*/ 174 h 79176"/>
                  <a:gd name="connsiteX6" fmla="*/ 238 w 39489"/>
                  <a:gd name="connsiteY6" fmla="*/ 24582 h 79176"/>
                  <a:gd name="connsiteX7" fmla="*/ 238 w 39489"/>
                  <a:gd name="connsiteY7" fmla="*/ 27360 h 79176"/>
                  <a:gd name="connsiteX8" fmla="*/ 10954 w 39489"/>
                  <a:gd name="connsiteY8" fmla="*/ 27360 h 79176"/>
                  <a:gd name="connsiteX9" fmla="*/ 10954 w 39489"/>
                  <a:gd name="connsiteY9" fmla="*/ 62285 h 79176"/>
                  <a:gd name="connsiteX10" fmla="*/ 27226 w 39489"/>
                  <a:gd name="connsiteY10" fmla="*/ 79350 h 79176"/>
                  <a:gd name="connsiteX11" fmla="*/ 39727 w 39489"/>
                  <a:gd name="connsiteY11" fmla="*/ 62285 h 79176"/>
                  <a:gd name="connsiteX12" fmla="*/ 39727 w 39489"/>
                  <a:gd name="connsiteY12" fmla="*/ 55141 h 79176"/>
                  <a:gd name="connsiteX13" fmla="*/ 36751 w 39489"/>
                  <a:gd name="connsiteY13" fmla="*/ 55141 h 79176"/>
                  <a:gd name="connsiteX14" fmla="*/ 36751 w 39489"/>
                  <a:gd name="connsiteY14" fmla="*/ 62086 h 79176"/>
                  <a:gd name="connsiteX15" fmla="*/ 28218 w 39489"/>
                  <a:gd name="connsiteY15" fmla="*/ 76175 h 79176"/>
                  <a:gd name="connsiteX16" fmla="*/ 19685 w 39489"/>
                  <a:gd name="connsiteY16" fmla="*/ 62483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89" h="79176">
                    <a:moveTo>
                      <a:pt x="19685" y="27360"/>
                    </a:moveTo>
                    <a:lnTo>
                      <a:pt x="37743" y="27360"/>
                    </a:lnTo>
                    <a:lnTo>
                      <a:pt x="37743" y="23391"/>
                    </a:lnTo>
                    <a:lnTo>
                      <a:pt x="19685" y="23391"/>
                    </a:lnTo>
                    <a:lnTo>
                      <a:pt x="19685" y="174"/>
                    </a:lnTo>
                    <a:lnTo>
                      <a:pt x="16510" y="174"/>
                    </a:lnTo>
                    <a:cubicBezTo>
                      <a:pt x="16510" y="10492"/>
                      <a:pt x="12740" y="24185"/>
                      <a:pt x="238" y="24582"/>
                    </a:cubicBezTo>
                    <a:lnTo>
                      <a:pt x="238" y="27360"/>
                    </a:lnTo>
                    <a:lnTo>
                      <a:pt x="10954" y="27360"/>
                    </a:lnTo>
                    <a:lnTo>
                      <a:pt x="10954" y="62285"/>
                    </a:lnTo>
                    <a:cubicBezTo>
                      <a:pt x="10954" y="77763"/>
                      <a:pt x="22662" y="79350"/>
                      <a:pt x="27226" y="79350"/>
                    </a:cubicBezTo>
                    <a:cubicBezTo>
                      <a:pt x="36354" y="79350"/>
                      <a:pt x="39727" y="70421"/>
                      <a:pt x="39727" y="62285"/>
                    </a:cubicBezTo>
                    <a:lnTo>
                      <a:pt x="39727" y="55141"/>
                    </a:lnTo>
                    <a:lnTo>
                      <a:pt x="36751" y="55141"/>
                    </a:lnTo>
                    <a:lnTo>
                      <a:pt x="36751" y="62086"/>
                    </a:lnTo>
                    <a:cubicBezTo>
                      <a:pt x="36751" y="71413"/>
                      <a:pt x="32782" y="76175"/>
                      <a:pt x="28218" y="76175"/>
                    </a:cubicBezTo>
                    <a:cubicBezTo>
                      <a:pt x="19685" y="76175"/>
                      <a:pt x="19685" y="64666"/>
                      <a:pt x="19685" y="6248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0" name="Forma libre: forma 399">
                <a:extLst>
                  <a:ext uri="{FF2B5EF4-FFF2-40B4-BE49-F238E27FC236}">
                    <a16:creationId xmlns:a16="http://schemas.microsoft.com/office/drawing/2014/main" id="{F2C78466-46E0-FA06-7C18-3B81BB4056D1}"/>
                  </a:ext>
                </a:extLst>
              </p:cNvPr>
              <p:cNvSpPr/>
              <p:nvPr/>
            </p:nvSpPr>
            <p:spPr>
              <a:xfrm>
                <a:off x="4080079" y="2835640"/>
                <a:ext cx="42465" cy="55959"/>
              </a:xfrm>
              <a:custGeom>
                <a:avLst/>
                <a:gdLst>
                  <a:gd name="connsiteX0" fmla="*/ 17705 w 42465"/>
                  <a:gd name="connsiteY0" fmla="*/ 14263 h 55959"/>
                  <a:gd name="connsiteX1" fmla="*/ 17705 w 42465"/>
                  <a:gd name="connsiteY1" fmla="*/ 174 h 55959"/>
                  <a:gd name="connsiteX2" fmla="*/ 242 w 42465"/>
                  <a:gd name="connsiteY2" fmla="*/ 1563 h 55959"/>
                  <a:gd name="connsiteX3" fmla="*/ 242 w 42465"/>
                  <a:gd name="connsiteY3" fmla="*/ 5531 h 55959"/>
                  <a:gd name="connsiteX4" fmla="*/ 10164 w 42465"/>
                  <a:gd name="connsiteY4" fmla="*/ 12675 h 55959"/>
                  <a:gd name="connsiteX5" fmla="*/ 10164 w 42465"/>
                  <a:gd name="connsiteY5" fmla="*/ 46608 h 55959"/>
                  <a:gd name="connsiteX6" fmla="*/ 242 w 42465"/>
                  <a:gd name="connsiteY6" fmla="*/ 52164 h 55959"/>
                  <a:gd name="connsiteX7" fmla="*/ 242 w 42465"/>
                  <a:gd name="connsiteY7" fmla="*/ 56133 h 55959"/>
                  <a:gd name="connsiteX8" fmla="*/ 14530 w 42465"/>
                  <a:gd name="connsiteY8" fmla="*/ 55736 h 55959"/>
                  <a:gd name="connsiteX9" fmla="*/ 30603 w 42465"/>
                  <a:gd name="connsiteY9" fmla="*/ 56133 h 55959"/>
                  <a:gd name="connsiteX10" fmla="*/ 30603 w 42465"/>
                  <a:gd name="connsiteY10" fmla="*/ 52164 h 55959"/>
                  <a:gd name="connsiteX11" fmla="*/ 28023 w 42465"/>
                  <a:gd name="connsiteY11" fmla="*/ 52164 h 55959"/>
                  <a:gd name="connsiteX12" fmla="*/ 18498 w 42465"/>
                  <a:gd name="connsiteY12" fmla="*/ 46211 h 55959"/>
                  <a:gd name="connsiteX13" fmla="*/ 18498 w 42465"/>
                  <a:gd name="connsiteY13" fmla="*/ 26764 h 55959"/>
                  <a:gd name="connsiteX14" fmla="*/ 33381 w 42465"/>
                  <a:gd name="connsiteY14" fmla="*/ 2952 h 55959"/>
                  <a:gd name="connsiteX15" fmla="*/ 34770 w 42465"/>
                  <a:gd name="connsiteY15" fmla="*/ 3150 h 55959"/>
                  <a:gd name="connsiteX16" fmla="*/ 31794 w 42465"/>
                  <a:gd name="connsiteY16" fmla="*/ 8111 h 55959"/>
                  <a:gd name="connsiteX17" fmla="*/ 37151 w 42465"/>
                  <a:gd name="connsiteY17" fmla="*/ 13469 h 55959"/>
                  <a:gd name="connsiteX18" fmla="*/ 42708 w 42465"/>
                  <a:gd name="connsiteY18" fmla="*/ 7913 h 55959"/>
                  <a:gd name="connsiteX19" fmla="*/ 33381 w 42465"/>
                  <a:gd name="connsiteY19" fmla="*/ 174 h 55959"/>
                  <a:gd name="connsiteX20" fmla="*/ 17705 w 42465"/>
                  <a:gd name="connsiteY20" fmla="*/ 1426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465" h="55959">
                    <a:moveTo>
                      <a:pt x="17705" y="14263"/>
                    </a:moveTo>
                    <a:lnTo>
                      <a:pt x="17705" y="174"/>
                    </a:lnTo>
                    <a:lnTo>
                      <a:pt x="242" y="1563"/>
                    </a:lnTo>
                    <a:lnTo>
                      <a:pt x="242" y="5531"/>
                    </a:lnTo>
                    <a:cubicBezTo>
                      <a:pt x="8973" y="5531"/>
                      <a:pt x="10164" y="6524"/>
                      <a:pt x="10164" y="12675"/>
                    </a:cubicBezTo>
                    <a:lnTo>
                      <a:pt x="10164" y="46608"/>
                    </a:lnTo>
                    <a:cubicBezTo>
                      <a:pt x="10164" y="52164"/>
                      <a:pt x="8775" y="52164"/>
                      <a:pt x="242" y="52164"/>
                    </a:cubicBezTo>
                    <a:lnTo>
                      <a:pt x="242" y="56133"/>
                    </a:lnTo>
                    <a:cubicBezTo>
                      <a:pt x="5203" y="55935"/>
                      <a:pt x="11156" y="55736"/>
                      <a:pt x="14530" y="55736"/>
                    </a:cubicBezTo>
                    <a:cubicBezTo>
                      <a:pt x="19689" y="55736"/>
                      <a:pt x="25642" y="55736"/>
                      <a:pt x="30603" y="56133"/>
                    </a:cubicBezTo>
                    <a:lnTo>
                      <a:pt x="30603" y="52164"/>
                    </a:lnTo>
                    <a:lnTo>
                      <a:pt x="28023" y="52164"/>
                    </a:lnTo>
                    <a:cubicBezTo>
                      <a:pt x="18697" y="52164"/>
                      <a:pt x="18498" y="50775"/>
                      <a:pt x="18498" y="46211"/>
                    </a:cubicBezTo>
                    <a:lnTo>
                      <a:pt x="18498" y="26764"/>
                    </a:lnTo>
                    <a:cubicBezTo>
                      <a:pt x="18498" y="14263"/>
                      <a:pt x="23658" y="2952"/>
                      <a:pt x="33381" y="2952"/>
                    </a:cubicBezTo>
                    <a:cubicBezTo>
                      <a:pt x="34175" y="2952"/>
                      <a:pt x="34373" y="2952"/>
                      <a:pt x="34770" y="3150"/>
                    </a:cubicBezTo>
                    <a:cubicBezTo>
                      <a:pt x="34373" y="3349"/>
                      <a:pt x="31794" y="4738"/>
                      <a:pt x="31794" y="8111"/>
                    </a:cubicBezTo>
                    <a:cubicBezTo>
                      <a:pt x="31794" y="11683"/>
                      <a:pt x="34373" y="13469"/>
                      <a:pt x="37151" y="13469"/>
                    </a:cubicBezTo>
                    <a:cubicBezTo>
                      <a:pt x="39533" y="13469"/>
                      <a:pt x="42708" y="12080"/>
                      <a:pt x="42708" y="7913"/>
                    </a:cubicBezTo>
                    <a:cubicBezTo>
                      <a:pt x="42708" y="3944"/>
                      <a:pt x="38739" y="174"/>
                      <a:pt x="33381" y="174"/>
                    </a:cubicBezTo>
                    <a:cubicBezTo>
                      <a:pt x="24055" y="174"/>
                      <a:pt x="19491" y="8706"/>
                      <a:pt x="17705" y="1426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1" name="Forma libre: forma 400">
                <a:extLst>
                  <a:ext uri="{FF2B5EF4-FFF2-40B4-BE49-F238E27FC236}">
                    <a16:creationId xmlns:a16="http://schemas.microsoft.com/office/drawing/2014/main" id="{6A238FD3-1481-69B3-0192-2FAE3D6D73A6}"/>
                  </a:ext>
                </a:extLst>
              </p:cNvPr>
              <p:cNvSpPr/>
              <p:nvPr/>
            </p:nvSpPr>
            <p:spPr>
              <a:xfrm>
                <a:off x="4129609" y="2835044"/>
                <a:ext cx="55959" cy="57943"/>
              </a:xfrm>
              <a:custGeom>
                <a:avLst/>
                <a:gdLst>
                  <a:gd name="connsiteX0" fmla="*/ 56205 w 55959"/>
                  <a:gd name="connsiteY0" fmla="*/ 29741 h 57943"/>
                  <a:gd name="connsiteX1" fmla="*/ 28226 w 55959"/>
                  <a:gd name="connsiteY1" fmla="*/ 174 h 57943"/>
                  <a:gd name="connsiteX2" fmla="*/ 246 w 55959"/>
                  <a:gd name="connsiteY2" fmla="*/ 29741 h 57943"/>
                  <a:gd name="connsiteX3" fmla="*/ 28226 w 55959"/>
                  <a:gd name="connsiteY3" fmla="*/ 58117 h 57943"/>
                  <a:gd name="connsiteX4" fmla="*/ 56205 w 55959"/>
                  <a:gd name="connsiteY4" fmla="*/ 29741 h 57943"/>
                  <a:gd name="connsiteX5" fmla="*/ 28226 w 55959"/>
                  <a:gd name="connsiteY5" fmla="*/ 54942 h 57943"/>
                  <a:gd name="connsiteX6" fmla="*/ 13938 w 55959"/>
                  <a:gd name="connsiteY6" fmla="*/ 46410 h 57943"/>
                  <a:gd name="connsiteX7" fmla="*/ 10763 w 55959"/>
                  <a:gd name="connsiteY7" fmla="*/ 28749 h 57943"/>
                  <a:gd name="connsiteX8" fmla="*/ 13740 w 55959"/>
                  <a:gd name="connsiteY8" fmla="*/ 11286 h 57943"/>
                  <a:gd name="connsiteX9" fmla="*/ 28226 w 55959"/>
                  <a:gd name="connsiteY9" fmla="*/ 2952 h 57943"/>
                  <a:gd name="connsiteX10" fmla="*/ 42513 w 55959"/>
                  <a:gd name="connsiteY10" fmla="*/ 11088 h 57943"/>
                  <a:gd name="connsiteX11" fmla="*/ 45688 w 55959"/>
                  <a:gd name="connsiteY11" fmla="*/ 28749 h 57943"/>
                  <a:gd name="connsiteX12" fmla="*/ 42910 w 55959"/>
                  <a:gd name="connsiteY12" fmla="*/ 45616 h 57943"/>
                  <a:gd name="connsiteX13" fmla="*/ 28226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205" y="29741"/>
                    </a:moveTo>
                    <a:cubicBezTo>
                      <a:pt x="56205" y="13469"/>
                      <a:pt x="43505" y="174"/>
                      <a:pt x="28226" y="174"/>
                    </a:cubicBezTo>
                    <a:cubicBezTo>
                      <a:pt x="12549" y="174"/>
                      <a:pt x="246" y="13866"/>
                      <a:pt x="246" y="29741"/>
                    </a:cubicBezTo>
                    <a:cubicBezTo>
                      <a:pt x="246" y="46013"/>
                      <a:pt x="13343" y="58117"/>
                      <a:pt x="28226" y="58117"/>
                    </a:cubicBezTo>
                    <a:cubicBezTo>
                      <a:pt x="43505" y="58117"/>
                      <a:pt x="56205" y="45814"/>
                      <a:pt x="56205" y="29741"/>
                    </a:cubicBezTo>
                    <a:close/>
                    <a:moveTo>
                      <a:pt x="28226" y="54942"/>
                    </a:moveTo>
                    <a:cubicBezTo>
                      <a:pt x="22868" y="54942"/>
                      <a:pt x="17312" y="52363"/>
                      <a:pt x="13938" y="46410"/>
                    </a:cubicBezTo>
                    <a:cubicBezTo>
                      <a:pt x="10763" y="40853"/>
                      <a:pt x="10763" y="33313"/>
                      <a:pt x="10763" y="28749"/>
                    </a:cubicBezTo>
                    <a:cubicBezTo>
                      <a:pt x="10763" y="23788"/>
                      <a:pt x="10763" y="16842"/>
                      <a:pt x="13740" y="11286"/>
                    </a:cubicBezTo>
                    <a:cubicBezTo>
                      <a:pt x="17113" y="5531"/>
                      <a:pt x="23066" y="2952"/>
                      <a:pt x="28226" y="2952"/>
                    </a:cubicBezTo>
                    <a:cubicBezTo>
                      <a:pt x="33782" y="2952"/>
                      <a:pt x="39140" y="5730"/>
                      <a:pt x="42513" y="11088"/>
                    </a:cubicBezTo>
                    <a:cubicBezTo>
                      <a:pt x="45688" y="16445"/>
                      <a:pt x="45688" y="23788"/>
                      <a:pt x="45688" y="28749"/>
                    </a:cubicBezTo>
                    <a:cubicBezTo>
                      <a:pt x="45688" y="33313"/>
                      <a:pt x="45688" y="40060"/>
                      <a:pt x="42910" y="45616"/>
                    </a:cubicBezTo>
                    <a:cubicBezTo>
                      <a:pt x="40132" y="51371"/>
                      <a:pt x="34576" y="54942"/>
                      <a:pt x="28226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2" name="Forma libre: forma 401">
                <a:extLst>
                  <a:ext uri="{FF2B5EF4-FFF2-40B4-BE49-F238E27FC236}">
                    <a16:creationId xmlns:a16="http://schemas.microsoft.com/office/drawing/2014/main" id="{204399DF-3425-CBDE-0C62-0A37473B0C02}"/>
                  </a:ext>
                </a:extLst>
              </p:cNvPr>
              <p:cNvSpPr/>
              <p:nvPr/>
            </p:nvSpPr>
            <p:spPr>
              <a:xfrm>
                <a:off x="4193438" y="2803890"/>
                <a:ext cx="27979" cy="87709"/>
              </a:xfrm>
              <a:custGeom>
                <a:avLst/>
                <a:gdLst>
                  <a:gd name="connsiteX0" fmla="*/ 18507 w 27979"/>
                  <a:gd name="connsiteY0" fmla="*/ 174 h 87709"/>
                  <a:gd name="connsiteX1" fmla="*/ 251 w 27979"/>
                  <a:gd name="connsiteY1" fmla="*/ 1563 h 87709"/>
                  <a:gd name="connsiteX2" fmla="*/ 251 w 27979"/>
                  <a:gd name="connsiteY2" fmla="*/ 5531 h 87709"/>
                  <a:gd name="connsiteX3" fmla="*/ 10173 w 27979"/>
                  <a:gd name="connsiteY3" fmla="*/ 12477 h 87709"/>
                  <a:gd name="connsiteX4" fmla="*/ 10173 w 27979"/>
                  <a:gd name="connsiteY4" fmla="*/ 78358 h 87709"/>
                  <a:gd name="connsiteX5" fmla="*/ 251 w 27979"/>
                  <a:gd name="connsiteY5" fmla="*/ 83914 h 87709"/>
                  <a:gd name="connsiteX6" fmla="*/ 251 w 27979"/>
                  <a:gd name="connsiteY6" fmla="*/ 87883 h 87709"/>
                  <a:gd name="connsiteX7" fmla="*/ 14340 w 27979"/>
                  <a:gd name="connsiteY7" fmla="*/ 87486 h 87709"/>
                  <a:gd name="connsiteX8" fmla="*/ 28231 w 27979"/>
                  <a:gd name="connsiteY8" fmla="*/ 87883 h 87709"/>
                  <a:gd name="connsiteX9" fmla="*/ 28231 w 27979"/>
                  <a:gd name="connsiteY9" fmla="*/ 83914 h 87709"/>
                  <a:gd name="connsiteX10" fmla="*/ 18507 w 27979"/>
                  <a:gd name="connsiteY10" fmla="*/ 78358 h 8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79" h="87709">
                    <a:moveTo>
                      <a:pt x="18507" y="174"/>
                    </a:moveTo>
                    <a:lnTo>
                      <a:pt x="251" y="1563"/>
                    </a:lnTo>
                    <a:lnTo>
                      <a:pt x="251" y="5531"/>
                    </a:lnTo>
                    <a:cubicBezTo>
                      <a:pt x="9181" y="5531"/>
                      <a:pt x="10173" y="6325"/>
                      <a:pt x="10173" y="12477"/>
                    </a:cubicBezTo>
                    <a:lnTo>
                      <a:pt x="10173" y="78358"/>
                    </a:lnTo>
                    <a:cubicBezTo>
                      <a:pt x="10173" y="83914"/>
                      <a:pt x="8784" y="83914"/>
                      <a:pt x="251" y="83914"/>
                    </a:cubicBezTo>
                    <a:lnTo>
                      <a:pt x="251" y="87883"/>
                    </a:lnTo>
                    <a:cubicBezTo>
                      <a:pt x="4418" y="87685"/>
                      <a:pt x="11165" y="87486"/>
                      <a:pt x="14340" y="87486"/>
                    </a:cubicBezTo>
                    <a:cubicBezTo>
                      <a:pt x="17515" y="87486"/>
                      <a:pt x="23667" y="87685"/>
                      <a:pt x="28231" y="87883"/>
                    </a:cubicBezTo>
                    <a:lnTo>
                      <a:pt x="28231" y="83914"/>
                    </a:lnTo>
                    <a:cubicBezTo>
                      <a:pt x="19896" y="83914"/>
                      <a:pt x="18507" y="83914"/>
                      <a:pt x="18507" y="7835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03" name="Forma libre: forma 402">
              <a:extLst>
                <a:ext uri="{FF2B5EF4-FFF2-40B4-BE49-F238E27FC236}">
                  <a16:creationId xmlns:a16="http://schemas.microsoft.com/office/drawing/2014/main" id="{3EE1B63E-F409-921D-70C6-59148B9E04C0}"/>
                </a:ext>
              </a:extLst>
            </p:cNvPr>
            <p:cNvSpPr/>
            <p:nvPr/>
          </p:nvSpPr>
          <p:spPr>
            <a:xfrm flipV="1">
              <a:off x="4696041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04" name="Gráfico 5">
              <a:extLst>
                <a:ext uri="{FF2B5EF4-FFF2-40B4-BE49-F238E27FC236}">
                  <a16:creationId xmlns:a16="http://schemas.microsoft.com/office/drawing/2014/main" id="{4FD15672-EB10-C6DC-151E-06A925913A06}"/>
                </a:ext>
              </a:extLst>
            </p:cNvPr>
            <p:cNvGrpSpPr/>
            <p:nvPr/>
          </p:nvGrpSpPr>
          <p:grpSpPr>
            <a:xfrm>
              <a:off x="4583187" y="4136707"/>
              <a:ext cx="91876" cy="565461"/>
              <a:chOff x="4583187" y="4136707"/>
              <a:chExt cx="91876" cy="565461"/>
            </a:xfrm>
            <a:solidFill>
              <a:schemeClr val="tx1"/>
            </a:solidFill>
          </p:grpSpPr>
          <p:sp>
            <p:nvSpPr>
              <p:cNvPr id="405" name="Forma libre: forma 404">
                <a:extLst>
                  <a:ext uri="{FF2B5EF4-FFF2-40B4-BE49-F238E27FC236}">
                    <a16:creationId xmlns:a16="http://schemas.microsoft.com/office/drawing/2014/main" id="{2852387E-4D8F-AFC6-5EBA-390A16A840B0}"/>
                  </a:ext>
                </a:extLst>
              </p:cNvPr>
              <p:cNvSpPr/>
              <p:nvPr/>
            </p:nvSpPr>
            <p:spPr>
              <a:xfrm>
                <a:off x="4583187" y="4615451"/>
                <a:ext cx="90487" cy="86717"/>
              </a:xfrm>
              <a:custGeom>
                <a:avLst/>
                <a:gdLst>
                  <a:gd name="connsiteX0" fmla="*/ 2869 w 90487"/>
                  <a:gd name="connsiteY0" fmla="*/ 40599 h 86717"/>
                  <a:gd name="connsiteX1" fmla="*/ 289 w 90487"/>
                  <a:gd name="connsiteY1" fmla="*/ 43576 h 86717"/>
                  <a:gd name="connsiteX2" fmla="*/ 2869 w 90487"/>
                  <a:gd name="connsiteY2" fmla="*/ 46552 h 86717"/>
                  <a:gd name="connsiteX3" fmla="*/ 78473 w 90487"/>
                  <a:gd name="connsiteY3" fmla="*/ 72746 h 86717"/>
                  <a:gd name="connsiteX4" fmla="*/ 86808 w 90487"/>
                  <a:gd name="connsiteY4" fmla="*/ 87034 h 86717"/>
                  <a:gd name="connsiteX5" fmla="*/ 90777 w 90487"/>
                  <a:gd name="connsiteY5" fmla="*/ 87034 h 86717"/>
                  <a:gd name="connsiteX6" fmla="*/ 90380 w 90487"/>
                  <a:gd name="connsiteY6" fmla="*/ 74135 h 86717"/>
                  <a:gd name="connsiteX7" fmla="*/ 90777 w 90487"/>
                  <a:gd name="connsiteY7" fmla="*/ 59451 h 86717"/>
                  <a:gd name="connsiteX8" fmla="*/ 86808 w 90487"/>
                  <a:gd name="connsiteY8" fmla="*/ 59451 h 86717"/>
                  <a:gd name="connsiteX9" fmla="*/ 80458 w 90487"/>
                  <a:gd name="connsiteY9" fmla="*/ 68976 h 86717"/>
                  <a:gd name="connsiteX10" fmla="*/ 78473 w 90487"/>
                  <a:gd name="connsiteY10" fmla="*/ 68777 h 86717"/>
                  <a:gd name="connsiteX11" fmla="*/ 62003 w 90487"/>
                  <a:gd name="connsiteY11" fmla="*/ 63023 h 86717"/>
                  <a:gd name="connsiteX12" fmla="*/ 62003 w 90487"/>
                  <a:gd name="connsiteY12" fmla="*/ 31670 h 86717"/>
                  <a:gd name="connsiteX13" fmla="*/ 81252 w 90487"/>
                  <a:gd name="connsiteY13" fmla="*/ 24923 h 86717"/>
                  <a:gd name="connsiteX14" fmla="*/ 83038 w 90487"/>
                  <a:gd name="connsiteY14" fmla="*/ 24724 h 86717"/>
                  <a:gd name="connsiteX15" fmla="*/ 86808 w 90487"/>
                  <a:gd name="connsiteY15" fmla="*/ 35043 h 86717"/>
                  <a:gd name="connsiteX16" fmla="*/ 90777 w 90487"/>
                  <a:gd name="connsiteY16" fmla="*/ 35043 h 86717"/>
                  <a:gd name="connsiteX17" fmla="*/ 90380 w 90487"/>
                  <a:gd name="connsiteY17" fmla="*/ 16985 h 86717"/>
                  <a:gd name="connsiteX18" fmla="*/ 90777 w 90487"/>
                  <a:gd name="connsiteY18" fmla="*/ 317 h 86717"/>
                  <a:gd name="connsiteX19" fmla="*/ 86808 w 90487"/>
                  <a:gd name="connsiteY19" fmla="*/ 317 h 86717"/>
                  <a:gd name="connsiteX20" fmla="*/ 86808 w 90487"/>
                  <a:gd name="connsiteY20" fmla="*/ 2698 h 86717"/>
                  <a:gd name="connsiteX21" fmla="*/ 81847 w 90487"/>
                  <a:gd name="connsiteY21" fmla="*/ 13413 h 86717"/>
                  <a:gd name="connsiteX22" fmla="*/ 16958 w 90487"/>
                  <a:gd name="connsiteY22" fmla="*/ 47346 h 86717"/>
                  <a:gd name="connsiteX23" fmla="*/ 58034 w 90487"/>
                  <a:gd name="connsiteY23" fmla="*/ 33059 h 86717"/>
                  <a:gd name="connsiteX24" fmla="*/ 58034 w 90487"/>
                  <a:gd name="connsiteY24" fmla="*/ 61634 h 8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0487" h="86717">
                    <a:moveTo>
                      <a:pt x="2869" y="40599"/>
                    </a:moveTo>
                    <a:cubicBezTo>
                      <a:pt x="1083" y="41393"/>
                      <a:pt x="289" y="41592"/>
                      <a:pt x="289" y="43576"/>
                    </a:cubicBezTo>
                    <a:cubicBezTo>
                      <a:pt x="289" y="45560"/>
                      <a:pt x="1083" y="45957"/>
                      <a:pt x="2869" y="46552"/>
                    </a:cubicBezTo>
                    <a:lnTo>
                      <a:pt x="78473" y="72746"/>
                    </a:lnTo>
                    <a:cubicBezTo>
                      <a:pt x="84823" y="75127"/>
                      <a:pt x="86808" y="80088"/>
                      <a:pt x="86808" y="87034"/>
                    </a:cubicBezTo>
                    <a:lnTo>
                      <a:pt x="90777" y="87034"/>
                    </a:lnTo>
                    <a:cubicBezTo>
                      <a:pt x="90578" y="84057"/>
                      <a:pt x="90380" y="78699"/>
                      <a:pt x="90380" y="74135"/>
                    </a:cubicBezTo>
                    <a:cubicBezTo>
                      <a:pt x="90380" y="70167"/>
                      <a:pt x="90578" y="63618"/>
                      <a:pt x="90777" y="59451"/>
                    </a:cubicBezTo>
                    <a:lnTo>
                      <a:pt x="86808" y="59451"/>
                    </a:lnTo>
                    <a:cubicBezTo>
                      <a:pt x="86808" y="65801"/>
                      <a:pt x="83633" y="68976"/>
                      <a:pt x="80458" y="68976"/>
                    </a:cubicBezTo>
                    <a:cubicBezTo>
                      <a:pt x="80061" y="68976"/>
                      <a:pt x="78672" y="68976"/>
                      <a:pt x="78473" y="68777"/>
                    </a:cubicBezTo>
                    <a:lnTo>
                      <a:pt x="62003" y="63023"/>
                    </a:lnTo>
                    <a:lnTo>
                      <a:pt x="62003" y="31670"/>
                    </a:lnTo>
                    <a:lnTo>
                      <a:pt x="81252" y="24923"/>
                    </a:lnTo>
                    <a:cubicBezTo>
                      <a:pt x="81847" y="24923"/>
                      <a:pt x="82641" y="24724"/>
                      <a:pt x="83038" y="24724"/>
                    </a:cubicBezTo>
                    <a:cubicBezTo>
                      <a:pt x="86808" y="24724"/>
                      <a:pt x="86808" y="31670"/>
                      <a:pt x="86808" y="35043"/>
                    </a:cubicBezTo>
                    <a:lnTo>
                      <a:pt x="90777" y="35043"/>
                    </a:lnTo>
                    <a:cubicBezTo>
                      <a:pt x="90380" y="30677"/>
                      <a:pt x="90380" y="21748"/>
                      <a:pt x="90380" y="16985"/>
                    </a:cubicBezTo>
                    <a:cubicBezTo>
                      <a:pt x="90380" y="11429"/>
                      <a:pt x="90578" y="5674"/>
                      <a:pt x="90777" y="317"/>
                    </a:cubicBezTo>
                    <a:lnTo>
                      <a:pt x="86808" y="317"/>
                    </a:lnTo>
                    <a:lnTo>
                      <a:pt x="86808" y="2698"/>
                    </a:lnTo>
                    <a:cubicBezTo>
                      <a:pt x="86808" y="10238"/>
                      <a:pt x="86014" y="12024"/>
                      <a:pt x="81847" y="13413"/>
                    </a:cubicBezTo>
                    <a:close/>
                    <a:moveTo>
                      <a:pt x="16958" y="47346"/>
                    </a:moveTo>
                    <a:lnTo>
                      <a:pt x="58034" y="33059"/>
                    </a:lnTo>
                    <a:lnTo>
                      <a:pt x="58034" y="61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6" name="Forma libre: forma 405">
                <a:extLst>
                  <a:ext uri="{FF2B5EF4-FFF2-40B4-BE49-F238E27FC236}">
                    <a16:creationId xmlns:a16="http://schemas.microsoft.com/office/drawing/2014/main" id="{22C4E5A0-8FE1-05C5-701B-2C970349006A}"/>
                  </a:ext>
                </a:extLst>
              </p:cNvPr>
              <p:cNvSpPr/>
              <p:nvPr/>
            </p:nvSpPr>
            <p:spPr>
              <a:xfrm>
                <a:off x="4617120" y="4558919"/>
                <a:ext cx="57943" cy="48021"/>
              </a:xfrm>
              <a:custGeom>
                <a:avLst/>
                <a:gdLst>
                  <a:gd name="connsiteX0" fmla="*/ 29261 w 57943"/>
                  <a:gd name="connsiteY0" fmla="*/ 37814 h 48021"/>
                  <a:gd name="connsiteX1" fmla="*/ 3464 w 57943"/>
                  <a:gd name="connsiteY1" fmla="*/ 20748 h 48021"/>
                  <a:gd name="connsiteX2" fmla="*/ 8028 w 57943"/>
                  <a:gd name="connsiteY2" fmla="*/ 7254 h 48021"/>
                  <a:gd name="connsiteX3" fmla="*/ 13783 w 57943"/>
                  <a:gd name="connsiteY3" fmla="*/ 13207 h 48021"/>
                  <a:gd name="connsiteX4" fmla="*/ 19736 w 57943"/>
                  <a:gd name="connsiteY4" fmla="*/ 7453 h 48021"/>
                  <a:gd name="connsiteX5" fmla="*/ 13783 w 57943"/>
                  <a:gd name="connsiteY5" fmla="*/ 1698 h 48021"/>
                  <a:gd name="connsiteX6" fmla="*/ 289 w 57943"/>
                  <a:gd name="connsiteY6" fmla="*/ 20947 h 48021"/>
                  <a:gd name="connsiteX7" fmla="*/ 29459 w 57943"/>
                  <a:gd name="connsiteY7" fmla="*/ 48331 h 48021"/>
                  <a:gd name="connsiteX8" fmla="*/ 58233 w 57943"/>
                  <a:gd name="connsiteY8" fmla="*/ 21145 h 48021"/>
                  <a:gd name="connsiteX9" fmla="*/ 41762 w 57943"/>
                  <a:gd name="connsiteY9" fmla="*/ 309 h 48021"/>
                  <a:gd name="connsiteX10" fmla="*/ 40572 w 57943"/>
                  <a:gd name="connsiteY10" fmla="*/ 1897 h 48021"/>
                  <a:gd name="connsiteX11" fmla="*/ 41762 w 57943"/>
                  <a:gd name="connsiteY11" fmla="*/ 3484 h 48021"/>
                  <a:gd name="connsiteX12" fmla="*/ 55058 w 57943"/>
                  <a:gd name="connsiteY12" fmla="*/ 20153 h 48021"/>
                  <a:gd name="connsiteX13" fmla="*/ 29261 w 57943"/>
                  <a:gd name="connsiteY13" fmla="*/ 37814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61" y="37814"/>
                    </a:moveTo>
                    <a:cubicBezTo>
                      <a:pt x="8623" y="37814"/>
                      <a:pt x="3464" y="27495"/>
                      <a:pt x="3464" y="20748"/>
                    </a:cubicBezTo>
                    <a:cubicBezTo>
                      <a:pt x="3464" y="19756"/>
                      <a:pt x="3464" y="11818"/>
                      <a:pt x="8028" y="7254"/>
                    </a:cubicBezTo>
                    <a:cubicBezTo>
                      <a:pt x="8425" y="12414"/>
                      <a:pt x="12195" y="13207"/>
                      <a:pt x="13783" y="13207"/>
                    </a:cubicBezTo>
                    <a:cubicBezTo>
                      <a:pt x="17156" y="13207"/>
                      <a:pt x="19736" y="11025"/>
                      <a:pt x="19736" y="7453"/>
                    </a:cubicBezTo>
                    <a:cubicBezTo>
                      <a:pt x="19736" y="4079"/>
                      <a:pt x="17553" y="1698"/>
                      <a:pt x="13783" y="1698"/>
                    </a:cubicBezTo>
                    <a:cubicBezTo>
                      <a:pt x="5052" y="1698"/>
                      <a:pt x="289" y="11223"/>
                      <a:pt x="289" y="20947"/>
                    </a:cubicBezTo>
                    <a:cubicBezTo>
                      <a:pt x="289" y="36822"/>
                      <a:pt x="13783" y="48331"/>
                      <a:pt x="29459" y="48331"/>
                    </a:cubicBezTo>
                    <a:cubicBezTo>
                      <a:pt x="45731" y="48331"/>
                      <a:pt x="58233" y="35829"/>
                      <a:pt x="58233" y="21145"/>
                    </a:cubicBezTo>
                    <a:cubicBezTo>
                      <a:pt x="58233" y="4278"/>
                      <a:pt x="43152" y="309"/>
                      <a:pt x="41762" y="309"/>
                    </a:cubicBezTo>
                    <a:cubicBezTo>
                      <a:pt x="40572" y="309"/>
                      <a:pt x="40572" y="1500"/>
                      <a:pt x="40572" y="1897"/>
                    </a:cubicBezTo>
                    <a:cubicBezTo>
                      <a:pt x="40572" y="3087"/>
                      <a:pt x="40969" y="3286"/>
                      <a:pt x="41762" y="3484"/>
                    </a:cubicBezTo>
                    <a:cubicBezTo>
                      <a:pt x="53470" y="7254"/>
                      <a:pt x="55058" y="15390"/>
                      <a:pt x="55058" y="20153"/>
                    </a:cubicBezTo>
                    <a:cubicBezTo>
                      <a:pt x="55058" y="26701"/>
                      <a:pt x="49700" y="37814"/>
                      <a:pt x="29261" y="378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7" name="Forma libre: forma 406">
                <a:extLst>
                  <a:ext uri="{FF2B5EF4-FFF2-40B4-BE49-F238E27FC236}">
                    <a16:creationId xmlns:a16="http://schemas.microsoft.com/office/drawing/2014/main" id="{9BB587A3-92FA-16F1-755B-47F8FCE89D6E}"/>
                  </a:ext>
                </a:extLst>
              </p:cNvPr>
              <p:cNvSpPr/>
              <p:nvPr/>
            </p:nvSpPr>
            <p:spPr>
              <a:xfrm>
                <a:off x="4595887" y="4513238"/>
                <a:ext cx="79176" cy="39489"/>
              </a:xfrm>
              <a:custGeom>
                <a:avLst/>
                <a:gdLst>
                  <a:gd name="connsiteX0" fmla="*/ 27475 w 79176"/>
                  <a:gd name="connsiteY0" fmla="*/ 20347 h 39489"/>
                  <a:gd name="connsiteX1" fmla="*/ 27475 w 79176"/>
                  <a:gd name="connsiteY1" fmla="*/ 2289 h 39489"/>
                  <a:gd name="connsiteX2" fmla="*/ 23506 w 79176"/>
                  <a:gd name="connsiteY2" fmla="*/ 2289 h 39489"/>
                  <a:gd name="connsiteX3" fmla="*/ 23506 w 79176"/>
                  <a:gd name="connsiteY3" fmla="*/ 20347 h 39489"/>
                  <a:gd name="connsiteX4" fmla="*/ 289 w 79176"/>
                  <a:gd name="connsiteY4" fmla="*/ 20347 h 39489"/>
                  <a:gd name="connsiteX5" fmla="*/ 289 w 79176"/>
                  <a:gd name="connsiteY5" fmla="*/ 23522 h 39489"/>
                  <a:gd name="connsiteX6" fmla="*/ 24697 w 79176"/>
                  <a:gd name="connsiteY6" fmla="*/ 39794 h 39489"/>
                  <a:gd name="connsiteX7" fmla="*/ 27475 w 79176"/>
                  <a:gd name="connsiteY7" fmla="*/ 39794 h 39489"/>
                  <a:gd name="connsiteX8" fmla="*/ 27475 w 79176"/>
                  <a:gd name="connsiteY8" fmla="*/ 29078 h 39489"/>
                  <a:gd name="connsiteX9" fmla="*/ 62400 w 79176"/>
                  <a:gd name="connsiteY9" fmla="*/ 29078 h 39489"/>
                  <a:gd name="connsiteX10" fmla="*/ 79466 w 79176"/>
                  <a:gd name="connsiteY10" fmla="*/ 12806 h 39489"/>
                  <a:gd name="connsiteX11" fmla="*/ 62400 w 79176"/>
                  <a:gd name="connsiteY11" fmla="*/ 305 h 39489"/>
                  <a:gd name="connsiteX12" fmla="*/ 55256 w 79176"/>
                  <a:gd name="connsiteY12" fmla="*/ 305 h 39489"/>
                  <a:gd name="connsiteX13" fmla="*/ 55256 w 79176"/>
                  <a:gd name="connsiteY13" fmla="*/ 3281 h 39489"/>
                  <a:gd name="connsiteX14" fmla="*/ 62202 w 79176"/>
                  <a:gd name="connsiteY14" fmla="*/ 3281 h 39489"/>
                  <a:gd name="connsiteX15" fmla="*/ 76291 w 79176"/>
                  <a:gd name="connsiteY15" fmla="*/ 11814 h 39489"/>
                  <a:gd name="connsiteX16" fmla="*/ 62598 w 79176"/>
                  <a:gd name="connsiteY16" fmla="*/ 20347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475" y="20347"/>
                    </a:moveTo>
                    <a:lnTo>
                      <a:pt x="27475" y="2289"/>
                    </a:lnTo>
                    <a:lnTo>
                      <a:pt x="23506" y="2289"/>
                    </a:lnTo>
                    <a:lnTo>
                      <a:pt x="23506" y="20347"/>
                    </a:lnTo>
                    <a:lnTo>
                      <a:pt x="289" y="20347"/>
                    </a:lnTo>
                    <a:lnTo>
                      <a:pt x="289" y="23522"/>
                    </a:lnTo>
                    <a:cubicBezTo>
                      <a:pt x="10608" y="23522"/>
                      <a:pt x="24300" y="27292"/>
                      <a:pt x="24697" y="39794"/>
                    </a:cubicBezTo>
                    <a:lnTo>
                      <a:pt x="27475" y="39794"/>
                    </a:lnTo>
                    <a:lnTo>
                      <a:pt x="27475" y="29078"/>
                    </a:lnTo>
                    <a:lnTo>
                      <a:pt x="62400" y="29078"/>
                    </a:lnTo>
                    <a:cubicBezTo>
                      <a:pt x="77878" y="29078"/>
                      <a:pt x="79466" y="17370"/>
                      <a:pt x="79466" y="12806"/>
                    </a:cubicBezTo>
                    <a:cubicBezTo>
                      <a:pt x="79466" y="3678"/>
                      <a:pt x="70536" y="305"/>
                      <a:pt x="62400" y="305"/>
                    </a:cubicBezTo>
                    <a:lnTo>
                      <a:pt x="55256" y="305"/>
                    </a:lnTo>
                    <a:lnTo>
                      <a:pt x="55256" y="3281"/>
                    </a:lnTo>
                    <a:lnTo>
                      <a:pt x="62202" y="3281"/>
                    </a:lnTo>
                    <a:cubicBezTo>
                      <a:pt x="71528" y="3281"/>
                      <a:pt x="76291" y="7250"/>
                      <a:pt x="76291" y="11814"/>
                    </a:cubicBezTo>
                    <a:cubicBezTo>
                      <a:pt x="76291" y="20347"/>
                      <a:pt x="64781" y="20347"/>
                      <a:pt x="62598" y="203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8" name="Forma libre: forma 407">
                <a:extLst>
                  <a:ext uri="{FF2B5EF4-FFF2-40B4-BE49-F238E27FC236}">
                    <a16:creationId xmlns:a16="http://schemas.microsoft.com/office/drawing/2014/main" id="{560C1239-5752-AC63-C73D-3C6685B5B905}"/>
                  </a:ext>
                </a:extLst>
              </p:cNvPr>
              <p:cNvSpPr/>
              <p:nvPr/>
            </p:nvSpPr>
            <p:spPr>
              <a:xfrm>
                <a:off x="4617715" y="4438254"/>
                <a:ext cx="57348" cy="63698"/>
              </a:xfrm>
              <a:custGeom>
                <a:avLst/>
                <a:gdLst>
                  <a:gd name="connsiteX0" fmla="*/ 46327 w 57348"/>
                  <a:gd name="connsiteY0" fmla="*/ 18557 h 63698"/>
                  <a:gd name="connsiteX1" fmla="*/ 57638 w 57348"/>
                  <a:gd name="connsiteY1" fmla="*/ 18557 h 63698"/>
                  <a:gd name="connsiteX2" fmla="*/ 56248 w 57348"/>
                  <a:gd name="connsiteY2" fmla="*/ 301 h 63698"/>
                  <a:gd name="connsiteX3" fmla="*/ 52280 w 57348"/>
                  <a:gd name="connsiteY3" fmla="*/ 301 h 63698"/>
                  <a:gd name="connsiteX4" fmla="*/ 45334 w 57348"/>
                  <a:gd name="connsiteY4" fmla="*/ 10223 h 63698"/>
                  <a:gd name="connsiteX5" fmla="*/ 289 w 57348"/>
                  <a:gd name="connsiteY5" fmla="*/ 10223 h 63698"/>
                  <a:gd name="connsiteX6" fmla="*/ 1678 w 57348"/>
                  <a:gd name="connsiteY6" fmla="*/ 28876 h 63698"/>
                  <a:gd name="connsiteX7" fmla="*/ 5647 w 57348"/>
                  <a:gd name="connsiteY7" fmla="*/ 28876 h 63698"/>
                  <a:gd name="connsiteX8" fmla="*/ 12791 w 57348"/>
                  <a:gd name="connsiteY8" fmla="*/ 18954 h 63698"/>
                  <a:gd name="connsiteX9" fmla="*/ 35214 w 57348"/>
                  <a:gd name="connsiteY9" fmla="*/ 18954 h 63698"/>
                  <a:gd name="connsiteX10" fmla="*/ 54859 w 57348"/>
                  <a:gd name="connsiteY10" fmla="*/ 34234 h 63698"/>
                  <a:gd name="connsiteX11" fmla="*/ 42358 w 57348"/>
                  <a:gd name="connsiteY11" fmla="*/ 45346 h 63698"/>
                  <a:gd name="connsiteX12" fmla="*/ 289 w 57348"/>
                  <a:gd name="connsiteY12" fmla="*/ 45346 h 63698"/>
                  <a:gd name="connsiteX13" fmla="*/ 1678 w 57348"/>
                  <a:gd name="connsiteY13" fmla="*/ 63999 h 63698"/>
                  <a:gd name="connsiteX14" fmla="*/ 5647 w 57348"/>
                  <a:gd name="connsiteY14" fmla="*/ 63999 h 63698"/>
                  <a:gd name="connsiteX15" fmla="*/ 17355 w 57348"/>
                  <a:gd name="connsiteY15" fmla="*/ 54077 h 63698"/>
                  <a:gd name="connsiteX16" fmla="*/ 36206 w 57348"/>
                  <a:gd name="connsiteY16" fmla="*/ 54077 h 63698"/>
                  <a:gd name="connsiteX17" fmla="*/ 57638 w 57348"/>
                  <a:gd name="connsiteY17" fmla="*/ 34829 h 63698"/>
                  <a:gd name="connsiteX18" fmla="*/ 46327 w 57348"/>
                  <a:gd name="connsiteY18" fmla="*/ 18557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348" h="63698">
                    <a:moveTo>
                      <a:pt x="46327" y="18557"/>
                    </a:moveTo>
                    <a:lnTo>
                      <a:pt x="57638" y="18557"/>
                    </a:lnTo>
                    <a:lnTo>
                      <a:pt x="56248" y="301"/>
                    </a:lnTo>
                    <a:lnTo>
                      <a:pt x="52280" y="301"/>
                    </a:lnTo>
                    <a:cubicBezTo>
                      <a:pt x="52280" y="9230"/>
                      <a:pt x="51486" y="10223"/>
                      <a:pt x="45334" y="10223"/>
                    </a:cubicBezTo>
                    <a:lnTo>
                      <a:pt x="289" y="10223"/>
                    </a:lnTo>
                    <a:lnTo>
                      <a:pt x="1678" y="28876"/>
                    </a:lnTo>
                    <a:lnTo>
                      <a:pt x="5647" y="28876"/>
                    </a:lnTo>
                    <a:cubicBezTo>
                      <a:pt x="5647" y="19946"/>
                      <a:pt x="6639" y="18954"/>
                      <a:pt x="12791" y="18954"/>
                    </a:cubicBezTo>
                    <a:lnTo>
                      <a:pt x="35214" y="18954"/>
                    </a:lnTo>
                    <a:cubicBezTo>
                      <a:pt x="46327" y="18954"/>
                      <a:pt x="54859" y="24907"/>
                      <a:pt x="54859" y="34234"/>
                    </a:cubicBezTo>
                    <a:cubicBezTo>
                      <a:pt x="54859" y="44751"/>
                      <a:pt x="48906" y="45346"/>
                      <a:pt x="42358" y="45346"/>
                    </a:cubicBezTo>
                    <a:lnTo>
                      <a:pt x="289" y="45346"/>
                    </a:lnTo>
                    <a:lnTo>
                      <a:pt x="1678" y="63999"/>
                    </a:lnTo>
                    <a:lnTo>
                      <a:pt x="5647" y="63999"/>
                    </a:lnTo>
                    <a:cubicBezTo>
                      <a:pt x="5647" y="54077"/>
                      <a:pt x="6044" y="54077"/>
                      <a:pt x="17355" y="54077"/>
                    </a:cubicBezTo>
                    <a:lnTo>
                      <a:pt x="36206" y="54077"/>
                    </a:lnTo>
                    <a:cubicBezTo>
                      <a:pt x="46128" y="54077"/>
                      <a:pt x="57638" y="54077"/>
                      <a:pt x="57638" y="34829"/>
                    </a:cubicBezTo>
                    <a:cubicBezTo>
                      <a:pt x="57638" y="27685"/>
                      <a:pt x="54066" y="22129"/>
                      <a:pt x="46327" y="1855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9" name="Forma libre: forma 408">
                <a:extLst>
                  <a:ext uri="{FF2B5EF4-FFF2-40B4-BE49-F238E27FC236}">
                    <a16:creationId xmlns:a16="http://schemas.microsoft.com/office/drawing/2014/main" id="{4E164A01-481F-10A7-4A28-CD8F16D9099C}"/>
                  </a:ext>
                </a:extLst>
              </p:cNvPr>
              <p:cNvSpPr/>
              <p:nvPr/>
            </p:nvSpPr>
            <p:spPr>
              <a:xfrm>
                <a:off x="4617120" y="4373356"/>
                <a:ext cx="57943" cy="56951"/>
              </a:xfrm>
              <a:custGeom>
                <a:avLst/>
                <a:gdLst>
                  <a:gd name="connsiteX0" fmla="*/ 47319 w 57943"/>
                  <a:gd name="connsiteY0" fmla="*/ 20536 h 56951"/>
                  <a:gd name="connsiteX1" fmla="*/ 57637 w 57943"/>
                  <a:gd name="connsiteY1" fmla="*/ 10614 h 56951"/>
                  <a:gd name="connsiteX2" fmla="*/ 45533 w 57943"/>
                  <a:gd name="connsiteY2" fmla="*/ 295 h 56951"/>
                  <a:gd name="connsiteX3" fmla="*/ 38587 w 57943"/>
                  <a:gd name="connsiteY3" fmla="*/ 295 h 56951"/>
                  <a:gd name="connsiteX4" fmla="*/ 38587 w 57943"/>
                  <a:gd name="connsiteY4" fmla="*/ 3470 h 56951"/>
                  <a:gd name="connsiteX5" fmla="*/ 45533 w 57943"/>
                  <a:gd name="connsiteY5" fmla="*/ 3470 h 56951"/>
                  <a:gd name="connsiteX6" fmla="*/ 53669 w 57943"/>
                  <a:gd name="connsiteY6" fmla="*/ 8034 h 56951"/>
                  <a:gd name="connsiteX7" fmla="*/ 47319 w 57943"/>
                  <a:gd name="connsiteY7" fmla="*/ 12598 h 56951"/>
                  <a:gd name="connsiteX8" fmla="*/ 22117 w 57943"/>
                  <a:gd name="connsiteY8" fmla="*/ 12598 h 56951"/>
                  <a:gd name="connsiteX9" fmla="*/ 7234 w 57943"/>
                  <a:gd name="connsiteY9" fmla="*/ 17163 h 56951"/>
                  <a:gd name="connsiteX10" fmla="*/ 289 w 57943"/>
                  <a:gd name="connsiteY10" fmla="*/ 34625 h 56951"/>
                  <a:gd name="connsiteX11" fmla="*/ 14577 w 57943"/>
                  <a:gd name="connsiteY11" fmla="*/ 53675 h 56951"/>
                  <a:gd name="connsiteX12" fmla="*/ 20530 w 57943"/>
                  <a:gd name="connsiteY12" fmla="*/ 47722 h 56951"/>
                  <a:gd name="connsiteX13" fmla="*/ 14577 w 57943"/>
                  <a:gd name="connsiteY13" fmla="*/ 41967 h 56951"/>
                  <a:gd name="connsiteX14" fmla="*/ 8822 w 57943"/>
                  <a:gd name="connsiteY14" fmla="*/ 48516 h 56951"/>
                  <a:gd name="connsiteX15" fmla="*/ 3067 w 57943"/>
                  <a:gd name="connsiteY15" fmla="*/ 34823 h 56951"/>
                  <a:gd name="connsiteX16" fmla="*/ 19141 w 57943"/>
                  <a:gd name="connsiteY16" fmla="*/ 21330 h 56951"/>
                  <a:gd name="connsiteX17" fmla="*/ 23903 w 57943"/>
                  <a:gd name="connsiteY17" fmla="*/ 21330 h 56951"/>
                  <a:gd name="connsiteX18" fmla="*/ 28467 w 57943"/>
                  <a:gd name="connsiteY18" fmla="*/ 44745 h 56951"/>
                  <a:gd name="connsiteX19" fmla="*/ 44739 w 57943"/>
                  <a:gd name="connsiteY19" fmla="*/ 57247 h 56951"/>
                  <a:gd name="connsiteX20" fmla="*/ 58233 w 57943"/>
                  <a:gd name="connsiteY20" fmla="*/ 37006 h 56951"/>
                  <a:gd name="connsiteX21" fmla="*/ 47319 w 57943"/>
                  <a:gd name="connsiteY21" fmla="*/ 20536 h 56951"/>
                  <a:gd name="connsiteX22" fmla="*/ 26483 w 57943"/>
                  <a:gd name="connsiteY22" fmla="*/ 21330 h 56951"/>
                  <a:gd name="connsiteX23" fmla="*/ 39183 w 57943"/>
                  <a:gd name="connsiteY23" fmla="*/ 21330 h 56951"/>
                  <a:gd name="connsiteX24" fmla="*/ 55455 w 57943"/>
                  <a:gd name="connsiteY24" fmla="*/ 36213 h 56951"/>
                  <a:gd name="connsiteX25" fmla="*/ 44739 w 57943"/>
                  <a:gd name="connsiteY25" fmla="*/ 47523 h 56951"/>
                  <a:gd name="connsiteX26" fmla="*/ 26483 w 57943"/>
                  <a:gd name="connsiteY26" fmla="*/ 21330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19" y="20536"/>
                    </a:moveTo>
                    <a:cubicBezTo>
                      <a:pt x="52280" y="19941"/>
                      <a:pt x="57637" y="16567"/>
                      <a:pt x="57637" y="10614"/>
                    </a:cubicBezTo>
                    <a:cubicBezTo>
                      <a:pt x="57637" y="8034"/>
                      <a:pt x="55852" y="295"/>
                      <a:pt x="45533" y="295"/>
                    </a:cubicBezTo>
                    <a:lnTo>
                      <a:pt x="38587" y="295"/>
                    </a:lnTo>
                    <a:lnTo>
                      <a:pt x="38587" y="3470"/>
                    </a:lnTo>
                    <a:lnTo>
                      <a:pt x="45533" y="3470"/>
                    </a:lnTo>
                    <a:cubicBezTo>
                      <a:pt x="52875" y="3470"/>
                      <a:pt x="53669" y="6645"/>
                      <a:pt x="53669" y="8034"/>
                    </a:cubicBezTo>
                    <a:cubicBezTo>
                      <a:pt x="53669" y="12202"/>
                      <a:pt x="47914" y="12598"/>
                      <a:pt x="47319" y="12598"/>
                    </a:cubicBezTo>
                    <a:lnTo>
                      <a:pt x="22117" y="12598"/>
                    </a:lnTo>
                    <a:cubicBezTo>
                      <a:pt x="16759" y="12598"/>
                      <a:pt x="11798" y="12598"/>
                      <a:pt x="7234" y="17163"/>
                    </a:cubicBezTo>
                    <a:cubicBezTo>
                      <a:pt x="2273" y="22123"/>
                      <a:pt x="289" y="28473"/>
                      <a:pt x="289" y="34625"/>
                    </a:cubicBezTo>
                    <a:cubicBezTo>
                      <a:pt x="289" y="44944"/>
                      <a:pt x="6242" y="53675"/>
                      <a:pt x="14577" y="53675"/>
                    </a:cubicBezTo>
                    <a:cubicBezTo>
                      <a:pt x="18347" y="53675"/>
                      <a:pt x="20530" y="51095"/>
                      <a:pt x="20530" y="47722"/>
                    </a:cubicBezTo>
                    <a:cubicBezTo>
                      <a:pt x="20530" y="44348"/>
                      <a:pt x="17950" y="41967"/>
                      <a:pt x="14577" y="41967"/>
                    </a:cubicBezTo>
                    <a:cubicBezTo>
                      <a:pt x="13187" y="41967"/>
                      <a:pt x="9020" y="42563"/>
                      <a:pt x="8822" y="48516"/>
                    </a:cubicBezTo>
                    <a:cubicBezTo>
                      <a:pt x="4456" y="44944"/>
                      <a:pt x="3067" y="38792"/>
                      <a:pt x="3067" y="34823"/>
                    </a:cubicBezTo>
                    <a:cubicBezTo>
                      <a:pt x="3067" y="28672"/>
                      <a:pt x="7830" y="21330"/>
                      <a:pt x="19141" y="21330"/>
                    </a:cubicBezTo>
                    <a:lnTo>
                      <a:pt x="23903" y="21330"/>
                    </a:lnTo>
                    <a:cubicBezTo>
                      <a:pt x="24300" y="27878"/>
                      <a:pt x="24697" y="36609"/>
                      <a:pt x="28467" y="44745"/>
                    </a:cubicBezTo>
                    <a:cubicBezTo>
                      <a:pt x="32634" y="54072"/>
                      <a:pt x="39183" y="57247"/>
                      <a:pt x="44739" y="57247"/>
                    </a:cubicBezTo>
                    <a:cubicBezTo>
                      <a:pt x="55058" y="57247"/>
                      <a:pt x="58233" y="44944"/>
                      <a:pt x="58233" y="37006"/>
                    </a:cubicBezTo>
                    <a:cubicBezTo>
                      <a:pt x="58233" y="28672"/>
                      <a:pt x="53272" y="22917"/>
                      <a:pt x="47319" y="20536"/>
                    </a:cubicBezTo>
                    <a:close/>
                    <a:moveTo>
                      <a:pt x="26483" y="21330"/>
                    </a:moveTo>
                    <a:lnTo>
                      <a:pt x="39183" y="21330"/>
                    </a:lnTo>
                    <a:cubicBezTo>
                      <a:pt x="51089" y="21330"/>
                      <a:pt x="55455" y="30458"/>
                      <a:pt x="55455" y="36213"/>
                    </a:cubicBezTo>
                    <a:cubicBezTo>
                      <a:pt x="55455" y="42364"/>
                      <a:pt x="51089" y="47523"/>
                      <a:pt x="44739" y="47523"/>
                    </a:cubicBezTo>
                    <a:cubicBezTo>
                      <a:pt x="37794" y="47523"/>
                      <a:pt x="27277" y="42166"/>
                      <a:pt x="26483" y="2133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0" name="Forma libre: forma 409">
                <a:extLst>
                  <a:ext uri="{FF2B5EF4-FFF2-40B4-BE49-F238E27FC236}">
                    <a16:creationId xmlns:a16="http://schemas.microsoft.com/office/drawing/2014/main" id="{2187D132-D9C5-47D6-3F36-6C2D60D5C70A}"/>
                  </a:ext>
                </a:extLst>
              </p:cNvPr>
              <p:cNvSpPr/>
              <p:nvPr/>
            </p:nvSpPr>
            <p:spPr>
              <a:xfrm>
                <a:off x="4585965" y="4340285"/>
                <a:ext cx="87709" cy="27979"/>
              </a:xfrm>
              <a:custGeom>
                <a:avLst/>
                <a:gdLst>
                  <a:gd name="connsiteX0" fmla="*/ 289 w 87709"/>
                  <a:gd name="connsiteY0" fmla="*/ 10014 h 27979"/>
                  <a:gd name="connsiteX1" fmla="*/ 1678 w 87709"/>
                  <a:gd name="connsiteY1" fmla="*/ 28270 h 27979"/>
                  <a:gd name="connsiteX2" fmla="*/ 5647 w 87709"/>
                  <a:gd name="connsiteY2" fmla="*/ 28270 h 27979"/>
                  <a:gd name="connsiteX3" fmla="*/ 12592 w 87709"/>
                  <a:gd name="connsiteY3" fmla="*/ 18348 h 27979"/>
                  <a:gd name="connsiteX4" fmla="*/ 78473 w 87709"/>
                  <a:gd name="connsiteY4" fmla="*/ 18348 h 27979"/>
                  <a:gd name="connsiteX5" fmla="*/ 84030 w 87709"/>
                  <a:gd name="connsiteY5" fmla="*/ 28270 h 27979"/>
                  <a:gd name="connsiteX6" fmla="*/ 87998 w 87709"/>
                  <a:gd name="connsiteY6" fmla="*/ 28270 h 27979"/>
                  <a:gd name="connsiteX7" fmla="*/ 87602 w 87709"/>
                  <a:gd name="connsiteY7" fmla="*/ 14181 h 27979"/>
                  <a:gd name="connsiteX8" fmla="*/ 87998 w 87709"/>
                  <a:gd name="connsiteY8" fmla="*/ 290 h 27979"/>
                  <a:gd name="connsiteX9" fmla="*/ 84030 w 87709"/>
                  <a:gd name="connsiteY9" fmla="*/ 290 h 27979"/>
                  <a:gd name="connsiteX10" fmla="*/ 78473 w 87709"/>
                  <a:gd name="connsiteY10" fmla="*/ 10014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289" y="10014"/>
                    </a:moveTo>
                    <a:lnTo>
                      <a:pt x="1678" y="28270"/>
                    </a:lnTo>
                    <a:lnTo>
                      <a:pt x="5647" y="28270"/>
                    </a:lnTo>
                    <a:cubicBezTo>
                      <a:pt x="5647" y="19340"/>
                      <a:pt x="6441" y="18348"/>
                      <a:pt x="12592" y="18348"/>
                    </a:cubicBezTo>
                    <a:lnTo>
                      <a:pt x="78473" y="18348"/>
                    </a:lnTo>
                    <a:cubicBezTo>
                      <a:pt x="84030" y="18348"/>
                      <a:pt x="84030" y="19737"/>
                      <a:pt x="84030" y="28270"/>
                    </a:cubicBezTo>
                    <a:lnTo>
                      <a:pt x="87998" y="28270"/>
                    </a:lnTo>
                    <a:cubicBezTo>
                      <a:pt x="87800" y="24103"/>
                      <a:pt x="87602" y="17356"/>
                      <a:pt x="87602" y="14181"/>
                    </a:cubicBezTo>
                    <a:cubicBezTo>
                      <a:pt x="87602" y="11006"/>
                      <a:pt x="87800" y="4854"/>
                      <a:pt x="87998" y="290"/>
                    </a:cubicBezTo>
                    <a:lnTo>
                      <a:pt x="84030" y="290"/>
                    </a:lnTo>
                    <a:cubicBezTo>
                      <a:pt x="84030" y="8625"/>
                      <a:pt x="84030" y="10014"/>
                      <a:pt x="78473" y="100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1" name="Forma libre: forma 410">
                <a:extLst>
                  <a:ext uri="{FF2B5EF4-FFF2-40B4-BE49-F238E27FC236}">
                    <a16:creationId xmlns:a16="http://schemas.microsoft.com/office/drawing/2014/main" id="{1D310893-26F5-E468-748B-95BDF0627E43}"/>
                  </a:ext>
                </a:extLst>
              </p:cNvPr>
              <p:cNvSpPr/>
              <p:nvPr/>
            </p:nvSpPr>
            <p:spPr>
              <a:xfrm>
                <a:off x="4589140" y="4306149"/>
                <a:ext cx="84534" cy="26987"/>
              </a:xfrm>
              <a:custGeom>
                <a:avLst/>
                <a:gdLst>
                  <a:gd name="connsiteX0" fmla="*/ 28864 w 84534"/>
                  <a:gd name="connsiteY0" fmla="*/ 9019 h 26987"/>
                  <a:gd name="connsiteX1" fmla="*/ 30253 w 84534"/>
                  <a:gd name="connsiteY1" fmla="*/ 26680 h 26987"/>
                  <a:gd name="connsiteX2" fmla="*/ 34222 w 84534"/>
                  <a:gd name="connsiteY2" fmla="*/ 26680 h 26987"/>
                  <a:gd name="connsiteX3" fmla="*/ 41167 w 84534"/>
                  <a:gd name="connsiteY3" fmla="*/ 17353 h 26987"/>
                  <a:gd name="connsiteX4" fmla="*/ 75298 w 84534"/>
                  <a:gd name="connsiteY4" fmla="*/ 17353 h 26987"/>
                  <a:gd name="connsiteX5" fmla="*/ 80855 w 84534"/>
                  <a:gd name="connsiteY5" fmla="*/ 27275 h 26987"/>
                  <a:gd name="connsiteX6" fmla="*/ 84823 w 84534"/>
                  <a:gd name="connsiteY6" fmla="*/ 27275 h 26987"/>
                  <a:gd name="connsiteX7" fmla="*/ 84427 w 84534"/>
                  <a:gd name="connsiteY7" fmla="*/ 13384 h 26987"/>
                  <a:gd name="connsiteX8" fmla="*/ 84823 w 84534"/>
                  <a:gd name="connsiteY8" fmla="*/ 288 h 26987"/>
                  <a:gd name="connsiteX9" fmla="*/ 80855 w 84534"/>
                  <a:gd name="connsiteY9" fmla="*/ 288 h 26987"/>
                  <a:gd name="connsiteX10" fmla="*/ 75298 w 84534"/>
                  <a:gd name="connsiteY10" fmla="*/ 9019 h 26987"/>
                  <a:gd name="connsiteX11" fmla="*/ 7036 w 84534"/>
                  <a:gd name="connsiteY11" fmla="*/ 8622 h 26987"/>
                  <a:gd name="connsiteX12" fmla="*/ 289 w 84534"/>
                  <a:gd name="connsiteY12" fmla="*/ 15170 h 26987"/>
                  <a:gd name="connsiteX13" fmla="*/ 7036 w 84534"/>
                  <a:gd name="connsiteY13" fmla="*/ 21917 h 26987"/>
                  <a:gd name="connsiteX14" fmla="*/ 13584 w 84534"/>
                  <a:gd name="connsiteY14" fmla="*/ 15170 h 26987"/>
                  <a:gd name="connsiteX15" fmla="*/ 7036 w 84534"/>
                  <a:gd name="connsiteY15" fmla="*/ 862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64" y="9019"/>
                    </a:moveTo>
                    <a:lnTo>
                      <a:pt x="30253" y="26680"/>
                    </a:lnTo>
                    <a:lnTo>
                      <a:pt x="34222" y="26680"/>
                    </a:lnTo>
                    <a:cubicBezTo>
                      <a:pt x="34222" y="18544"/>
                      <a:pt x="35016" y="17353"/>
                      <a:pt x="41167" y="17353"/>
                    </a:cubicBezTo>
                    <a:lnTo>
                      <a:pt x="75298" y="17353"/>
                    </a:lnTo>
                    <a:cubicBezTo>
                      <a:pt x="80855" y="17353"/>
                      <a:pt x="80855" y="18742"/>
                      <a:pt x="80855" y="27275"/>
                    </a:cubicBezTo>
                    <a:lnTo>
                      <a:pt x="84823" y="27275"/>
                    </a:lnTo>
                    <a:cubicBezTo>
                      <a:pt x="84625" y="23306"/>
                      <a:pt x="84427" y="16361"/>
                      <a:pt x="84427" y="13384"/>
                    </a:cubicBezTo>
                    <a:cubicBezTo>
                      <a:pt x="84427" y="9019"/>
                      <a:pt x="84625" y="4455"/>
                      <a:pt x="84823" y="288"/>
                    </a:cubicBezTo>
                    <a:lnTo>
                      <a:pt x="80855" y="288"/>
                    </a:lnTo>
                    <a:cubicBezTo>
                      <a:pt x="80855" y="8622"/>
                      <a:pt x="80259" y="9019"/>
                      <a:pt x="75298" y="9019"/>
                    </a:cubicBezTo>
                    <a:close/>
                    <a:moveTo>
                      <a:pt x="7036" y="8622"/>
                    </a:moveTo>
                    <a:cubicBezTo>
                      <a:pt x="2869" y="8622"/>
                      <a:pt x="289" y="11797"/>
                      <a:pt x="289" y="15170"/>
                    </a:cubicBezTo>
                    <a:cubicBezTo>
                      <a:pt x="289" y="19139"/>
                      <a:pt x="3663" y="21917"/>
                      <a:pt x="7036" y="21917"/>
                    </a:cubicBezTo>
                    <a:cubicBezTo>
                      <a:pt x="10409" y="21917"/>
                      <a:pt x="13584" y="19139"/>
                      <a:pt x="13584" y="15170"/>
                    </a:cubicBezTo>
                    <a:cubicBezTo>
                      <a:pt x="13584" y="11797"/>
                      <a:pt x="11005" y="8622"/>
                      <a:pt x="7036" y="862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2" name="Forma libre: forma 411">
                <a:extLst>
                  <a:ext uri="{FF2B5EF4-FFF2-40B4-BE49-F238E27FC236}">
                    <a16:creationId xmlns:a16="http://schemas.microsoft.com/office/drawing/2014/main" id="{4CBC552A-2018-FCE3-3B07-C17071AB5C38}"/>
                  </a:ext>
                </a:extLst>
              </p:cNvPr>
              <p:cNvSpPr/>
              <p:nvPr/>
            </p:nvSpPr>
            <p:spPr>
              <a:xfrm>
                <a:off x="4619104" y="4251574"/>
                <a:ext cx="54570" cy="47029"/>
              </a:xfrm>
              <a:custGeom>
                <a:avLst/>
                <a:gdLst>
                  <a:gd name="connsiteX0" fmla="*/ 4258 w 54570"/>
                  <a:gd name="connsiteY0" fmla="*/ 1674 h 47029"/>
                  <a:gd name="connsiteX1" fmla="*/ 2075 w 54570"/>
                  <a:gd name="connsiteY1" fmla="*/ 483 h 47029"/>
                  <a:gd name="connsiteX2" fmla="*/ 289 w 54570"/>
                  <a:gd name="connsiteY2" fmla="*/ 3658 h 47029"/>
                  <a:gd name="connsiteX3" fmla="*/ 289 w 54570"/>
                  <a:gd name="connsiteY3" fmla="*/ 44140 h 47029"/>
                  <a:gd name="connsiteX4" fmla="*/ 20728 w 54570"/>
                  <a:gd name="connsiteY4" fmla="*/ 45529 h 47029"/>
                  <a:gd name="connsiteX5" fmla="*/ 20728 w 54570"/>
                  <a:gd name="connsiteY5" fmla="*/ 42354 h 47029"/>
                  <a:gd name="connsiteX6" fmla="*/ 3067 w 54570"/>
                  <a:gd name="connsiteY6" fmla="*/ 25288 h 47029"/>
                  <a:gd name="connsiteX7" fmla="*/ 3067 w 54570"/>
                  <a:gd name="connsiteY7" fmla="*/ 11001 h 47029"/>
                  <a:gd name="connsiteX8" fmla="*/ 50891 w 54570"/>
                  <a:gd name="connsiteY8" fmla="*/ 46124 h 47029"/>
                  <a:gd name="connsiteX9" fmla="*/ 53074 w 54570"/>
                  <a:gd name="connsiteY9" fmla="*/ 47315 h 47029"/>
                  <a:gd name="connsiteX10" fmla="*/ 54859 w 54570"/>
                  <a:gd name="connsiteY10" fmla="*/ 44140 h 47029"/>
                  <a:gd name="connsiteX11" fmla="*/ 54859 w 54570"/>
                  <a:gd name="connsiteY11" fmla="*/ 2269 h 47029"/>
                  <a:gd name="connsiteX12" fmla="*/ 31245 w 54570"/>
                  <a:gd name="connsiteY12" fmla="*/ 285 h 47029"/>
                  <a:gd name="connsiteX13" fmla="*/ 31245 w 54570"/>
                  <a:gd name="connsiteY13" fmla="*/ 3261 h 47029"/>
                  <a:gd name="connsiteX14" fmla="*/ 51684 w 54570"/>
                  <a:gd name="connsiteY14" fmla="*/ 21716 h 47029"/>
                  <a:gd name="connsiteX15" fmla="*/ 51684 w 54570"/>
                  <a:gd name="connsiteY15" fmla="*/ 36797 h 4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570" h="47029">
                    <a:moveTo>
                      <a:pt x="4258" y="1674"/>
                    </a:moveTo>
                    <a:cubicBezTo>
                      <a:pt x="2869" y="483"/>
                      <a:pt x="2472" y="483"/>
                      <a:pt x="2075" y="483"/>
                    </a:cubicBezTo>
                    <a:cubicBezTo>
                      <a:pt x="289" y="483"/>
                      <a:pt x="289" y="1476"/>
                      <a:pt x="289" y="3658"/>
                    </a:cubicBezTo>
                    <a:lnTo>
                      <a:pt x="289" y="44140"/>
                    </a:lnTo>
                    <a:lnTo>
                      <a:pt x="20728" y="45529"/>
                    </a:lnTo>
                    <a:lnTo>
                      <a:pt x="20728" y="42354"/>
                    </a:lnTo>
                    <a:cubicBezTo>
                      <a:pt x="7830" y="41560"/>
                      <a:pt x="3067" y="39179"/>
                      <a:pt x="3067" y="25288"/>
                    </a:cubicBezTo>
                    <a:lnTo>
                      <a:pt x="3067" y="11001"/>
                    </a:lnTo>
                    <a:lnTo>
                      <a:pt x="50891" y="46124"/>
                    </a:lnTo>
                    <a:cubicBezTo>
                      <a:pt x="52280" y="47315"/>
                      <a:pt x="52478" y="47315"/>
                      <a:pt x="53074" y="47315"/>
                    </a:cubicBezTo>
                    <a:cubicBezTo>
                      <a:pt x="54859" y="47315"/>
                      <a:pt x="54859" y="46521"/>
                      <a:pt x="54859" y="44140"/>
                    </a:cubicBezTo>
                    <a:lnTo>
                      <a:pt x="54859" y="2269"/>
                    </a:lnTo>
                    <a:lnTo>
                      <a:pt x="31245" y="285"/>
                    </a:lnTo>
                    <a:lnTo>
                      <a:pt x="31245" y="3261"/>
                    </a:lnTo>
                    <a:cubicBezTo>
                      <a:pt x="46128" y="4452"/>
                      <a:pt x="51684" y="7230"/>
                      <a:pt x="51684" y="21716"/>
                    </a:cubicBezTo>
                    <a:lnTo>
                      <a:pt x="51684" y="36797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3" name="Forma libre: forma 412">
                <a:extLst>
                  <a:ext uri="{FF2B5EF4-FFF2-40B4-BE49-F238E27FC236}">
                    <a16:creationId xmlns:a16="http://schemas.microsoft.com/office/drawing/2014/main" id="{F04FA1AE-4B44-F059-F085-8220B4443367}"/>
                  </a:ext>
                </a:extLst>
              </p:cNvPr>
              <p:cNvSpPr/>
              <p:nvPr/>
            </p:nvSpPr>
            <p:spPr>
              <a:xfrm>
                <a:off x="4617120" y="4183668"/>
                <a:ext cx="57943" cy="56951"/>
              </a:xfrm>
              <a:custGeom>
                <a:avLst/>
                <a:gdLst>
                  <a:gd name="connsiteX0" fmla="*/ 47319 w 57943"/>
                  <a:gd name="connsiteY0" fmla="*/ 20521 h 56951"/>
                  <a:gd name="connsiteX1" fmla="*/ 57637 w 57943"/>
                  <a:gd name="connsiteY1" fmla="*/ 10599 h 56951"/>
                  <a:gd name="connsiteX2" fmla="*/ 45533 w 57943"/>
                  <a:gd name="connsiteY2" fmla="*/ 280 h 56951"/>
                  <a:gd name="connsiteX3" fmla="*/ 38587 w 57943"/>
                  <a:gd name="connsiteY3" fmla="*/ 280 h 56951"/>
                  <a:gd name="connsiteX4" fmla="*/ 38587 w 57943"/>
                  <a:gd name="connsiteY4" fmla="*/ 3455 h 56951"/>
                  <a:gd name="connsiteX5" fmla="*/ 45533 w 57943"/>
                  <a:gd name="connsiteY5" fmla="*/ 3455 h 56951"/>
                  <a:gd name="connsiteX6" fmla="*/ 53669 w 57943"/>
                  <a:gd name="connsiteY6" fmla="*/ 8019 h 56951"/>
                  <a:gd name="connsiteX7" fmla="*/ 47319 w 57943"/>
                  <a:gd name="connsiteY7" fmla="*/ 12583 h 56951"/>
                  <a:gd name="connsiteX8" fmla="*/ 22117 w 57943"/>
                  <a:gd name="connsiteY8" fmla="*/ 12583 h 56951"/>
                  <a:gd name="connsiteX9" fmla="*/ 7234 w 57943"/>
                  <a:gd name="connsiteY9" fmla="*/ 17148 h 56951"/>
                  <a:gd name="connsiteX10" fmla="*/ 289 w 57943"/>
                  <a:gd name="connsiteY10" fmla="*/ 34610 h 56951"/>
                  <a:gd name="connsiteX11" fmla="*/ 14577 w 57943"/>
                  <a:gd name="connsiteY11" fmla="*/ 53660 h 56951"/>
                  <a:gd name="connsiteX12" fmla="*/ 20530 w 57943"/>
                  <a:gd name="connsiteY12" fmla="*/ 47707 h 56951"/>
                  <a:gd name="connsiteX13" fmla="*/ 14577 w 57943"/>
                  <a:gd name="connsiteY13" fmla="*/ 41952 h 56951"/>
                  <a:gd name="connsiteX14" fmla="*/ 8822 w 57943"/>
                  <a:gd name="connsiteY14" fmla="*/ 48501 h 56951"/>
                  <a:gd name="connsiteX15" fmla="*/ 3067 w 57943"/>
                  <a:gd name="connsiteY15" fmla="*/ 34808 h 56951"/>
                  <a:gd name="connsiteX16" fmla="*/ 19141 w 57943"/>
                  <a:gd name="connsiteY16" fmla="*/ 21315 h 56951"/>
                  <a:gd name="connsiteX17" fmla="*/ 23903 w 57943"/>
                  <a:gd name="connsiteY17" fmla="*/ 21315 h 56951"/>
                  <a:gd name="connsiteX18" fmla="*/ 28467 w 57943"/>
                  <a:gd name="connsiteY18" fmla="*/ 44730 h 56951"/>
                  <a:gd name="connsiteX19" fmla="*/ 44739 w 57943"/>
                  <a:gd name="connsiteY19" fmla="*/ 57232 h 56951"/>
                  <a:gd name="connsiteX20" fmla="*/ 58233 w 57943"/>
                  <a:gd name="connsiteY20" fmla="*/ 36991 h 56951"/>
                  <a:gd name="connsiteX21" fmla="*/ 47319 w 57943"/>
                  <a:gd name="connsiteY21" fmla="*/ 20521 h 56951"/>
                  <a:gd name="connsiteX22" fmla="*/ 26483 w 57943"/>
                  <a:gd name="connsiteY22" fmla="*/ 21315 h 56951"/>
                  <a:gd name="connsiteX23" fmla="*/ 39183 w 57943"/>
                  <a:gd name="connsiteY23" fmla="*/ 21315 h 56951"/>
                  <a:gd name="connsiteX24" fmla="*/ 55455 w 57943"/>
                  <a:gd name="connsiteY24" fmla="*/ 36198 h 56951"/>
                  <a:gd name="connsiteX25" fmla="*/ 44739 w 57943"/>
                  <a:gd name="connsiteY25" fmla="*/ 47508 h 56951"/>
                  <a:gd name="connsiteX26" fmla="*/ 26483 w 57943"/>
                  <a:gd name="connsiteY26" fmla="*/ 2131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19" y="20521"/>
                    </a:moveTo>
                    <a:cubicBezTo>
                      <a:pt x="52280" y="19926"/>
                      <a:pt x="57637" y="16552"/>
                      <a:pt x="57637" y="10599"/>
                    </a:cubicBezTo>
                    <a:cubicBezTo>
                      <a:pt x="57637" y="8019"/>
                      <a:pt x="55852" y="280"/>
                      <a:pt x="45533" y="280"/>
                    </a:cubicBezTo>
                    <a:lnTo>
                      <a:pt x="38587" y="280"/>
                    </a:lnTo>
                    <a:lnTo>
                      <a:pt x="38587" y="3455"/>
                    </a:lnTo>
                    <a:lnTo>
                      <a:pt x="45533" y="3455"/>
                    </a:lnTo>
                    <a:cubicBezTo>
                      <a:pt x="52875" y="3455"/>
                      <a:pt x="53669" y="6630"/>
                      <a:pt x="53669" y="8019"/>
                    </a:cubicBezTo>
                    <a:cubicBezTo>
                      <a:pt x="53669" y="12187"/>
                      <a:pt x="47914" y="12583"/>
                      <a:pt x="47319" y="12583"/>
                    </a:cubicBezTo>
                    <a:lnTo>
                      <a:pt x="22117" y="12583"/>
                    </a:lnTo>
                    <a:cubicBezTo>
                      <a:pt x="16759" y="12583"/>
                      <a:pt x="11798" y="12583"/>
                      <a:pt x="7234" y="17148"/>
                    </a:cubicBezTo>
                    <a:cubicBezTo>
                      <a:pt x="2273" y="22108"/>
                      <a:pt x="289" y="28458"/>
                      <a:pt x="289" y="34610"/>
                    </a:cubicBezTo>
                    <a:cubicBezTo>
                      <a:pt x="289" y="44929"/>
                      <a:pt x="6242" y="53660"/>
                      <a:pt x="14577" y="53660"/>
                    </a:cubicBezTo>
                    <a:cubicBezTo>
                      <a:pt x="18347" y="53660"/>
                      <a:pt x="20530" y="51080"/>
                      <a:pt x="20530" y="47707"/>
                    </a:cubicBezTo>
                    <a:cubicBezTo>
                      <a:pt x="20530" y="44333"/>
                      <a:pt x="17950" y="41952"/>
                      <a:pt x="14577" y="41952"/>
                    </a:cubicBezTo>
                    <a:cubicBezTo>
                      <a:pt x="13187" y="41952"/>
                      <a:pt x="9020" y="42548"/>
                      <a:pt x="8822" y="48501"/>
                    </a:cubicBezTo>
                    <a:cubicBezTo>
                      <a:pt x="4456" y="44929"/>
                      <a:pt x="3067" y="38777"/>
                      <a:pt x="3067" y="34808"/>
                    </a:cubicBezTo>
                    <a:cubicBezTo>
                      <a:pt x="3067" y="28657"/>
                      <a:pt x="7830" y="21315"/>
                      <a:pt x="19141" y="21315"/>
                    </a:cubicBezTo>
                    <a:lnTo>
                      <a:pt x="23903" y="21315"/>
                    </a:lnTo>
                    <a:cubicBezTo>
                      <a:pt x="24300" y="27863"/>
                      <a:pt x="24697" y="36594"/>
                      <a:pt x="28467" y="44730"/>
                    </a:cubicBezTo>
                    <a:cubicBezTo>
                      <a:pt x="32634" y="54057"/>
                      <a:pt x="39183" y="57232"/>
                      <a:pt x="44739" y="57232"/>
                    </a:cubicBezTo>
                    <a:cubicBezTo>
                      <a:pt x="55058" y="57232"/>
                      <a:pt x="58233" y="44929"/>
                      <a:pt x="58233" y="36991"/>
                    </a:cubicBezTo>
                    <a:cubicBezTo>
                      <a:pt x="58233" y="28657"/>
                      <a:pt x="53272" y="22902"/>
                      <a:pt x="47319" y="20521"/>
                    </a:cubicBezTo>
                    <a:close/>
                    <a:moveTo>
                      <a:pt x="26483" y="21315"/>
                    </a:moveTo>
                    <a:lnTo>
                      <a:pt x="39183" y="21315"/>
                    </a:lnTo>
                    <a:cubicBezTo>
                      <a:pt x="51089" y="21315"/>
                      <a:pt x="55455" y="30443"/>
                      <a:pt x="55455" y="36198"/>
                    </a:cubicBezTo>
                    <a:cubicBezTo>
                      <a:pt x="55455" y="42349"/>
                      <a:pt x="51089" y="47508"/>
                      <a:pt x="44739" y="47508"/>
                    </a:cubicBezTo>
                    <a:cubicBezTo>
                      <a:pt x="37794" y="47508"/>
                      <a:pt x="27277" y="42151"/>
                      <a:pt x="26483" y="2131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4" name="Forma libre: forma 413">
                <a:extLst>
                  <a:ext uri="{FF2B5EF4-FFF2-40B4-BE49-F238E27FC236}">
                    <a16:creationId xmlns:a16="http://schemas.microsoft.com/office/drawing/2014/main" id="{EFB27BCA-AB0E-EC9B-8755-8A9B2358A370}"/>
                  </a:ext>
                </a:extLst>
              </p:cNvPr>
              <p:cNvSpPr/>
              <p:nvPr/>
            </p:nvSpPr>
            <p:spPr>
              <a:xfrm>
                <a:off x="4617715" y="4136707"/>
                <a:ext cx="55959" cy="42465"/>
              </a:xfrm>
              <a:custGeom>
                <a:avLst/>
                <a:gdLst>
                  <a:gd name="connsiteX0" fmla="*/ 14378 w 55959"/>
                  <a:gd name="connsiteY0" fmla="*/ 25278 h 42465"/>
                  <a:gd name="connsiteX1" fmla="*/ 289 w 55959"/>
                  <a:gd name="connsiteY1" fmla="*/ 25278 h 42465"/>
                  <a:gd name="connsiteX2" fmla="*/ 1678 w 55959"/>
                  <a:gd name="connsiteY2" fmla="*/ 42741 h 42465"/>
                  <a:gd name="connsiteX3" fmla="*/ 5647 w 55959"/>
                  <a:gd name="connsiteY3" fmla="*/ 42741 h 42465"/>
                  <a:gd name="connsiteX4" fmla="*/ 12791 w 55959"/>
                  <a:gd name="connsiteY4" fmla="*/ 32819 h 42465"/>
                  <a:gd name="connsiteX5" fmla="*/ 46723 w 55959"/>
                  <a:gd name="connsiteY5" fmla="*/ 32819 h 42465"/>
                  <a:gd name="connsiteX6" fmla="*/ 52280 w 55959"/>
                  <a:gd name="connsiteY6" fmla="*/ 42741 h 42465"/>
                  <a:gd name="connsiteX7" fmla="*/ 56248 w 55959"/>
                  <a:gd name="connsiteY7" fmla="*/ 42741 h 42465"/>
                  <a:gd name="connsiteX8" fmla="*/ 55852 w 55959"/>
                  <a:gd name="connsiteY8" fmla="*/ 28453 h 42465"/>
                  <a:gd name="connsiteX9" fmla="*/ 56248 w 55959"/>
                  <a:gd name="connsiteY9" fmla="*/ 12380 h 42465"/>
                  <a:gd name="connsiteX10" fmla="*/ 52280 w 55959"/>
                  <a:gd name="connsiteY10" fmla="*/ 12380 h 42465"/>
                  <a:gd name="connsiteX11" fmla="*/ 52280 w 55959"/>
                  <a:gd name="connsiteY11" fmla="*/ 14960 h 42465"/>
                  <a:gd name="connsiteX12" fmla="*/ 46327 w 55959"/>
                  <a:gd name="connsiteY12" fmla="*/ 24485 h 42465"/>
                  <a:gd name="connsiteX13" fmla="*/ 26880 w 55959"/>
                  <a:gd name="connsiteY13" fmla="*/ 24485 h 42465"/>
                  <a:gd name="connsiteX14" fmla="*/ 3067 w 55959"/>
                  <a:gd name="connsiteY14" fmla="*/ 9602 h 42465"/>
                  <a:gd name="connsiteX15" fmla="*/ 3266 w 55959"/>
                  <a:gd name="connsiteY15" fmla="*/ 8213 h 42465"/>
                  <a:gd name="connsiteX16" fmla="*/ 8227 w 55959"/>
                  <a:gd name="connsiteY16" fmla="*/ 11189 h 42465"/>
                  <a:gd name="connsiteX17" fmla="*/ 13584 w 55959"/>
                  <a:gd name="connsiteY17" fmla="*/ 5832 h 42465"/>
                  <a:gd name="connsiteX18" fmla="*/ 8028 w 55959"/>
                  <a:gd name="connsiteY18" fmla="*/ 275 h 42465"/>
                  <a:gd name="connsiteX19" fmla="*/ 289 w 55959"/>
                  <a:gd name="connsiteY19" fmla="*/ 9602 h 42465"/>
                  <a:gd name="connsiteX20" fmla="*/ 14378 w 55959"/>
                  <a:gd name="connsiteY20" fmla="*/ 2527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378" y="25278"/>
                    </a:moveTo>
                    <a:lnTo>
                      <a:pt x="289" y="25278"/>
                    </a:lnTo>
                    <a:lnTo>
                      <a:pt x="1678" y="42741"/>
                    </a:lnTo>
                    <a:lnTo>
                      <a:pt x="5647" y="42741"/>
                    </a:lnTo>
                    <a:cubicBezTo>
                      <a:pt x="5647" y="34010"/>
                      <a:pt x="6639" y="32819"/>
                      <a:pt x="12791" y="32819"/>
                    </a:cubicBezTo>
                    <a:lnTo>
                      <a:pt x="46723" y="32819"/>
                    </a:lnTo>
                    <a:cubicBezTo>
                      <a:pt x="52280" y="32819"/>
                      <a:pt x="52280" y="34208"/>
                      <a:pt x="52280" y="42741"/>
                    </a:cubicBezTo>
                    <a:lnTo>
                      <a:pt x="56248" y="42741"/>
                    </a:lnTo>
                    <a:cubicBezTo>
                      <a:pt x="56050" y="37780"/>
                      <a:pt x="55852" y="31827"/>
                      <a:pt x="55852" y="28453"/>
                    </a:cubicBezTo>
                    <a:cubicBezTo>
                      <a:pt x="55852" y="23294"/>
                      <a:pt x="55852" y="17341"/>
                      <a:pt x="56248" y="12380"/>
                    </a:cubicBezTo>
                    <a:lnTo>
                      <a:pt x="52280" y="12380"/>
                    </a:lnTo>
                    <a:lnTo>
                      <a:pt x="52280" y="14960"/>
                    </a:lnTo>
                    <a:cubicBezTo>
                      <a:pt x="52280" y="24286"/>
                      <a:pt x="50891" y="24485"/>
                      <a:pt x="46327" y="24485"/>
                    </a:cubicBezTo>
                    <a:lnTo>
                      <a:pt x="26880" y="24485"/>
                    </a:lnTo>
                    <a:cubicBezTo>
                      <a:pt x="14378" y="24485"/>
                      <a:pt x="3067" y="19325"/>
                      <a:pt x="3067" y="9602"/>
                    </a:cubicBezTo>
                    <a:cubicBezTo>
                      <a:pt x="3067" y="8808"/>
                      <a:pt x="3067" y="8610"/>
                      <a:pt x="3266" y="8213"/>
                    </a:cubicBezTo>
                    <a:cubicBezTo>
                      <a:pt x="3464" y="8610"/>
                      <a:pt x="4853" y="11189"/>
                      <a:pt x="8227" y="11189"/>
                    </a:cubicBezTo>
                    <a:cubicBezTo>
                      <a:pt x="11798" y="11189"/>
                      <a:pt x="13584" y="8610"/>
                      <a:pt x="13584" y="5832"/>
                    </a:cubicBezTo>
                    <a:cubicBezTo>
                      <a:pt x="13584" y="3450"/>
                      <a:pt x="12195" y="275"/>
                      <a:pt x="8028" y="275"/>
                    </a:cubicBezTo>
                    <a:cubicBezTo>
                      <a:pt x="4059" y="275"/>
                      <a:pt x="289" y="4244"/>
                      <a:pt x="289" y="9602"/>
                    </a:cubicBezTo>
                    <a:cubicBezTo>
                      <a:pt x="289" y="18928"/>
                      <a:pt x="8822" y="23492"/>
                      <a:pt x="14378" y="252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15" name="Gráfico 5">
              <a:extLst>
                <a:ext uri="{FF2B5EF4-FFF2-40B4-BE49-F238E27FC236}">
                  <a16:creationId xmlns:a16="http://schemas.microsoft.com/office/drawing/2014/main" id="{EEF7F2DD-74DA-5DE7-E398-305E976A59A1}"/>
                </a:ext>
              </a:extLst>
            </p:cNvPr>
            <p:cNvGrpSpPr/>
            <p:nvPr/>
          </p:nvGrpSpPr>
          <p:grpSpPr>
            <a:xfrm>
              <a:off x="4585965" y="3799787"/>
              <a:ext cx="89098" cy="286948"/>
              <a:chOff x="4585965" y="3799787"/>
              <a:chExt cx="89098" cy="286948"/>
            </a:xfrm>
            <a:solidFill>
              <a:schemeClr val="tx1"/>
            </a:solidFill>
          </p:grpSpPr>
          <p:sp>
            <p:nvSpPr>
              <p:cNvPr id="416" name="Forma libre: forma 415">
                <a:extLst>
                  <a:ext uri="{FF2B5EF4-FFF2-40B4-BE49-F238E27FC236}">
                    <a16:creationId xmlns:a16="http://schemas.microsoft.com/office/drawing/2014/main" id="{E04ADFD6-9C20-98DD-2304-3EBC1223A898}"/>
                  </a:ext>
                </a:extLst>
              </p:cNvPr>
              <p:cNvSpPr/>
              <p:nvPr/>
            </p:nvSpPr>
            <p:spPr>
              <a:xfrm>
                <a:off x="4617120" y="4038714"/>
                <a:ext cx="57943" cy="48021"/>
              </a:xfrm>
              <a:custGeom>
                <a:avLst/>
                <a:gdLst>
                  <a:gd name="connsiteX0" fmla="*/ 29261 w 57943"/>
                  <a:gd name="connsiteY0" fmla="*/ 37773 h 48021"/>
                  <a:gd name="connsiteX1" fmla="*/ 3464 w 57943"/>
                  <a:gd name="connsiteY1" fmla="*/ 20707 h 48021"/>
                  <a:gd name="connsiteX2" fmla="*/ 8028 w 57943"/>
                  <a:gd name="connsiteY2" fmla="*/ 7214 h 48021"/>
                  <a:gd name="connsiteX3" fmla="*/ 13783 w 57943"/>
                  <a:gd name="connsiteY3" fmla="*/ 13167 h 48021"/>
                  <a:gd name="connsiteX4" fmla="*/ 19736 w 57943"/>
                  <a:gd name="connsiteY4" fmla="*/ 7412 h 48021"/>
                  <a:gd name="connsiteX5" fmla="*/ 13783 w 57943"/>
                  <a:gd name="connsiteY5" fmla="*/ 1657 h 48021"/>
                  <a:gd name="connsiteX6" fmla="*/ 289 w 57943"/>
                  <a:gd name="connsiteY6" fmla="*/ 20906 h 48021"/>
                  <a:gd name="connsiteX7" fmla="*/ 29459 w 57943"/>
                  <a:gd name="connsiteY7" fmla="*/ 48290 h 48021"/>
                  <a:gd name="connsiteX8" fmla="*/ 58233 w 57943"/>
                  <a:gd name="connsiteY8" fmla="*/ 21104 h 48021"/>
                  <a:gd name="connsiteX9" fmla="*/ 41762 w 57943"/>
                  <a:gd name="connsiteY9" fmla="*/ 268 h 48021"/>
                  <a:gd name="connsiteX10" fmla="*/ 40572 w 57943"/>
                  <a:gd name="connsiteY10" fmla="*/ 1856 h 48021"/>
                  <a:gd name="connsiteX11" fmla="*/ 41762 w 57943"/>
                  <a:gd name="connsiteY11" fmla="*/ 3443 h 48021"/>
                  <a:gd name="connsiteX12" fmla="*/ 55058 w 57943"/>
                  <a:gd name="connsiteY12" fmla="*/ 20112 h 48021"/>
                  <a:gd name="connsiteX13" fmla="*/ 29261 w 57943"/>
                  <a:gd name="connsiteY13" fmla="*/ 37773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61" y="37773"/>
                    </a:moveTo>
                    <a:cubicBezTo>
                      <a:pt x="8623" y="37773"/>
                      <a:pt x="3464" y="27454"/>
                      <a:pt x="3464" y="20707"/>
                    </a:cubicBezTo>
                    <a:cubicBezTo>
                      <a:pt x="3464" y="19715"/>
                      <a:pt x="3464" y="11778"/>
                      <a:pt x="8028" y="7214"/>
                    </a:cubicBezTo>
                    <a:cubicBezTo>
                      <a:pt x="8425" y="12373"/>
                      <a:pt x="12195" y="13167"/>
                      <a:pt x="13783" y="13167"/>
                    </a:cubicBezTo>
                    <a:cubicBezTo>
                      <a:pt x="17156" y="13167"/>
                      <a:pt x="19736" y="10984"/>
                      <a:pt x="19736" y="7412"/>
                    </a:cubicBezTo>
                    <a:cubicBezTo>
                      <a:pt x="19736" y="4039"/>
                      <a:pt x="17553" y="1657"/>
                      <a:pt x="13783" y="1657"/>
                    </a:cubicBezTo>
                    <a:cubicBezTo>
                      <a:pt x="5052" y="1657"/>
                      <a:pt x="289" y="11182"/>
                      <a:pt x="289" y="20906"/>
                    </a:cubicBezTo>
                    <a:cubicBezTo>
                      <a:pt x="289" y="36781"/>
                      <a:pt x="13783" y="48290"/>
                      <a:pt x="29459" y="48290"/>
                    </a:cubicBezTo>
                    <a:cubicBezTo>
                      <a:pt x="45731" y="48290"/>
                      <a:pt x="58233" y="35789"/>
                      <a:pt x="58233" y="21104"/>
                    </a:cubicBezTo>
                    <a:cubicBezTo>
                      <a:pt x="58233" y="4237"/>
                      <a:pt x="43152" y="268"/>
                      <a:pt x="41762" y="268"/>
                    </a:cubicBezTo>
                    <a:cubicBezTo>
                      <a:pt x="40572" y="268"/>
                      <a:pt x="40572" y="1459"/>
                      <a:pt x="40572" y="1856"/>
                    </a:cubicBezTo>
                    <a:cubicBezTo>
                      <a:pt x="40572" y="3046"/>
                      <a:pt x="40969" y="3245"/>
                      <a:pt x="41762" y="3443"/>
                    </a:cubicBezTo>
                    <a:cubicBezTo>
                      <a:pt x="53470" y="7214"/>
                      <a:pt x="55058" y="15349"/>
                      <a:pt x="55058" y="20112"/>
                    </a:cubicBezTo>
                    <a:cubicBezTo>
                      <a:pt x="55058" y="26660"/>
                      <a:pt x="49700" y="37773"/>
                      <a:pt x="29261" y="3777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7" name="Forma libre: forma 416">
                <a:extLst>
                  <a:ext uri="{FF2B5EF4-FFF2-40B4-BE49-F238E27FC236}">
                    <a16:creationId xmlns:a16="http://schemas.microsoft.com/office/drawing/2014/main" id="{C188A0C8-B4FA-F7AA-2A04-5FC5A671667F}"/>
                  </a:ext>
                </a:extLst>
              </p:cNvPr>
              <p:cNvSpPr/>
              <p:nvPr/>
            </p:nvSpPr>
            <p:spPr>
              <a:xfrm>
                <a:off x="4589140" y="4003749"/>
                <a:ext cx="84534" cy="26987"/>
              </a:xfrm>
              <a:custGeom>
                <a:avLst/>
                <a:gdLst>
                  <a:gd name="connsiteX0" fmla="*/ 28864 w 84534"/>
                  <a:gd name="connsiteY0" fmla="*/ 8995 h 26987"/>
                  <a:gd name="connsiteX1" fmla="*/ 30253 w 84534"/>
                  <a:gd name="connsiteY1" fmla="*/ 26656 h 26987"/>
                  <a:gd name="connsiteX2" fmla="*/ 34222 w 84534"/>
                  <a:gd name="connsiteY2" fmla="*/ 26656 h 26987"/>
                  <a:gd name="connsiteX3" fmla="*/ 41167 w 84534"/>
                  <a:gd name="connsiteY3" fmla="*/ 17329 h 26987"/>
                  <a:gd name="connsiteX4" fmla="*/ 75298 w 84534"/>
                  <a:gd name="connsiteY4" fmla="*/ 17329 h 26987"/>
                  <a:gd name="connsiteX5" fmla="*/ 80855 w 84534"/>
                  <a:gd name="connsiteY5" fmla="*/ 27251 h 26987"/>
                  <a:gd name="connsiteX6" fmla="*/ 84823 w 84534"/>
                  <a:gd name="connsiteY6" fmla="*/ 27251 h 26987"/>
                  <a:gd name="connsiteX7" fmla="*/ 84427 w 84534"/>
                  <a:gd name="connsiteY7" fmla="*/ 13360 h 26987"/>
                  <a:gd name="connsiteX8" fmla="*/ 84823 w 84534"/>
                  <a:gd name="connsiteY8" fmla="*/ 264 h 26987"/>
                  <a:gd name="connsiteX9" fmla="*/ 80855 w 84534"/>
                  <a:gd name="connsiteY9" fmla="*/ 264 h 26987"/>
                  <a:gd name="connsiteX10" fmla="*/ 75298 w 84534"/>
                  <a:gd name="connsiteY10" fmla="*/ 8995 h 26987"/>
                  <a:gd name="connsiteX11" fmla="*/ 7036 w 84534"/>
                  <a:gd name="connsiteY11" fmla="*/ 8598 h 26987"/>
                  <a:gd name="connsiteX12" fmla="*/ 289 w 84534"/>
                  <a:gd name="connsiteY12" fmla="*/ 15146 h 26987"/>
                  <a:gd name="connsiteX13" fmla="*/ 7036 w 84534"/>
                  <a:gd name="connsiteY13" fmla="*/ 21893 h 26987"/>
                  <a:gd name="connsiteX14" fmla="*/ 13584 w 84534"/>
                  <a:gd name="connsiteY14" fmla="*/ 15146 h 26987"/>
                  <a:gd name="connsiteX15" fmla="*/ 7036 w 84534"/>
                  <a:gd name="connsiteY15" fmla="*/ 859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64" y="8995"/>
                    </a:moveTo>
                    <a:lnTo>
                      <a:pt x="30253" y="26656"/>
                    </a:lnTo>
                    <a:lnTo>
                      <a:pt x="34222" y="26656"/>
                    </a:lnTo>
                    <a:cubicBezTo>
                      <a:pt x="34222" y="18520"/>
                      <a:pt x="35016" y="17329"/>
                      <a:pt x="41167" y="17329"/>
                    </a:cubicBezTo>
                    <a:lnTo>
                      <a:pt x="75298" y="17329"/>
                    </a:lnTo>
                    <a:cubicBezTo>
                      <a:pt x="80855" y="17329"/>
                      <a:pt x="80855" y="18718"/>
                      <a:pt x="80855" y="27251"/>
                    </a:cubicBezTo>
                    <a:lnTo>
                      <a:pt x="84823" y="27251"/>
                    </a:lnTo>
                    <a:cubicBezTo>
                      <a:pt x="84625" y="23282"/>
                      <a:pt x="84427" y="16337"/>
                      <a:pt x="84427" y="13360"/>
                    </a:cubicBezTo>
                    <a:cubicBezTo>
                      <a:pt x="84427" y="8995"/>
                      <a:pt x="84625" y="4431"/>
                      <a:pt x="84823" y="264"/>
                    </a:cubicBezTo>
                    <a:lnTo>
                      <a:pt x="80855" y="264"/>
                    </a:lnTo>
                    <a:cubicBezTo>
                      <a:pt x="80855" y="8598"/>
                      <a:pt x="80259" y="8995"/>
                      <a:pt x="75298" y="8995"/>
                    </a:cubicBezTo>
                    <a:close/>
                    <a:moveTo>
                      <a:pt x="7036" y="8598"/>
                    </a:moveTo>
                    <a:cubicBezTo>
                      <a:pt x="2869" y="8598"/>
                      <a:pt x="289" y="11773"/>
                      <a:pt x="289" y="15146"/>
                    </a:cubicBezTo>
                    <a:cubicBezTo>
                      <a:pt x="289" y="19115"/>
                      <a:pt x="3663" y="21893"/>
                      <a:pt x="7036" y="21893"/>
                    </a:cubicBezTo>
                    <a:cubicBezTo>
                      <a:pt x="10409" y="21893"/>
                      <a:pt x="13584" y="19115"/>
                      <a:pt x="13584" y="15146"/>
                    </a:cubicBezTo>
                    <a:cubicBezTo>
                      <a:pt x="13584" y="11773"/>
                      <a:pt x="11005" y="8598"/>
                      <a:pt x="7036" y="859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8" name="Forma libre: forma 417">
                <a:extLst>
                  <a:ext uri="{FF2B5EF4-FFF2-40B4-BE49-F238E27FC236}">
                    <a16:creationId xmlns:a16="http://schemas.microsoft.com/office/drawing/2014/main" id="{144887DB-B13D-F91A-4789-0D22856CEFBA}"/>
                  </a:ext>
                </a:extLst>
              </p:cNvPr>
              <p:cNvSpPr/>
              <p:nvPr/>
            </p:nvSpPr>
            <p:spPr>
              <a:xfrm>
                <a:off x="4617120" y="3947388"/>
                <a:ext cx="57943" cy="48021"/>
              </a:xfrm>
              <a:custGeom>
                <a:avLst/>
                <a:gdLst>
                  <a:gd name="connsiteX0" fmla="*/ 29261 w 57943"/>
                  <a:gd name="connsiteY0" fmla="*/ 37766 h 48021"/>
                  <a:gd name="connsiteX1" fmla="*/ 3464 w 57943"/>
                  <a:gd name="connsiteY1" fmla="*/ 20700 h 48021"/>
                  <a:gd name="connsiteX2" fmla="*/ 8028 w 57943"/>
                  <a:gd name="connsiteY2" fmla="*/ 7206 h 48021"/>
                  <a:gd name="connsiteX3" fmla="*/ 13783 w 57943"/>
                  <a:gd name="connsiteY3" fmla="*/ 13159 h 48021"/>
                  <a:gd name="connsiteX4" fmla="*/ 19736 w 57943"/>
                  <a:gd name="connsiteY4" fmla="*/ 7405 h 48021"/>
                  <a:gd name="connsiteX5" fmla="*/ 13783 w 57943"/>
                  <a:gd name="connsiteY5" fmla="*/ 1650 h 48021"/>
                  <a:gd name="connsiteX6" fmla="*/ 289 w 57943"/>
                  <a:gd name="connsiteY6" fmla="*/ 20898 h 48021"/>
                  <a:gd name="connsiteX7" fmla="*/ 29459 w 57943"/>
                  <a:gd name="connsiteY7" fmla="*/ 48283 h 48021"/>
                  <a:gd name="connsiteX8" fmla="*/ 58233 w 57943"/>
                  <a:gd name="connsiteY8" fmla="*/ 21097 h 48021"/>
                  <a:gd name="connsiteX9" fmla="*/ 41762 w 57943"/>
                  <a:gd name="connsiteY9" fmla="*/ 261 h 48021"/>
                  <a:gd name="connsiteX10" fmla="*/ 40572 w 57943"/>
                  <a:gd name="connsiteY10" fmla="*/ 1848 h 48021"/>
                  <a:gd name="connsiteX11" fmla="*/ 41762 w 57943"/>
                  <a:gd name="connsiteY11" fmla="*/ 3436 h 48021"/>
                  <a:gd name="connsiteX12" fmla="*/ 55058 w 57943"/>
                  <a:gd name="connsiteY12" fmla="*/ 20105 h 48021"/>
                  <a:gd name="connsiteX13" fmla="*/ 29261 w 57943"/>
                  <a:gd name="connsiteY13" fmla="*/ 3776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61" y="37766"/>
                    </a:moveTo>
                    <a:cubicBezTo>
                      <a:pt x="8623" y="37766"/>
                      <a:pt x="3464" y="27447"/>
                      <a:pt x="3464" y="20700"/>
                    </a:cubicBezTo>
                    <a:cubicBezTo>
                      <a:pt x="3464" y="19708"/>
                      <a:pt x="3464" y="11770"/>
                      <a:pt x="8028" y="7206"/>
                    </a:cubicBezTo>
                    <a:cubicBezTo>
                      <a:pt x="8425" y="12366"/>
                      <a:pt x="12195" y="13159"/>
                      <a:pt x="13783" y="13159"/>
                    </a:cubicBezTo>
                    <a:cubicBezTo>
                      <a:pt x="17156" y="13159"/>
                      <a:pt x="19736" y="10977"/>
                      <a:pt x="19736" y="7405"/>
                    </a:cubicBezTo>
                    <a:cubicBezTo>
                      <a:pt x="19736" y="4031"/>
                      <a:pt x="17553" y="1650"/>
                      <a:pt x="13783" y="1650"/>
                    </a:cubicBezTo>
                    <a:cubicBezTo>
                      <a:pt x="5052" y="1650"/>
                      <a:pt x="289" y="11175"/>
                      <a:pt x="289" y="20898"/>
                    </a:cubicBezTo>
                    <a:cubicBezTo>
                      <a:pt x="289" y="36773"/>
                      <a:pt x="13783" y="48283"/>
                      <a:pt x="29459" y="48283"/>
                    </a:cubicBezTo>
                    <a:cubicBezTo>
                      <a:pt x="45731" y="48283"/>
                      <a:pt x="58233" y="35781"/>
                      <a:pt x="58233" y="21097"/>
                    </a:cubicBezTo>
                    <a:cubicBezTo>
                      <a:pt x="58233" y="4230"/>
                      <a:pt x="43152" y="261"/>
                      <a:pt x="41762" y="261"/>
                    </a:cubicBezTo>
                    <a:cubicBezTo>
                      <a:pt x="40572" y="261"/>
                      <a:pt x="40572" y="1452"/>
                      <a:pt x="40572" y="1848"/>
                    </a:cubicBezTo>
                    <a:cubicBezTo>
                      <a:pt x="40572" y="3039"/>
                      <a:pt x="40969" y="3238"/>
                      <a:pt x="41762" y="3436"/>
                    </a:cubicBezTo>
                    <a:cubicBezTo>
                      <a:pt x="53470" y="7206"/>
                      <a:pt x="55058" y="15342"/>
                      <a:pt x="55058" y="20105"/>
                    </a:cubicBezTo>
                    <a:cubicBezTo>
                      <a:pt x="55058" y="26653"/>
                      <a:pt x="49700" y="37766"/>
                      <a:pt x="29261" y="377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9" name="Forma libre: forma 418">
                <a:extLst>
                  <a:ext uri="{FF2B5EF4-FFF2-40B4-BE49-F238E27FC236}">
                    <a16:creationId xmlns:a16="http://schemas.microsoft.com/office/drawing/2014/main" id="{FA9F1819-AF1C-C222-07D9-37A6570985D2}"/>
                  </a:ext>
                </a:extLst>
              </p:cNvPr>
              <p:cNvSpPr/>
              <p:nvPr/>
            </p:nvSpPr>
            <p:spPr>
              <a:xfrm>
                <a:off x="4585965" y="3911431"/>
                <a:ext cx="87709" cy="27979"/>
              </a:xfrm>
              <a:custGeom>
                <a:avLst/>
                <a:gdLst>
                  <a:gd name="connsiteX0" fmla="*/ 289 w 87709"/>
                  <a:gd name="connsiteY0" fmla="*/ 9980 h 27979"/>
                  <a:gd name="connsiteX1" fmla="*/ 1678 w 87709"/>
                  <a:gd name="connsiteY1" fmla="*/ 28236 h 27979"/>
                  <a:gd name="connsiteX2" fmla="*/ 5647 w 87709"/>
                  <a:gd name="connsiteY2" fmla="*/ 28236 h 27979"/>
                  <a:gd name="connsiteX3" fmla="*/ 12592 w 87709"/>
                  <a:gd name="connsiteY3" fmla="*/ 18314 h 27979"/>
                  <a:gd name="connsiteX4" fmla="*/ 78473 w 87709"/>
                  <a:gd name="connsiteY4" fmla="*/ 18314 h 27979"/>
                  <a:gd name="connsiteX5" fmla="*/ 84030 w 87709"/>
                  <a:gd name="connsiteY5" fmla="*/ 28236 h 27979"/>
                  <a:gd name="connsiteX6" fmla="*/ 87998 w 87709"/>
                  <a:gd name="connsiteY6" fmla="*/ 28236 h 27979"/>
                  <a:gd name="connsiteX7" fmla="*/ 87602 w 87709"/>
                  <a:gd name="connsiteY7" fmla="*/ 14147 h 27979"/>
                  <a:gd name="connsiteX8" fmla="*/ 87998 w 87709"/>
                  <a:gd name="connsiteY8" fmla="*/ 257 h 27979"/>
                  <a:gd name="connsiteX9" fmla="*/ 84030 w 87709"/>
                  <a:gd name="connsiteY9" fmla="*/ 257 h 27979"/>
                  <a:gd name="connsiteX10" fmla="*/ 78473 w 87709"/>
                  <a:gd name="connsiteY10" fmla="*/ 9980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289" y="9980"/>
                    </a:moveTo>
                    <a:lnTo>
                      <a:pt x="1678" y="28236"/>
                    </a:lnTo>
                    <a:lnTo>
                      <a:pt x="5647" y="28236"/>
                    </a:lnTo>
                    <a:cubicBezTo>
                      <a:pt x="5647" y="19307"/>
                      <a:pt x="6441" y="18314"/>
                      <a:pt x="12592" y="18314"/>
                    </a:cubicBezTo>
                    <a:lnTo>
                      <a:pt x="78473" y="18314"/>
                    </a:lnTo>
                    <a:cubicBezTo>
                      <a:pt x="84030" y="18314"/>
                      <a:pt x="84030" y="19703"/>
                      <a:pt x="84030" y="28236"/>
                    </a:cubicBezTo>
                    <a:lnTo>
                      <a:pt x="87998" y="28236"/>
                    </a:lnTo>
                    <a:cubicBezTo>
                      <a:pt x="87800" y="24069"/>
                      <a:pt x="87602" y="17322"/>
                      <a:pt x="87602" y="14147"/>
                    </a:cubicBezTo>
                    <a:cubicBezTo>
                      <a:pt x="87602" y="10972"/>
                      <a:pt x="87800" y="4821"/>
                      <a:pt x="87998" y="257"/>
                    </a:cubicBezTo>
                    <a:lnTo>
                      <a:pt x="84030" y="257"/>
                    </a:lnTo>
                    <a:cubicBezTo>
                      <a:pt x="84030" y="8591"/>
                      <a:pt x="84030" y="9980"/>
                      <a:pt x="78473" y="998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0" name="Forma libre: forma 419">
                <a:extLst>
                  <a:ext uri="{FF2B5EF4-FFF2-40B4-BE49-F238E27FC236}">
                    <a16:creationId xmlns:a16="http://schemas.microsoft.com/office/drawing/2014/main" id="{81315704-7A3F-62D2-7B7D-14B8211D50FB}"/>
                  </a:ext>
                </a:extLst>
              </p:cNvPr>
              <p:cNvSpPr/>
              <p:nvPr/>
            </p:nvSpPr>
            <p:spPr>
              <a:xfrm>
                <a:off x="4617120" y="3848919"/>
                <a:ext cx="57943" cy="55959"/>
              </a:xfrm>
              <a:custGeom>
                <a:avLst/>
                <a:gdLst>
                  <a:gd name="connsiteX0" fmla="*/ 29856 w 57943"/>
                  <a:gd name="connsiteY0" fmla="*/ 254 h 55959"/>
                  <a:gd name="connsiteX1" fmla="*/ 289 w 57943"/>
                  <a:gd name="connsiteY1" fmla="*/ 28233 h 55959"/>
                  <a:gd name="connsiteX2" fmla="*/ 29856 w 57943"/>
                  <a:gd name="connsiteY2" fmla="*/ 56213 h 55959"/>
                  <a:gd name="connsiteX3" fmla="*/ 58233 w 57943"/>
                  <a:gd name="connsiteY3" fmla="*/ 28233 h 55959"/>
                  <a:gd name="connsiteX4" fmla="*/ 29856 w 57943"/>
                  <a:gd name="connsiteY4" fmla="*/ 254 h 55959"/>
                  <a:gd name="connsiteX5" fmla="*/ 55058 w 57943"/>
                  <a:gd name="connsiteY5" fmla="*/ 28233 h 55959"/>
                  <a:gd name="connsiteX6" fmla="*/ 46525 w 57943"/>
                  <a:gd name="connsiteY6" fmla="*/ 42521 h 55959"/>
                  <a:gd name="connsiteX7" fmla="*/ 28864 w 57943"/>
                  <a:gd name="connsiteY7" fmla="*/ 45696 h 55959"/>
                  <a:gd name="connsiteX8" fmla="*/ 11402 w 57943"/>
                  <a:gd name="connsiteY8" fmla="*/ 42719 h 55959"/>
                  <a:gd name="connsiteX9" fmla="*/ 3067 w 57943"/>
                  <a:gd name="connsiteY9" fmla="*/ 28233 h 55959"/>
                  <a:gd name="connsiteX10" fmla="*/ 11203 w 57943"/>
                  <a:gd name="connsiteY10" fmla="*/ 13946 h 55959"/>
                  <a:gd name="connsiteX11" fmla="*/ 28864 w 57943"/>
                  <a:gd name="connsiteY11" fmla="*/ 10771 h 55959"/>
                  <a:gd name="connsiteX12" fmla="*/ 45731 w 57943"/>
                  <a:gd name="connsiteY12" fmla="*/ 13549 h 55959"/>
                  <a:gd name="connsiteX13" fmla="*/ 55058 w 57943"/>
                  <a:gd name="connsiteY13" fmla="*/ 2823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856" y="254"/>
                    </a:moveTo>
                    <a:cubicBezTo>
                      <a:pt x="13584" y="254"/>
                      <a:pt x="289" y="12954"/>
                      <a:pt x="289" y="28233"/>
                    </a:cubicBezTo>
                    <a:cubicBezTo>
                      <a:pt x="289" y="43910"/>
                      <a:pt x="13981" y="56213"/>
                      <a:pt x="29856" y="56213"/>
                    </a:cubicBezTo>
                    <a:cubicBezTo>
                      <a:pt x="46128" y="56213"/>
                      <a:pt x="58233" y="43116"/>
                      <a:pt x="58233" y="28233"/>
                    </a:cubicBezTo>
                    <a:cubicBezTo>
                      <a:pt x="58233" y="12954"/>
                      <a:pt x="45930" y="254"/>
                      <a:pt x="29856" y="254"/>
                    </a:cubicBezTo>
                    <a:close/>
                    <a:moveTo>
                      <a:pt x="55058" y="28233"/>
                    </a:moveTo>
                    <a:cubicBezTo>
                      <a:pt x="55058" y="33591"/>
                      <a:pt x="52478" y="39148"/>
                      <a:pt x="46525" y="42521"/>
                    </a:cubicBezTo>
                    <a:cubicBezTo>
                      <a:pt x="40969" y="45696"/>
                      <a:pt x="33428" y="45696"/>
                      <a:pt x="28864" y="45696"/>
                    </a:cubicBezTo>
                    <a:cubicBezTo>
                      <a:pt x="23903" y="45696"/>
                      <a:pt x="16958" y="45696"/>
                      <a:pt x="11402" y="42719"/>
                    </a:cubicBezTo>
                    <a:cubicBezTo>
                      <a:pt x="5647" y="39346"/>
                      <a:pt x="3067" y="33393"/>
                      <a:pt x="3067" y="28233"/>
                    </a:cubicBezTo>
                    <a:cubicBezTo>
                      <a:pt x="3067" y="22677"/>
                      <a:pt x="5845" y="17319"/>
                      <a:pt x="11203" y="13946"/>
                    </a:cubicBezTo>
                    <a:cubicBezTo>
                      <a:pt x="16561" y="10771"/>
                      <a:pt x="23903" y="10771"/>
                      <a:pt x="28864" y="10771"/>
                    </a:cubicBezTo>
                    <a:cubicBezTo>
                      <a:pt x="33428" y="10771"/>
                      <a:pt x="40175" y="10771"/>
                      <a:pt x="45731" y="13549"/>
                    </a:cubicBezTo>
                    <a:cubicBezTo>
                      <a:pt x="51486" y="16327"/>
                      <a:pt x="55058" y="21883"/>
                      <a:pt x="55058" y="2823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1" name="Forma libre: forma 420">
                <a:extLst>
                  <a:ext uri="{FF2B5EF4-FFF2-40B4-BE49-F238E27FC236}">
                    <a16:creationId xmlns:a16="http://schemas.microsoft.com/office/drawing/2014/main" id="{B5FD92E9-B0C3-246D-B3E3-77BABF78B2FA}"/>
                  </a:ext>
                </a:extLst>
              </p:cNvPr>
              <p:cNvSpPr/>
              <p:nvPr/>
            </p:nvSpPr>
            <p:spPr>
              <a:xfrm>
                <a:off x="4617120" y="3799787"/>
                <a:ext cx="57943" cy="41274"/>
              </a:xfrm>
              <a:custGeom>
                <a:avLst/>
                <a:gdLst>
                  <a:gd name="connsiteX0" fmla="*/ 32237 w 57943"/>
                  <a:gd name="connsiteY0" fmla="*/ 19497 h 41274"/>
                  <a:gd name="connsiteX1" fmla="*/ 43945 w 57943"/>
                  <a:gd name="connsiteY1" fmla="*/ 6202 h 41274"/>
                  <a:gd name="connsiteX2" fmla="*/ 55455 w 57943"/>
                  <a:gd name="connsiteY2" fmla="*/ 20489 h 41274"/>
                  <a:gd name="connsiteX3" fmla="*/ 37595 w 57943"/>
                  <a:gd name="connsiteY3" fmla="*/ 38150 h 41274"/>
                  <a:gd name="connsiteX4" fmla="*/ 35412 w 57943"/>
                  <a:gd name="connsiteY4" fmla="*/ 39936 h 41274"/>
                  <a:gd name="connsiteX5" fmla="*/ 38587 w 57943"/>
                  <a:gd name="connsiteY5" fmla="*/ 41524 h 41274"/>
                  <a:gd name="connsiteX6" fmla="*/ 55256 w 57943"/>
                  <a:gd name="connsiteY6" fmla="*/ 41524 h 41274"/>
                  <a:gd name="connsiteX7" fmla="*/ 58233 w 57943"/>
                  <a:gd name="connsiteY7" fmla="*/ 40135 h 41274"/>
                  <a:gd name="connsiteX8" fmla="*/ 55653 w 57943"/>
                  <a:gd name="connsiteY8" fmla="*/ 36960 h 41274"/>
                  <a:gd name="connsiteX9" fmla="*/ 52875 w 57943"/>
                  <a:gd name="connsiteY9" fmla="*/ 34380 h 41274"/>
                  <a:gd name="connsiteX10" fmla="*/ 58233 w 57943"/>
                  <a:gd name="connsiteY10" fmla="*/ 20489 h 41274"/>
                  <a:gd name="connsiteX11" fmla="*/ 40572 w 57943"/>
                  <a:gd name="connsiteY11" fmla="*/ 249 h 41274"/>
                  <a:gd name="connsiteX12" fmla="*/ 28666 w 57943"/>
                  <a:gd name="connsiteY12" fmla="*/ 5408 h 41274"/>
                  <a:gd name="connsiteX13" fmla="*/ 22514 w 57943"/>
                  <a:gd name="connsiteY13" fmla="*/ 19894 h 41274"/>
                  <a:gd name="connsiteX14" fmla="*/ 12195 w 57943"/>
                  <a:gd name="connsiteY14" fmla="*/ 35372 h 41274"/>
                  <a:gd name="connsiteX15" fmla="*/ 2670 w 57943"/>
                  <a:gd name="connsiteY15" fmla="*/ 21283 h 41274"/>
                  <a:gd name="connsiteX16" fmla="*/ 17950 w 57943"/>
                  <a:gd name="connsiteY16" fmla="*/ 6599 h 41274"/>
                  <a:gd name="connsiteX17" fmla="*/ 19141 w 57943"/>
                  <a:gd name="connsiteY17" fmla="*/ 5011 h 41274"/>
                  <a:gd name="connsiteX18" fmla="*/ 15966 w 57943"/>
                  <a:gd name="connsiteY18" fmla="*/ 3424 h 41274"/>
                  <a:gd name="connsiteX19" fmla="*/ 3266 w 57943"/>
                  <a:gd name="connsiteY19" fmla="*/ 3424 h 41274"/>
                  <a:gd name="connsiteX20" fmla="*/ 289 w 57943"/>
                  <a:gd name="connsiteY20" fmla="*/ 4813 h 41274"/>
                  <a:gd name="connsiteX21" fmla="*/ 1678 w 57943"/>
                  <a:gd name="connsiteY21" fmla="*/ 7194 h 41274"/>
                  <a:gd name="connsiteX22" fmla="*/ 3662 w 57943"/>
                  <a:gd name="connsiteY22" fmla="*/ 9377 h 41274"/>
                  <a:gd name="connsiteX23" fmla="*/ 289 w 57943"/>
                  <a:gd name="connsiteY23" fmla="*/ 21283 h 41274"/>
                  <a:gd name="connsiteX24" fmla="*/ 15767 w 57943"/>
                  <a:gd name="connsiteY24" fmla="*/ 41524 h 41274"/>
                  <a:gd name="connsiteX25" fmla="*/ 26483 w 57943"/>
                  <a:gd name="connsiteY25" fmla="*/ 36166 h 41274"/>
                  <a:gd name="connsiteX26" fmla="*/ 32237 w 57943"/>
                  <a:gd name="connsiteY26" fmla="*/ 19497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237" y="19497"/>
                    </a:moveTo>
                    <a:cubicBezTo>
                      <a:pt x="32833" y="16521"/>
                      <a:pt x="34817" y="6202"/>
                      <a:pt x="43945" y="6202"/>
                    </a:cubicBezTo>
                    <a:cubicBezTo>
                      <a:pt x="50494" y="6202"/>
                      <a:pt x="55455" y="10766"/>
                      <a:pt x="55455" y="20489"/>
                    </a:cubicBezTo>
                    <a:cubicBezTo>
                      <a:pt x="55455" y="31205"/>
                      <a:pt x="48311" y="35769"/>
                      <a:pt x="37595" y="38150"/>
                    </a:cubicBezTo>
                    <a:cubicBezTo>
                      <a:pt x="35809" y="38547"/>
                      <a:pt x="35412" y="38547"/>
                      <a:pt x="35412" y="39936"/>
                    </a:cubicBezTo>
                    <a:cubicBezTo>
                      <a:pt x="35412" y="41524"/>
                      <a:pt x="36206" y="41524"/>
                      <a:pt x="38587" y="41524"/>
                    </a:cubicBezTo>
                    <a:lnTo>
                      <a:pt x="55256" y="41524"/>
                    </a:lnTo>
                    <a:cubicBezTo>
                      <a:pt x="57439" y="41524"/>
                      <a:pt x="58233" y="41524"/>
                      <a:pt x="58233" y="40135"/>
                    </a:cubicBezTo>
                    <a:cubicBezTo>
                      <a:pt x="58233" y="39539"/>
                      <a:pt x="58034" y="39341"/>
                      <a:pt x="55653" y="36960"/>
                    </a:cubicBezTo>
                    <a:cubicBezTo>
                      <a:pt x="55455" y="36761"/>
                      <a:pt x="55256" y="36761"/>
                      <a:pt x="52875" y="34380"/>
                    </a:cubicBezTo>
                    <a:cubicBezTo>
                      <a:pt x="58034" y="28824"/>
                      <a:pt x="58233" y="23268"/>
                      <a:pt x="58233" y="20489"/>
                    </a:cubicBezTo>
                    <a:cubicBezTo>
                      <a:pt x="58233" y="6003"/>
                      <a:pt x="49700" y="249"/>
                      <a:pt x="40572" y="249"/>
                    </a:cubicBezTo>
                    <a:cubicBezTo>
                      <a:pt x="34023" y="249"/>
                      <a:pt x="30253" y="4019"/>
                      <a:pt x="28666" y="5408"/>
                    </a:cubicBezTo>
                    <a:cubicBezTo>
                      <a:pt x="24697" y="9575"/>
                      <a:pt x="23506" y="14536"/>
                      <a:pt x="22514" y="19894"/>
                    </a:cubicBezTo>
                    <a:cubicBezTo>
                      <a:pt x="21125" y="27038"/>
                      <a:pt x="19537" y="35372"/>
                      <a:pt x="12195" y="35372"/>
                    </a:cubicBezTo>
                    <a:cubicBezTo>
                      <a:pt x="7830" y="35372"/>
                      <a:pt x="2670" y="32197"/>
                      <a:pt x="2670" y="21283"/>
                    </a:cubicBezTo>
                    <a:cubicBezTo>
                      <a:pt x="2670" y="7393"/>
                      <a:pt x="13981" y="6797"/>
                      <a:pt x="17950" y="6599"/>
                    </a:cubicBezTo>
                    <a:cubicBezTo>
                      <a:pt x="19141" y="6400"/>
                      <a:pt x="19141" y="5210"/>
                      <a:pt x="19141" y="5011"/>
                    </a:cubicBezTo>
                    <a:cubicBezTo>
                      <a:pt x="19141" y="3424"/>
                      <a:pt x="18347" y="3424"/>
                      <a:pt x="15966" y="3424"/>
                    </a:cubicBezTo>
                    <a:lnTo>
                      <a:pt x="3266" y="3424"/>
                    </a:lnTo>
                    <a:cubicBezTo>
                      <a:pt x="1083" y="3424"/>
                      <a:pt x="289" y="3424"/>
                      <a:pt x="289" y="4813"/>
                    </a:cubicBezTo>
                    <a:cubicBezTo>
                      <a:pt x="289" y="5408"/>
                      <a:pt x="289" y="5607"/>
                      <a:pt x="1678" y="7194"/>
                    </a:cubicBezTo>
                    <a:cubicBezTo>
                      <a:pt x="2273" y="7591"/>
                      <a:pt x="3464" y="8980"/>
                      <a:pt x="3662" y="9377"/>
                    </a:cubicBezTo>
                    <a:cubicBezTo>
                      <a:pt x="289" y="14139"/>
                      <a:pt x="289" y="19497"/>
                      <a:pt x="289" y="21283"/>
                    </a:cubicBezTo>
                    <a:cubicBezTo>
                      <a:pt x="289" y="36761"/>
                      <a:pt x="8623" y="41524"/>
                      <a:pt x="15767" y="41524"/>
                    </a:cubicBezTo>
                    <a:cubicBezTo>
                      <a:pt x="20133" y="41524"/>
                      <a:pt x="23705" y="39539"/>
                      <a:pt x="26483" y="36166"/>
                    </a:cubicBezTo>
                    <a:cubicBezTo>
                      <a:pt x="29856" y="31999"/>
                      <a:pt x="30650" y="28427"/>
                      <a:pt x="32237" y="1949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22" name="Gráfico 5">
              <a:extLst>
                <a:ext uri="{FF2B5EF4-FFF2-40B4-BE49-F238E27FC236}">
                  <a16:creationId xmlns:a16="http://schemas.microsoft.com/office/drawing/2014/main" id="{75125057-E707-A244-B828-6A6436DFA1F3}"/>
                </a:ext>
              </a:extLst>
            </p:cNvPr>
            <p:cNvGrpSpPr/>
            <p:nvPr/>
          </p:nvGrpSpPr>
          <p:grpSpPr>
            <a:xfrm>
              <a:off x="4585965" y="3630472"/>
              <a:ext cx="89098" cy="118278"/>
              <a:chOff x="4585965" y="3630472"/>
              <a:chExt cx="89098" cy="118278"/>
            </a:xfrm>
            <a:solidFill>
              <a:schemeClr val="tx1"/>
            </a:solidFill>
          </p:grpSpPr>
          <p:sp>
            <p:nvSpPr>
              <p:cNvPr id="423" name="Forma libre: forma 422">
                <a:extLst>
                  <a:ext uri="{FF2B5EF4-FFF2-40B4-BE49-F238E27FC236}">
                    <a16:creationId xmlns:a16="http://schemas.microsoft.com/office/drawing/2014/main" id="{D5337591-20DC-BEFC-125F-E980FC969358}"/>
                  </a:ext>
                </a:extLst>
              </p:cNvPr>
              <p:cNvSpPr/>
              <p:nvPr/>
            </p:nvSpPr>
            <p:spPr>
              <a:xfrm>
                <a:off x="4585965" y="3686441"/>
                <a:ext cx="89098" cy="62309"/>
              </a:xfrm>
              <a:custGeom>
                <a:avLst/>
                <a:gdLst>
                  <a:gd name="connsiteX0" fmla="*/ 81053 w 89098"/>
                  <a:gd name="connsiteY0" fmla="*/ 18895 h 62309"/>
                  <a:gd name="connsiteX1" fmla="*/ 89388 w 89098"/>
                  <a:gd name="connsiteY1" fmla="*/ 18895 h 62309"/>
                  <a:gd name="connsiteX2" fmla="*/ 87998 w 89098"/>
                  <a:gd name="connsiteY2" fmla="*/ 242 h 62309"/>
                  <a:gd name="connsiteX3" fmla="*/ 84030 w 89098"/>
                  <a:gd name="connsiteY3" fmla="*/ 242 h 62309"/>
                  <a:gd name="connsiteX4" fmla="*/ 77084 w 89098"/>
                  <a:gd name="connsiteY4" fmla="*/ 10163 h 62309"/>
                  <a:gd name="connsiteX5" fmla="*/ 289 w 89098"/>
                  <a:gd name="connsiteY5" fmla="*/ 10163 h 62309"/>
                  <a:gd name="connsiteX6" fmla="*/ 1678 w 89098"/>
                  <a:gd name="connsiteY6" fmla="*/ 28420 h 62309"/>
                  <a:gd name="connsiteX7" fmla="*/ 5647 w 89098"/>
                  <a:gd name="connsiteY7" fmla="*/ 28420 h 62309"/>
                  <a:gd name="connsiteX8" fmla="*/ 12592 w 89098"/>
                  <a:gd name="connsiteY8" fmla="*/ 18498 h 62309"/>
                  <a:gd name="connsiteX9" fmla="*/ 39977 w 89098"/>
                  <a:gd name="connsiteY9" fmla="*/ 18498 h 62309"/>
                  <a:gd name="connsiteX10" fmla="*/ 32039 w 89098"/>
                  <a:gd name="connsiteY10" fmla="*/ 34373 h 62309"/>
                  <a:gd name="connsiteX11" fmla="*/ 60813 w 89098"/>
                  <a:gd name="connsiteY11" fmla="*/ 62551 h 62309"/>
                  <a:gd name="connsiteX12" fmla="*/ 89388 w 89098"/>
                  <a:gd name="connsiteY12" fmla="*/ 35762 h 62309"/>
                  <a:gd name="connsiteX13" fmla="*/ 81053 w 89098"/>
                  <a:gd name="connsiteY13" fmla="*/ 18895 h 62309"/>
                  <a:gd name="connsiteX14" fmla="*/ 47120 w 89098"/>
                  <a:gd name="connsiteY14" fmla="*/ 18895 h 62309"/>
                  <a:gd name="connsiteX15" fmla="*/ 73116 w 89098"/>
                  <a:gd name="connsiteY15" fmla="*/ 18895 h 62309"/>
                  <a:gd name="connsiteX16" fmla="*/ 77680 w 89098"/>
                  <a:gd name="connsiteY16" fmla="*/ 20284 h 62309"/>
                  <a:gd name="connsiteX17" fmla="*/ 86609 w 89098"/>
                  <a:gd name="connsiteY17" fmla="*/ 35167 h 62309"/>
                  <a:gd name="connsiteX18" fmla="*/ 78473 w 89098"/>
                  <a:gd name="connsiteY18" fmla="*/ 48462 h 62309"/>
                  <a:gd name="connsiteX19" fmla="*/ 61011 w 89098"/>
                  <a:gd name="connsiteY19" fmla="*/ 52034 h 62309"/>
                  <a:gd name="connsiteX20" fmla="*/ 42953 w 89098"/>
                  <a:gd name="connsiteY20" fmla="*/ 48263 h 62309"/>
                  <a:gd name="connsiteX21" fmla="*/ 34817 w 89098"/>
                  <a:gd name="connsiteY21" fmla="*/ 33976 h 62309"/>
                  <a:gd name="connsiteX22" fmla="*/ 42556 w 89098"/>
                  <a:gd name="connsiteY22" fmla="*/ 20284 h 62309"/>
                  <a:gd name="connsiteX23" fmla="*/ 47120 w 89098"/>
                  <a:gd name="connsiteY23" fmla="*/ 18895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1053" y="18895"/>
                    </a:moveTo>
                    <a:lnTo>
                      <a:pt x="89388" y="18895"/>
                    </a:lnTo>
                    <a:lnTo>
                      <a:pt x="87998" y="242"/>
                    </a:lnTo>
                    <a:lnTo>
                      <a:pt x="84030" y="242"/>
                    </a:lnTo>
                    <a:cubicBezTo>
                      <a:pt x="84030" y="9171"/>
                      <a:pt x="83236" y="10163"/>
                      <a:pt x="77084" y="10163"/>
                    </a:cubicBezTo>
                    <a:lnTo>
                      <a:pt x="289" y="10163"/>
                    </a:lnTo>
                    <a:lnTo>
                      <a:pt x="1678" y="28420"/>
                    </a:lnTo>
                    <a:lnTo>
                      <a:pt x="5647" y="28420"/>
                    </a:lnTo>
                    <a:cubicBezTo>
                      <a:pt x="5647" y="19490"/>
                      <a:pt x="6441" y="18498"/>
                      <a:pt x="12592" y="18498"/>
                    </a:cubicBezTo>
                    <a:lnTo>
                      <a:pt x="39977" y="18498"/>
                    </a:lnTo>
                    <a:cubicBezTo>
                      <a:pt x="35413" y="22268"/>
                      <a:pt x="32039" y="27626"/>
                      <a:pt x="32039" y="34373"/>
                    </a:cubicBezTo>
                    <a:cubicBezTo>
                      <a:pt x="32039" y="49256"/>
                      <a:pt x="44541" y="62551"/>
                      <a:pt x="60813" y="62551"/>
                    </a:cubicBezTo>
                    <a:cubicBezTo>
                      <a:pt x="76886" y="62551"/>
                      <a:pt x="89388" y="50248"/>
                      <a:pt x="89388" y="35762"/>
                    </a:cubicBezTo>
                    <a:cubicBezTo>
                      <a:pt x="89388" y="27824"/>
                      <a:pt x="85022" y="22070"/>
                      <a:pt x="81053" y="18895"/>
                    </a:cubicBezTo>
                    <a:close/>
                    <a:moveTo>
                      <a:pt x="47120" y="18895"/>
                    </a:moveTo>
                    <a:lnTo>
                      <a:pt x="73116" y="18895"/>
                    </a:lnTo>
                    <a:cubicBezTo>
                      <a:pt x="75298" y="18895"/>
                      <a:pt x="75695" y="18895"/>
                      <a:pt x="77680" y="20284"/>
                    </a:cubicBezTo>
                    <a:cubicBezTo>
                      <a:pt x="83831" y="24054"/>
                      <a:pt x="86609" y="29809"/>
                      <a:pt x="86609" y="35167"/>
                    </a:cubicBezTo>
                    <a:cubicBezTo>
                      <a:pt x="86609" y="40921"/>
                      <a:pt x="83236" y="45485"/>
                      <a:pt x="78473" y="48462"/>
                    </a:cubicBezTo>
                    <a:cubicBezTo>
                      <a:pt x="73314" y="51835"/>
                      <a:pt x="66170" y="52034"/>
                      <a:pt x="61011" y="52034"/>
                    </a:cubicBezTo>
                    <a:cubicBezTo>
                      <a:pt x="56248" y="52034"/>
                      <a:pt x="48708" y="51835"/>
                      <a:pt x="42953" y="48263"/>
                    </a:cubicBezTo>
                    <a:cubicBezTo>
                      <a:pt x="38984" y="45485"/>
                      <a:pt x="34817" y="40723"/>
                      <a:pt x="34817" y="33976"/>
                    </a:cubicBezTo>
                    <a:cubicBezTo>
                      <a:pt x="34817" y="29412"/>
                      <a:pt x="36802" y="24252"/>
                      <a:pt x="42556" y="20284"/>
                    </a:cubicBezTo>
                    <a:cubicBezTo>
                      <a:pt x="44739" y="18895"/>
                      <a:pt x="44938" y="18895"/>
                      <a:pt x="47120" y="1889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4" name="Forma libre: forma 423">
                <a:extLst>
                  <a:ext uri="{FF2B5EF4-FFF2-40B4-BE49-F238E27FC236}">
                    <a16:creationId xmlns:a16="http://schemas.microsoft.com/office/drawing/2014/main" id="{30CF2172-C2AA-134E-D084-33DA0601874B}"/>
                  </a:ext>
                </a:extLst>
              </p:cNvPr>
              <p:cNvSpPr/>
              <p:nvPr/>
            </p:nvSpPr>
            <p:spPr>
              <a:xfrm>
                <a:off x="4617120" y="3630472"/>
                <a:ext cx="57943" cy="48815"/>
              </a:xfrm>
              <a:custGeom>
                <a:avLst/>
                <a:gdLst>
                  <a:gd name="connsiteX0" fmla="*/ 24895 w 57943"/>
                  <a:gd name="connsiteY0" fmla="*/ 38534 h 48815"/>
                  <a:gd name="connsiteX1" fmla="*/ 3067 w 57943"/>
                  <a:gd name="connsiteY1" fmla="*/ 22858 h 48815"/>
                  <a:gd name="connsiteX2" fmla="*/ 24895 w 57943"/>
                  <a:gd name="connsiteY2" fmla="*/ 8570 h 48815"/>
                  <a:gd name="connsiteX3" fmla="*/ 27673 w 57943"/>
                  <a:gd name="connsiteY3" fmla="*/ 38534 h 48815"/>
                  <a:gd name="connsiteX4" fmla="*/ 27673 w 57943"/>
                  <a:gd name="connsiteY4" fmla="*/ 3411 h 48815"/>
                  <a:gd name="connsiteX5" fmla="*/ 24895 w 57943"/>
                  <a:gd name="connsiteY5" fmla="*/ 236 h 48815"/>
                  <a:gd name="connsiteX6" fmla="*/ 289 w 57943"/>
                  <a:gd name="connsiteY6" fmla="*/ 22858 h 48815"/>
                  <a:gd name="connsiteX7" fmla="*/ 29062 w 57943"/>
                  <a:gd name="connsiteY7" fmla="*/ 49052 h 48815"/>
                  <a:gd name="connsiteX8" fmla="*/ 58233 w 57943"/>
                  <a:gd name="connsiteY8" fmla="*/ 21270 h 48815"/>
                  <a:gd name="connsiteX9" fmla="*/ 41762 w 57943"/>
                  <a:gd name="connsiteY9" fmla="*/ 236 h 48815"/>
                  <a:gd name="connsiteX10" fmla="*/ 40373 w 57943"/>
                  <a:gd name="connsiteY10" fmla="*/ 1823 h 48815"/>
                  <a:gd name="connsiteX11" fmla="*/ 41961 w 57943"/>
                  <a:gd name="connsiteY11" fmla="*/ 3411 h 48815"/>
                  <a:gd name="connsiteX12" fmla="*/ 55058 w 57943"/>
                  <a:gd name="connsiteY12" fmla="*/ 20477 h 48815"/>
                  <a:gd name="connsiteX13" fmla="*/ 46525 w 57943"/>
                  <a:gd name="connsiteY13" fmla="*/ 34764 h 48815"/>
                  <a:gd name="connsiteX14" fmla="*/ 27673 w 57943"/>
                  <a:gd name="connsiteY14" fmla="*/ 3853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895" y="38534"/>
                    </a:moveTo>
                    <a:cubicBezTo>
                      <a:pt x="6242" y="37741"/>
                      <a:pt x="3067" y="27025"/>
                      <a:pt x="3067" y="22858"/>
                    </a:cubicBezTo>
                    <a:cubicBezTo>
                      <a:pt x="3067" y="9761"/>
                      <a:pt x="20133" y="8570"/>
                      <a:pt x="24895" y="8570"/>
                    </a:cubicBezTo>
                    <a:close/>
                    <a:moveTo>
                      <a:pt x="27673" y="38534"/>
                    </a:moveTo>
                    <a:lnTo>
                      <a:pt x="27673" y="3411"/>
                    </a:lnTo>
                    <a:cubicBezTo>
                      <a:pt x="27673" y="633"/>
                      <a:pt x="27673" y="236"/>
                      <a:pt x="24895" y="236"/>
                    </a:cubicBezTo>
                    <a:cubicBezTo>
                      <a:pt x="12394" y="236"/>
                      <a:pt x="289" y="6983"/>
                      <a:pt x="289" y="22858"/>
                    </a:cubicBezTo>
                    <a:cubicBezTo>
                      <a:pt x="289" y="37542"/>
                      <a:pt x="13187" y="49052"/>
                      <a:pt x="29062" y="49052"/>
                    </a:cubicBezTo>
                    <a:cubicBezTo>
                      <a:pt x="45930" y="49052"/>
                      <a:pt x="58233" y="35756"/>
                      <a:pt x="58233" y="21270"/>
                    </a:cubicBezTo>
                    <a:cubicBezTo>
                      <a:pt x="58233" y="5792"/>
                      <a:pt x="44144" y="236"/>
                      <a:pt x="41762" y="236"/>
                    </a:cubicBezTo>
                    <a:cubicBezTo>
                      <a:pt x="40572" y="236"/>
                      <a:pt x="40373" y="1228"/>
                      <a:pt x="40373" y="1823"/>
                    </a:cubicBezTo>
                    <a:cubicBezTo>
                      <a:pt x="40373" y="3014"/>
                      <a:pt x="40969" y="3213"/>
                      <a:pt x="41961" y="3411"/>
                    </a:cubicBezTo>
                    <a:cubicBezTo>
                      <a:pt x="55058" y="7975"/>
                      <a:pt x="55058" y="19286"/>
                      <a:pt x="55058" y="20477"/>
                    </a:cubicBezTo>
                    <a:cubicBezTo>
                      <a:pt x="55058" y="26827"/>
                      <a:pt x="51287" y="31986"/>
                      <a:pt x="46525" y="34764"/>
                    </a:cubicBezTo>
                    <a:cubicBezTo>
                      <a:pt x="40572" y="38534"/>
                      <a:pt x="32237" y="38534"/>
                      <a:pt x="27673" y="3853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25" name="Gráfico 5">
              <a:extLst>
                <a:ext uri="{FF2B5EF4-FFF2-40B4-BE49-F238E27FC236}">
                  <a16:creationId xmlns:a16="http://schemas.microsoft.com/office/drawing/2014/main" id="{1E468FB8-02F5-DD75-912B-95E52585218F}"/>
                </a:ext>
              </a:extLst>
            </p:cNvPr>
            <p:cNvGrpSpPr/>
            <p:nvPr/>
          </p:nvGrpSpPr>
          <p:grpSpPr>
            <a:xfrm>
              <a:off x="4585965" y="3290033"/>
              <a:ext cx="89098" cy="292134"/>
              <a:chOff x="4585965" y="3290033"/>
              <a:chExt cx="89098" cy="292134"/>
            </a:xfrm>
            <a:solidFill>
              <a:schemeClr val="tx1"/>
            </a:solidFill>
          </p:grpSpPr>
          <p:sp>
            <p:nvSpPr>
              <p:cNvPr id="426" name="Forma libre: forma 425">
                <a:extLst>
                  <a:ext uri="{FF2B5EF4-FFF2-40B4-BE49-F238E27FC236}">
                    <a16:creationId xmlns:a16="http://schemas.microsoft.com/office/drawing/2014/main" id="{C10B3028-F6AA-50C6-9D8B-5498EC2738E0}"/>
                  </a:ext>
                </a:extLst>
              </p:cNvPr>
              <p:cNvSpPr/>
              <p:nvPr/>
            </p:nvSpPr>
            <p:spPr>
              <a:xfrm>
                <a:off x="4595887" y="3542679"/>
                <a:ext cx="79176" cy="39489"/>
              </a:xfrm>
              <a:custGeom>
                <a:avLst/>
                <a:gdLst>
                  <a:gd name="connsiteX0" fmla="*/ 27475 w 79176"/>
                  <a:gd name="connsiteY0" fmla="*/ 20271 h 39489"/>
                  <a:gd name="connsiteX1" fmla="*/ 27475 w 79176"/>
                  <a:gd name="connsiteY1" fmla="*/ 2213 h 39489"/>
                  <a:gd name="connsiteX2" fmla="*/ 23506 w 79176"/>
                  <a:gd name="connsiteY2" fmla="*/ 2213 h 39489"/>
                  <a:gd name="connsiteX3" fmla="*/ 23506 w 79176"/>
                  <a:gd name="connsiteY3" fmla="*/ 20271 h 39489"/>
                  <a:gd name="connsiteX4" fmla="*/ 289 w 79176"/>
                  <a:gd name="connsiteY4" fmla="*/ 20271 h 39489"/>
                  <a:gd name="connsiteX5" fmla="*/ 289 w 79176"/>
                  <a:gd name="connsiteY5" fmla="*/ 23446 h 39489"/>
                  <a:gd name="connsiteX6" fmla="*/ 24697 w 79176"/>
                  <a:gd name="connsiteY6" fmla="*/ 39717 h 39489"/>
                  <a:gd name="connsiteX7" fmla="*/ 27475 w 79176"/>
                  <a:gd name="connsiteY7" fmla="*/ 39717 h 39489"/>
                  <a:gd name="connsiteX8" fmla="*/ 27475 w 79176"/>
                  <a:gd name="connsiteY8" fmla="*/ 29002 h 39489"/>
                  <a:gd name="connsiteX9" fmla="*/ 62400 w 79176"/>
                  <a:gd name="connsiteY9" fmla="*/ 29002 h 39489"/>
                  <a:gd name="connsiteX10" fmla="*/ 79466 w 79176"/>
                  <a:gd name="connsiteY10" fmla="*/ 12730 h 39489"/>
                  <a:gd name="connsiteX11" fmla="*/ 62400 w 79176"/>
                  <a:gd name="connsiteY11" fmla="*/ 228 h 39489"/>
                  <a:gd name="connsiteX12" fmla="*/ 55256 w 79176"/>
                  <a:gd name="connsiteY12" fmla="*/ 228 h 39489"/>
                  <a:gd name="connsiteX13" fmla="*/ 55256 w 79176"/>
                  <a:gd name="connsiteY13" fmla="*/ 3205 h 39489"/>
                  <a:gd name="connsiteX14" fmla="*/ 62202 w 79176"/>
                  <a:gd name="connsiteY14" fmla="*/ 3205 h 39489"/>
                  <a:gd name="connsiteX15" fmla="*/ 76291 w 79176"/>
                  <a:gd name="connsiteY15" fmla="*/ 11738 h 39489"/>
                  <a:gd name="connsiteX16" fmla="*/ 62598 w 79176"/>
                  <a:gd name="connsiteY16" fmla="*/ 20271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475" y="20271"/>
                    </a:moveTo>
                    <a:lnTo>
                      <a:pt x="27475" y="2213"/>
                    </a:lnTo>
                    <a:lnTo>
                      <a:pt x="23506" y="2213"/>
                    </a:lnTo>
                    <a:lnTo>
                      <a:pt x="23506" y="20271"/>
                    </a:lnTo>
                    <a:lnTo>
                      <a:pt x="289" y="20271"/>
                    </a:lnTo>
                    <a:lnTo>
                      <a:pt x="289" y="23446"/>
                    </a:lnTo>
                    <a:cubicBezTo>
                      <a:pt x="10608" y="23446"/>
                      <a:pt x="24300" y="27216"/>
                      <a:pt x="24697" y="39717"/>
                    </a:cubicBezTo>
                    <a:lnTo>
                      <a:pt x="27475" y="39717"/>
                    </a:lnTo>
                    <a:lnTo>
                      <a:pt x="27475" y="29002"/>
                    </a:lnTo>
                    <a:lnTo>
                      <a:pt x="62400" y="29002"/>
                    </a:lnTo>
                    <a:cubicBezTo>
                      <a:pt x="77878" y="29002"/>
                      <a:pt x="79466" y="17294"/>
                      <a:pt x="79466" y="12730"/>
                    </a:cubicBezTo>
                    <a:cubicBezTo>
                      <a:pt x="79466" y="3602"/>
                      <a:pt x="70536" y="228"/>
                      <a:pt x="62400" y="228"/>
                    </a:cubicBezTo>
                    <a:lnTo>
                      <a:pt x="55256" y="228"/>
                    </a:lnTo>
                    <a:lnTo>
                      <a:pt x="55256" y="3205"/>
                    </a:lnTo>
                    <a:lnTo>
                      <a:pt x="62202" y="3205"/>
                    </a:lnTo>
                    <a:cubicBezTo>
                      <a:pt x="71528" y="3205"/>
                      <a:pt x="76291" y="7174"/>
                      <a:pt x="76291" y="11738"/>
                    </a:cubicBezTo>
                    <a:cubicBezTo>
                      <a:pt x="76291" y="20271"/>
                      <a:pt x="64781" y="20271"/>
                      <a:pt x="62598" y="2027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7" name="Forma libre: forma 426">
                <a:extLst>
                  <a:ext uri="{FF2B5EF4-FFF2-40B4-BE49-F238E27FC236}">
                    <a16:creationId xmlns:a16="http://schemas.microsoft.com/office/drawing/2014/main" id="{C6E1CBFC-0D67-70D9-1ED1-3B58803FE231}"/>
                  </a:ext>
                </a:extLst>
              </p:cNvPr>
              <p:cNvSpPr/>
              <p:nvPr/>
            </p:nvSpPr>
            <p:spPr>
              <a:xfrm>
                <a:off x="4617715" y="3489325"/>
                <a:ext cx="55959" cy="42465"/>
              </a:xfrm>
              <a:custGeom>
                <a:avLst/>
                <a:gdLst>
                  <a:gd name="connsiteX0" fmla="*/ 14378 w 55959"/>
                  <a:gd name="connsiteY0" fmla="*/ 25228 h 42465"/>
                  <a:gd name="connsiteX1" fmla="*/ 289 w 55959"/>
                  <a:gd name="connsiteY1" fmla="*/ 25228 h 42465"/>
                  <a:gd name="connsiteX2" fmla="*/ 1678 w 55959"/>
                  <a:gd name="connsiteY2" fmla="*/ 42690 h 42465"/>
                  <a:gd name="connsiteX3" fmla="*/ 5647 w 55959"/>
                  <a:gd name="connsiteY3" fmla="*/ 42690 h 42465"/>
                  <a:gd name="connsiteX4" fmla="*/ 12791 w 55959"/>
                  <a:gd name="connsiteY4" fmla="*/ 32768 h 42465"/>
                  <a:gd name="connsiteX5" fmla="*/ 46723 w 55959"/>
                  <a:gd name="connsiteY5" fmla="*/ 32768 h 42465"/>
                  <a:gd name="connsiteX6" fmla="*/ 52280 w 55959"/>
                  <a:gd name="connsiteY6" fmla="*/ 42690 h 42465"/>
                  <a:gd name="connsiteX7" fmla="*/ 56248 w 55959"/>
                  <a:gd name="connsiteY7" fmla="*/ 42690 h 42465"/>
                  <a:gd name="connsiteX8" fmla="*/ 55852 w 55959"/>
                  <a:gd name="connsiteY8" fmla="*/ 28403 h 42465"/>
                  <a:gd name="connsiteX9" fmla="*/ 56248 w 55959"/>
                  <a:gd name="connsiteY9" fmla="*/ 12329 h 42465"/>
                  <a:gd name="connsiteX10" fmla="*/ 52280 w 55959"/>
                  <a:gd name="connsiteY10" fmla="*/ 12329 h 42465"/>
                  <a:gd name="connsiteX11" fmla="*/ 52280 w 55959"/>
                  <a:gd name="connsiteY11" fmla="*/ 14909 h 42465"/>
                  <a:gd name="connsiteX12" fmla="*/ 46327 w 55959"/>
                  <a:gd name="connsiteY12" fmla="*/ 24434 h 42465"/>
                  <a:gd name="connsiteX13" fmla="*/ 26880 w 55959"/>
                  <a:gd name="connsiteY13" fmla="*/ 24434 h 42465"/>
                  <a:gd name="connsiteX14" fmla="*/ 3067 w 55959"/>
                  <a:gd name="connsiteY14" fmla="*/ 9551 h 42465"/>
                  <a:gd name="connsiteX15" fmla="*/ 3266 w 55959"/>
                  <a:gd name="connsiteY15" fmla="*/ 8162 h 42465"/>
                  <a:gd name="connsiteX16" fmla="*/ 8227 w 55959"/>
                  <a:gd name="connsiteY16" fmla="*/ 11139 h 42465"/>
                  <a:gd name="connsiteX17" fmla="*/ 13584 w 55959"/>
                  <a:gd name="connsiteY17" fmla="*/ 5781 h 42465"/>
                  <a:gd name="connsiteX18" fmla="*/ 8028 w 55959"/>
                  <a:gd name="connsiteY18" fmla="*/ 224 h 42465"/>
                  <a:gd name="connsiteX19" fmla="*/ 289 w 55959"/>
                  <a:gd name="connsiteY19" fmla="*/ 9551 h 42465"/>
                  <a:gd name="connsiteX20" fmla="*/ 14378 w 55959"/>
                  <a:gd name="connsiteY20" fmla="*/ 2522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378" y="25228"/>
                    </a:moveTo>
                    <a:lnTo>
                      <a:pt x="289" y="25228"/>
                    </a:lnTo>
                    <a:lnTo>
                      <a:pt x="1678" y="42690"/>
                    </a:lnTo>
                    <a:lnTo>
                      <a:pt x="5647" y="42690"/>
                    </a:lnTo>
                    <a:cubicBezTo>
                      <a:pt x="5647" y="33959"/>
                      <a:pt x="6639" y="32768"/>
                      <a:pt x="12791" y="32768"/>
                    </a:cubicBezTo>
                    <a:lnTo>
                      <a:pt x="46723" y="32768"/>
                    </a:lnTo>
                    <a:cubicBezTo>
                      <a:pt x="52280" y="32768"/>
                      <a:pt x="52280" y="34157"/>
                      <a:pt x="52280" y="42690"/>
                    </a:cubicBezTo>
                    <a:lnTo>
                      <a:pt x="56248" y="42690"/>
                    </a:lnTo>
                    <a:cubicBezTo>
                      <a:pt x="56050" y="37729"/>
                      <a:pt x="55852" y="31776"/>
                      <a:pt x="55852" y="28403"/>
                    </a:cubicBezTo>
                    <a:cubicBezTo>
                      <a:pt x="55852" y="23243"/>
                      <a:pt x="55852" y="17290"/>
                      <a:pt x="56248" y="12329"/>
                    </a:cubicBezTo>
                    <a:lnTo>
                      <a:pt x="52280" y="12329"/>
                    </a:lnTo>
                    <a:lnTo>
                      <a:pt x="52280" y="14909"/>
                    </a:lnTo>
                    <a:cubicBezTo>
                      <a:pt x="52280" y="24235"/>
                      <a:pt x="50891" y="24434"/>
                      <a:pt x="46327" y="24434"/>
                    </a:cubicBezTo>
                    <a:lnTo>
                      <a:pt x="26880" y="24434"/>
                    </a:lnTo>
                    <a:cubicBezTo>
                      <a:pt x="14378" y="24434"/>
                      <a:pt x="3067" y="19274"/>
                      <a:pt x="3067" y="9551"/>
                    </a:cubicBezTo>
                    <a:cubicBezTo>
                      <a:pt x="3067" y="8757"/>
                      <a:pt x="3067" y="8559"/>
                      <a:pt x="3266" y="8162"/>
                    </a:cubicBezTo>
                    <a:cubicBezTo>
                      <a:pt x="3464" y="8559"/>
                      <a:pt x="4853" y="11139"/>
                      <a:pt x="8227" y="11139"/>
                    </a:cubicBezTo>
                    <a:cubicBezTo>
                      <a:pt x="11798" y="11139"/>
                      <a:pt x="13584" y="8559"/>
                      <a:pt x="13584" y="5781"/>
                    </a:cubicBezTo>
                    <a:cubicBezTo>
                      <a:pt x="13584" y="3399"/>
                      <a:pt x="12195" y="224"/>
                      <a:pt x="8028" y="224"/>
                    </a:cubicBezTo>
                    <a:cubicBezTo>
                      <a:pt x="4059" y="224"/>
                      <a:pt x="289" y="4193"/>
                      <a:pt x="289" y="9551"/>
                    </a:cubicBezTo>
                    <a:cubicBezTo>
                      <a:pt x="289" y="18878"/>
                      <a:pt x="8822" y="23441"/>
                      <a:pt x="14378" y="2522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8" name="Forma libre: forma 427">
                <a:extLst>
                  <a:ext uri="{FF2B5EF4-FFF2-40B4-BE49-F238E27FC236}">
                    <a16:creationId xmlns:a16="http://schemas.microsoft.com/office/drawing/2014/main" id="{15225433-7D46-BFBD-CDEE-3659781D0306}"/>
                  </a:ext>
                </a:extLst>
              </p:cNvPr>
              <p:cNvSpPr/>
              <p:nvPr/>
            </p:nvSpPr>
            <p:spPr>
              <a:xfrm>
                <a:off x="4617120" y="3423523"/>
                <a:ext cx="57943" cy="56951"/>
              </a:xfrm>
              <a:custGeom>
                <a:avLst/>
                <a:gdLst>
                  <a:gd name="connsiteX0" fmla="*/ 47319 w 57943"/>
                  <a:gd name="connsiteY0" fmla="*/ 20461 h 56951"/>
                  <a:gd name="connsiteX1" fmla="*/ 57637 w 57943"/>
                  <a:gd name="connsiteY1" fmla="*/ 10539 h 56951"/>
                  <a:gd name="connsiteX2" fmla="*/ 45533 w 57943"/>
                  <a:gd name="connsiteY2" fmla="*/ 220 h 56951"/>
                  <a:gd name="connsiteX3" fmla="*/ 38587 w 57943"/>
                  <a:gd name="connsiteY3" fmla="*/ 220 h 56951"/>
                  <a:gd name="connsiteX4" fmla="*/ 38587 w 57943"/>
                  <a:gd name="connsiteY4" fmla="*/ 3395 h 56951"/>
                  <a:gd name="connsiteX5" fmla="*/ 45533 w 57943"/>
                  <a:gd name="connsiteY5" fmla="*/ 3395 h 56951"/>
                  <a:gd name="connsiteX6" fmla="*/ 53669 w 57943"/>
                  <a:gd name="connsiteY6" fmla="*/ 7959 h 56951"/>
                  <a:gd name="connsiteX7" fmla="*/ 47319 w 57943"/>
                  <a:gd name="connsiteY7" fmla="*/ 12524 h 56951"/>
                  <a:gd name="connsiteX8" fmla="*/ 22117 w 57943"/>
                  <a:gd name="connsiteY8" fmla="*/ 12524 h 56951"/>
                  <a:gd name="connsiteX9" fmla="*/ 7234 w 57943"/>
                  <a:gd name="connsiteY9" fmla="*/ 17088 h 56951"/>
                  <a:gd name="connsiteX10" fmla="*/ 289 w 57943"/>
                  <a:gd name="connsiteY10" fmla="*/ 34550 h 56951"/>
                  <a:gd name="connsiteX11" fmla="*/ 14577 w 57943"/>
                  <a:gd name="connsiteY11" fmla="*/ 53600 h 56951"/>
                  <a:gd name="connsiteX12" fmla="*/ 20530 w 57943"/>
                  <a:gd name="connsiteY12" fmla="*/ 47647 h 56951"/>
                  <a:gd name="connsiteX13" fmla="*/ 14577 w 57943"/>
                  <a:gd name="connsiteY13" fmla="*/ 41892 h 56951"/>
                  <a:gd name="connsiteX14" fmla="*/ 8822 w 57943"/>
                  <a:gd name="connsiteY14" fmla="*/ 48441 h 56951"/>
                  <a:gd name="connsiteX15" fmla="*/ 3067 w 57943"/>
                  <a:gd name="connsiteY15" fmla="*/ 34749 h 56951"/>
                  <a:gd name="connsiteX16" fmla="*/ 19141 w 57943"/>
                  <a:gd name="connsiteY16" fmla="*/ 21255 h 56951"/>
                  <a:gd name="connsiteX17" fmla="*/ 23903 w 57943"/>
                  <a:gd name="connsiteY17" fmla="*/ 21255 h 56951"/>
                  <a:gd name="connsiteX18" fmla="*/ 28467 w 57943"/>
                  <a:gd name="connsiteY18" fmla="*/ 44670 h 56951"/>
                  <a:gd name="connsiteX19" fmla="*/ 44739 w 57943"/>
                  <a:gd name="connsiteY19" fmla="*/ 57172 h 56951"/>
                  <a:gd name="connsiteX20" fmla="*/ 58233 w 57943"/>
                  <a:gd name="connsiteY20" fmla="*/ 36931 h 56951"/>
                  <a:gd name="connsiteX21" fmla="*/ 47319 w 57943"/>
                  <a:gd name="connsiteY21" fmla="*/ 20461 h 56951"/>
                  <a:gd name="connsiteX22" fmla="*/ 26483 w 57943"/>
                  <a:gd name="connsiteY22" fmla="*/ 21255 h 56951"/>
                  <a:gd name="connsiteX23" fmla="*/ 39183 w 57943"/>
                  <a:gd name="connsiteY23" fmla="*/ 21255 h 56951"/>
                  <a:gd name="connsiteX24" fmla="*/ 55455 w 57943"/>
                  <a:gd name="connsiteY24" fmla="*/ 36138 h 56951"/>
                  <a:gd name="connsiteX25" fmla="*/ 44739 w 57943"/>
                  <a:gd name="connsiteY25" fmla="*/ 47449 h 56951"/>
                  <a:gd name="connsiteX26" fmla="*/ 26483 w 57943"/>
                  <a:gd name="connsiteY26" fmla="*/ 2125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19" y="20461"/>
                    </a:moveTo>
                    <a:cubicBezTo>
                      <a:pt x="52280" y="19866"/>
                      <a:pt x="57637" y="16492"/>
                      <a:pt x="57637" y="10539"/>
                    </a:cubicBezTo>
                    <a:cubicBezTo>
                      <a:pt x="57637" y="7959"/>
                      <a:pt x="55852" y="220"/>
                      <a:pt x="45533" y="220"/>
                    </a:cubicBezTo>
                    <a:lnTo>
                      <a:pt x="38587" y="220"/>
                    </a:lnTo>
                    <a:lnTo>
                      <a:pt x="38587" y="3395"/>
                    </a:lnTo>
                    <a:lnTo>
                      <a:pt x="45533" y="3395"/>
                    </a:lnTo>
                    <a:cubicBezTo>
                      <a:pt x="52875" y="3395"/>
                      <a:pt x="53669" y="6570"/>
                      <a:pt x="53669" y="7959"/>
                    </a:cubicBezTo>
                    <a:cubicBezTo>
                      <a:pt x="53669" y="12127"/>
                      <a:pt x="47914" y="12524"/>
                      <a:pt x="47319" y="12524"/>
                    </a:cubicBezTo>
                    <a:lnTo>
                      <a:pt x="22117" y="12524"/>
                    </a:lnTo>
                    <a:cubicBezTo>
                      <a:pt x="16759" y="12524"/>
                      <a:pt x="11798" y="12524"/>
                      <a:pt x="7234" y="17088"/>
                    </a:cubicBezTo>
                    <a:cubicBezTo>
                      <a:pt x="2273" y="22049"/>
                      <a:pt x="289" y="28399"/>
                      <a:pt x="289" y="34550"/>
                    </a:cubicBezTo>
                    <a:cubicBezTo>
                      <a:pt x="289" y="44869"/>
                      <a:pt x="6242" y="53600"/>
                      <a:pt x="14577" y="53600"/>
                    </a:cubicBezTo>
                    <a:cubicBezTo>
                      <a:pt x="18347" y="53600"/>
                      <a:pt x="20530" y="51020"/>
                      <a:pt x="20530" y="47647"/>
                    </a:cubicBezTo>
                    <a:cubicBezTo>
                      <a:pt x="20530" y="44274"/>
                      <a:pt x="17950" y="41892"/>
                      <a:pt x="14577" y="41892"/>
                    </a:cubicBezTo>
                    <a:cubicBezTo>
                      <a:pt x="13187" y="41892"/>
                      <a:pt x="9020" y="42488"/>
                      <a:pt x="8822" y="48441"/>
                    </a:cubicBezTo>
                    <a:cubicBezTo>
                      <a:pt x="4456" y="44869"/>
                      <a:pt x="3067" y="38717"/>
                      <a:pt x="3067" y="34749"/>
                    </a:cubicBezTo>
                    <a:cubicBezTo>
                      <a:pt x="3067" y="28597"/>
                      <a:pt x="7830" y="21255"/>
                      <a:pt x="19141" y="21255"/>
                    </a:cubicBezTo>
                    <a:lnTo>
                      <a:pt x="23903" y="21255"/>
                    </a:lnTo>
                    <a:cubicBezTo>
                      <a:pt x="24300" y="27803"/>
                      <a:pt x="24697" y="36534"/>
                      <a:pt x="28467" y="44670"/>
                    </a:cubicBezTo>
                    <a:cubicBezTo>
                      <a:pt x="32634" y="53997"/>
                      <a:pt x="39183" y="57172"/>
                      <a:pt x="44739" y="57172"/>
                    </a:cubicBezTo>
                    <a:cubicBezTo>
                      <a:pt x="55058" y="57172"/>
                      <a:pt x="58233" y="44869"/>
                      <a:pt x="58233" y="36931"/>
                    </a:cubicBezTo>
                    <a:cubicBezTo>
                      <a:pt x="58233" y="28597"/>
                      <a:pt x="53272" y="22842"/>
                      <a:pt x="47319" y="20461"/>
                    </a:cubicBezTo>
                    <a:close/>
                    <a:moveTo>
                      <a:pt x="26483" y="21255"/>
                    </a:moveTo>
                    <a:lnTo>
                      <a:pt x="39183" y="21255"/>
                    </a:lnTo>
                    <a:cubicBezTo>
                      <a:pt x="51089" y="21255"/>
                      <a:pt x="55455" y="30383"/>
                      <a:pt x="55455" y="36138"/>
                    </a:cubicBezTo>
                    <a:cubicBezTo>
                      <a:pt x="55455" y="42289"/>
                      <a:pt x="51089" y="47449"/>
                      <a:pt x="44739" y="47449"/>
                    </a:cubicBezTo>
                    <a:cubicBezTo>
                      <a:pt x="37794" y="47449"/>
                      <a:pt x="27277" y="42091"/>
                      <a:pt x="26483" y="2125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9" name="Forma libre: forma 428">
                <a:extLst>
                  <a:ext uri="{FF2B5EF4-FFF2-40B4-BE49-F238E27FC236}">
                    <a16:creationId xmlns:a16="http://schemas.microsoft.com/office/drawing/2014/main" id="{5E390B4F-39CE-3DE6-FF04-2FC2BC6A8803}"/>
                  </a:ext>
                </a:extLst>
              </p:cNvPr>
              <p:cNvSpPr/>
              <p:nvPr/>
            </p:nvSpPr>
            <p:spPr>
              <a:xfrm>
                <a:off x="4585965" y="3356730"/>
                <a:ext cx="89098" cy="62309"/>
              </a:xfrm>
              <a:custGeom>
                <a:avLst/>
                <a:gdLst>
                  <a:gd name="connsiteX0" fmla="*/ 40373 w 89098"/>
                  <a:gd name="connsiteY0" fmla="*/ 44269 h 62309"/>
                  <a:gd name="connsiteX1" fmla="*/ 289 w 89098"/>
                  <a:gd name="connsiteY1" fmla="*/ 44269 h 62309"/>
                  <a:gd name="connsiteX2" fmla="*/ 1678 w 89098"/>
                  <a:gd name="connsiteY2" fmla="*/ 62525 h 62309"/>
                  <a:gd name="connsiteX3" fmla="*/ 5647 w 89098"/>
                  <a:gd name="connsiteY3" fmla="*/ 62525 h 62309"/>
                  <a:gd name="connsiteX4" fmla="*/ 12592 w 89098"/>
                  <a:gd name="connsiteY4" fmla="*/ 52603 h 62309"/>
                  <a:gd name="connsiteX5" fmla="*/ 87998 w 89098"/>
                  <a:gd name="connsiteY5" fmla="*/ 52603 h 62309"/>
                  <a:gd name="connsiteX6" fmla="*/ 87998 w 89098"/>
                  <a:gd name="connsiteY6" fmla="*/ 49626 h 62309"/>
                  <a:gd name="connsiteX7" fmla="*/ 80259 w 89098"/>
                  <a:gd name="connsiteY7" fmla="*/ 45062 h 62309"/>
                  <a:gd name="connsiteX8" fmla="*/ 89388 w 89098"/>
                  <a:gd name="connsiteY8" fmla="*/ 28394 h 62309"/>
                  <a:gd name="connsiteX9" fmla="*/ 60614 w 89098"/>
                  <a:gd name="connsiteY9" fmla="*/ 215 h 62309"/>
                  <a:gd name="connsiteX10" fmla="*/ 32039 w 89098"/>
                  <a:gd name="connsiteY10" fmla="*/ 27005 h 62309"/>
                  <a:gd name="connsiteX11" fmla="*/ 40373 w 89098"/>
                  <a:gd name="connsiteY11" fmla="*/ 44269 h 62309"/>
                  <a:gd name="connsiteX12" fmla="*/ 73513 w 89098"/>
                  <a:gd name="connsiteY12" fmla="*/ 44070 h 62309"/>
                  <a:gd name="connsiteX13" fmla="*/ 47517 w 89098"/>
                  <a:gd name="connsiteY13" fmla="*/ 44070 h 62309"/>
                  <a:gd name="connsiteX14" fmla="*/ 42953 w 89098"/>
                  <a:gd name="connsiteY14" fmla="*/ 42681 h 62309"/>
                  <a:gd name="connsiteX15" fmla="*/ 34817 w 89098"/>
                  <a:gd name="connsiteY15" fmla="*/ 27600 h 62309"/>
                  <a:gd name="connsiteX16" fmla="*/ 42953 w 89098"/>
                  <a:gd name="connsiteY16" fmla="*/ 14305 h 62309"/>
                  <a:gd name="connsiteX17" fmla="*/ 60614 w 89098"/>
                  <a:gd name="connsiteY17" fmla="*/ 10733 h 62309"/>
                  <a:gd name="connsiteX18" fmla="*/ 78473 w 89098"/>
                  <a:gd name="connsiteY18" fmla="*/ 14701 h 62309"/>
                  <a:gd name="connsiteX19" fmla="*/ 86609 w 89098"/>
                  <a:gd name="connsiteY19" fmla="*/ 28989 h 62309"/>
                  <a:gd name="connsiteX20" fmla="*/ 78870 w 89098"/>
                  <a:gd name="connsiteY20" fmla="*/ 42284 h 62309"/>
                  <a:gd name="connsiteX21" fmla="*/ 73513 w 89098"/>
                  <a:gd name="connsiteY21" fmla="*/ 4407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9098" h="62309">
                    <a:moveTo>
                      <a:pt x="40373" y="44269"/>
                    </a:moveTo>
                    <a:lnTo>
                      <a:pt x="289" y="44269"/>
                    </a:lnTo>
                    <a:lnTo>
                      <a:pt x="1678" y="62525"/>
                    </a:lnTo>
                    <a:lnTo>
                      <a:pt x="5647" y="62525"/>
                    </a:lnTo>
                    <a:cubicBezTo>
                      <a:pt x="5647" y="53794"/>
                      <a:pt x="6441" y="52603"/>
                      <a:pt x="12592" y="52603"/>
                    </a:cubicBezTo>
                    <a:lnTo>
                      <a:pt x="87998" y="52603"/>
                    </a:lnTo>
                    <a:lnTo>
                      <a:pt x="87998" y="49626"/>
                    </a:lnTo>
                    <a:cubicBezTo>
                      <a:pt x="87800" y="49428"/>
                      <a:pt x="86014" y="48436"/>
                      <a:pt x="80259" y="45062"/>
                    </a:cubicBezTo>
                    <a:cubicBezTo>
                      <a:pt x="83038" y="43078"/>
                      <a:pt x="89388" y="37720"/>
                      <a:pt x="89388" y="28394"/>
                    </a:cubicBezTo>
                    <a:cubicBezTo>
                      <a:pt x="89388" y="13312"/>
                      <a:pt x="77084" y="215"/>
                      <a:pt x="60614" y="215"/>
                    </a:cubicBezTo>
                    <a:cubicBezTo>
                      <a:pt x="44739" y="215"/>
                      <a:pt x="32039" y="12717"/>
                      <a:pt x="32039" y="27005"/>
                    </a:cubicBezTo>
                    <a:cubicBezTo>
                      <a:pt x="32039" y="36926"/>
                      <a:pt x="37992" y="42284"/>
                      <a:pt x="40373" y="44269"/>
                    </a:cubicBezTo>
                    <a:close/>
                    <a:moveTo>
                      <a:pt x="73513" y="44070"/>
                    </a:moveTo>
                    <a:lnTo>
                      <a:pt x="47517" y="44070"/>
                    </a:lnTo>
                    <a:cubicBezTo>
                      <a:pt x="45136" y="44070"/>
                      <a:pt x="44938" y="44070"/>
                      <a:pt x="42953" y="42681"/>
                    </a:cubicBezTo>
                    <a:cubicBezTo>
                      <a:pt x="36008" y="37720"/>
                      <a:pt x="34817" y="30775"/>
                      <a:pt x="34817" y="27600"/>
                    </a:cubicBezTo>
                    <a:cubicBezTo>
                      <a:pt x="34817" y="22044"/>
                      <a:pt x="38191" y="17480"/>
                      <a:pt x="42953" y="14305"/>
                    </a:cubicBezTo>
                    <a:cubicBezTo>
                      <a:pt x="48113" y="11130"/>
                      <a:pt x="55455" y="10733"/>
                      <a:pt x="60614" y="10733"/>
                    </a:cubicBezTo>
                    <a:cubicBezTo>
                      <a:pt x="65178" y="10733"/>
                      <a:pt x="72917" y="10931"/>
                      <a:pt x="78473" y="14701"/>
                    </a:cubicBezTo>
                    <a:cubicBezTo>
                      <a:pt x="82442" y="17281"/>
                      <a:pt x="86609" y="22044"/>
                      <a:pt x="86609" y="28989"/>
                    </a:cubicBezTo>
                    <a:cubicBezTo>
                      <a:pt x="86609" y="34545"/>
                      <a:pt x="83633" y="39109"/>
                      <a:pt x="78870" y="42284"/>
                    </a:cubicBezTo>
                    <a:cubicBezTo>
                      <a:pt x="76291" y="44070"/>
                      <a:pt x="75894" y="44070"/>
                      <a:pt x="73513" y="4407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0" name="Forma libre: forma 429">
                <a:extLst>
                  <a:ext uri="{FF2B5EF4-FFF2-40B4-BE49-F238E27FC236}">
                    <a16:creationId xmlns:a16="http://schemas.microsoft.com/office/drawing/2014/main" id="{5EF4AABE-A8D5-EB04-C5D4-E3E25D272761}"/>
                  </a:ext>
                </a:extLst>
              </p:cNvPr>
              <p:cNvSpPr/>
              <p:nvPr/>
            </p:nvSpPr>
            <p:spPr>
              <a:xfrm>
                <a:off x="4617120" y="3290033"/>
                <a:ext cx="57943" cy="56951"/>
              </a:xfrm>
              <a:custGeom>
                <a:avLst/>
                <a:gdLst>
                  <a:gd name="connsiteX0" fmla="*/ 47319 w 57943"/>
                  <a:gd name="connsiteY0" fmla="*/ 20451 h 56951"/>
                  <a:gd name="connsiteX1" fmla="*/ 57637 w 57943"/>
                  <a:gd name="connsiteY1" fmla="*/ 10529 h 56951"/>
                  <a:gd name="connsiteX2" fmla="*/ 45533 w 57943"/>
                  <a:gd name="connsiteY2" fmla="*/ 210 h 56951"/>
                  <a:gd name="connsiteX3" fmla="*/ 38587 w 57943"/>
                  <a:gd name="connsiteY3" fmla="*/ 210 h 56951"/>
                  <a:gd name="connsiteX4" fmla="*/ 38587 w 57943"/>
                  <a:gd name="connsiteY4" fmla="*/ 3385 h 56951"/>
                  <a:gd name="connsiteX5" fmla="*/ 45533 w 57943"/>
                  <a:gd name="connsiteY5" fmla="*/ 3385 h 56951"/>
                  <a:gd name="connsiteX6" fmla="*/ 53669 w 57943"/>
                  <a:gd name="connsiteY6" fmla="*/ 7949 h 56951"/>
                  <a:gd name="connsiteX7" fmla="*/ 47319 w 57943"/>
                  <a:gd name="connsiteY7" fmla="*/ 12513 h 56951"/>
                  <a:gd name="connsiteX8" fmla="*/ 22117 w 57943"/>
                  <a:gd name="connsiteY8" fmla="*/ 12513 h 56951"/>
                  <a:gd name="connsiteX9" fmla="*/ 7234 w 57943"/>
                  <a:gd name="connsiteY9" fmla="*/ 17077 h 56951"/>
                  <a:gd name="connsiteX10" fmla="*/ 289 w 57943"/>
                  <a:gd name="connsiteY10" fmla="*/ 34540 h 56951"/>
                  <a:gd name="connsiteX11" fmla="*/ 14577 w 57943"/>
                  <a:gd name="connsiteY11" fmla="*/ 53590 h 56951"/>
                  <a:gd name="connsiteX12" fmla="*/ 20530 w 57943"/>
                  <a:gd name="connsiteY12" fmla="*/ 47636 h 56951"/>
                  <a:gd name="connsiteX13" fmla="*/ 14577 w 57943"/>
                  <a:gd name="connsiteY13" fmla="*/ 41882 h 56951"/>
                  <a:gd name="connsiteX14" fmla="*/ 8822 w 57943"/>
                  <a:gd name="connsiteY14" fmla="*/ 48430 h 56951"/>
                  <a:gd name="connsiteX15" fmla="*/ 3067 w 57943"/>
                  <a:gd name="connsiteY15" fmla="*/ 34738 h 56951"/>
                  <a:gd name="connsiteX16" fmla="*/ 19141 w 57943"/>
                  <a:gd name="connsiteY16" fmla="*/ 21244 h 56951"/>
                  <a:gd name="connsiteX17" fmla="*/ 23903 w 57943"/>
                  <a:gd name="connsiteY17" fmla="*/ 21244 h 56951"/>
                  <a:gd name="connsiteX18" fmla="*/ 28467 w 57943"/>
                  <a:gd name="connsiteY18" fmla="*/ 44660 h 56951"/>
                  <a:gd name="connsiteX19" fmla="*/ 44739 w 57943"/>
                  <a:gd name="connsiteY19" fmla="*/ 57162 h 56951"/>
                  <a:gd name="connsiteX20" fmla="*/ 58233 w 57943"/>
                  <a:gd name="connsiteY20" fmla="*/ 36921 h 56951"/>
                  <a:gd name="connsiteX21" fmla="*/ 47319 w 57943"/>
                  <a:gd name="connsiteY21" fmla="*/ 20451 h 56951"/>
                  <a:gd name="connsiteX22" fmla="*/ 26483 w 57943"/>
                  <a:gd name="connsiteY22" fmla="*/ 21244 h 56951"/>
                  <a:gd name="connsiteX23" fmla="*/ 39183 w 57943"/>
                  <a:gd name="connsiteY23" fmla="*/ 21244 h 56951"/>
                  <a:gd name="connsiteX24" fmla="*/ 55455 w 57943"/>
                  <a:gd name="connsiteY24" fmla="*/ 36127 h 56951"/>
                  <a:gd name="connsiteX25" fmla="*/ 44739 w 57943"/>
                  <a:gd name="connsiteY25" fmla="*/ 47438 h 56951"/>
                  <a:gd name="connsiteX26" fmla="*/ 26483 w 57943"/>
                  <a:gd name="connsiteY26" fmla="*/ 2124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19" y="20451"/>
                    </a:moveTo>
                    <a:cubicBezTo>
                      <a:pt x="52280" y="19855"/>
                      <a:pt x="57637" y="16482"/>
                      <a:pt x="57637" y="10529"/>
                    </a:cubicBezTo>
                    <a:cubicBezTo>
                      <a:pt x="57637" y="7949"/>
                      <a:pt x="55852" y="210"/>
                      <a:pt x="45533" y="210"/>
                    </a:cubicBezTo>
                    <a:lnTo>
                      <a:pt x="38587" y="210"/>
                    </a:lnTo>
                    <a:lnTo>
                      <a:pt x="38587" y="3385"/>
                    </a:lnTo>
                    <a:lnTo>
                      <a:pt x="45533" y="3385"/>
                    </a:lnTo>
                    <a:cubicBezTo>
                      <a:pt x="52875" y="3385"/>
                      <a:pt x="53669" y="6560"/>
                      <a:pt x="53669" y="7949"/>
                    </a:cubicBezTo>
                    <a:cubicBezTo>
                      <a:pt x="53669" y="12116"/>
                      <a:pt x="47914" y="12513"/>
                      <a:pt x="47319" y="12513"/>
                    </a:cubicBezTo>
                    <a:lnTo>
                      <a:pt x="22117" y="12513"/>
                    </a:lnTo>
                    <a:cubicBezTo>
                      <a:pt x="16759" y="12513"/>
                      <a:pt x="11798" y="12513"/>
                      <a:pt x="7234" y="17077"/>
                    </a:cubicBezTo>
                    <a:cubicBezTo>
                      <a:pt x="2273" y="22038"/>
                      <a:pt x="289" y="28388"/>
                      <a:pt x="289" y="34540"/>
                    </a:cubicBezTo>
                    <a:cubicBezTo>
                      <a:pt x="289" y="44858"/>
                      <a:pt x="6242" y="53590"/>
                      <a:pt x="14577" y="53590"/>
                    </a:cubicBezTo>
                    <a:cubicBezTo>
                      <a:pt x="18347" y="53590"/>
                      <a:pt x="20530" y="51010"/>
                      <a:pt x="20530" y="47636"/>
                    </a:cubicBezTo>
                    <a:cubicBezTo>
                      <a:pt x="20530" y="44263"/>
                      <a:pt x="17950" y="41882"/>
                      <a:pt x="14577" y="41882"/>
                    </a:cubicBezTo>
                    <a:cubicBezTo>
                      <a:pt x="13187" y="41882"/>
                      <a:pt x="9020" y="42477"/>
                      <a:pt x="8822" y="48430"/>
                    </a:cubicBezTo>
                    <a:cubicBezTo>
                      <a:pt x="4456" y="44858"/>
                      <a:pt x="3067" y="38707"/>
                      <a:pt x="3067" y="34738"/>
                    </a:cubicBezTo>
                    <a:cubicBezTo>
                      <a:pt x="3067" y="28586"/>
                      <a:pt x="7830" y="21244"/>
                      <a:pt x="19141" y="21244"/>
                    </a:cubicBezTo>
                    <a:lnTo>
                      <a:pt x="23903" y="21244"/>
                    </a:lnTo>
                    <a:cubicBezTo>
                      <a:pt x="24300" y="27793"/>
                      <a:pt x="24697" y="36524"/>
                      <a:pt x="28467" y="44660"/>
                    </a:cubicBezTo>
                    <a:cubicBezTo>
                      <a:pt x="32634" y="53987"/>
                      <a:pt x="39183" y="57162"/>
                      <a:pt x="44739" y="57162"/>
                    </a:cubicBezTo>
                    <a:cubicBezTo>
                      <a:pt x="55058" y="57162"/>
                      <a:pt x="58233" y="44858"/>
                      <a:pt x="58233" y="36921"/>
                    </a:cubicBezTo>
                    <a:cubicBezTo>
                      <a:pt x="58233" y="28586"/>
                      <a:pt x="53272" y="22832"/>
                      <a:pt x="47319" y="20451"/>
                    </a:cubicBezTo>
                    <a:close/>
                    <a:moveTo>
                      <a:pt x="26483" y="21244"/>
                    </a:moveTo>
                    <a:lnTo>
                      <a:pt x="39183" y="21244"/>
                    </a:lnTo>
                    <a:cubicBezTo>
                      <a:pt x="51089" y="21244"/>
                      <a:pt x="55455" y="30372"/>
                      <a:pt x="55455" y="36127"/>
                    </a:cubicBezTo>
                    <a:cubicBezTo>
                      <a:pt x="55455" y="42279"/>
                      <a:pt x="51089" y="47438"/>
                      <a:pt x="44739" y="47438"/>
                    </a:cubicBezTo>
                    <a:cubicBezTo>
                      <a:pt x="37794" y="47438"/>
                      <a:pt x="27277" y="42080"/>
                      <a:pt x="26483" y="212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31" name="Forma libre: forma 430">
              <a:extLst>
                <a:ext uri="{FF2B5EF4-FFF2-40B4-BE49-F238E27FC236}">
                  <a16:creationId xmlns:a16="http://schemas.microsoft.com/office/drawing/2014/main" id="{583C45F8-65BA-D0C4-6685-F3FD97BFD19D}"/>
                </a:ext>
              </a:extLst>
            </p:cNvPr>
            <p:cNvSpPr/>
            <p:nvPr/>
          </p:nvSpPr>
          <p:spPr>
            <a:xfrm>
              <a:off x="4589140" y="3255444"/>
              <a:ext cx="110529" cy="31551"/>
            </a:xfrm>
            <a:custGeom>
              <a:avLst/>
              <a:gdLst>
                <a:gd name="connsiteX0" fmla="*/ 28864 w 110529"/>
                <a:gd name="connsiteY0" fmla="*/ 204 h 31551"/>
                <a:gd name="connsiteX1" fmla="*/ 30253 w 110529"/>
                <a:gd name="connsiteY1" fmla="*/ 19453 h 31551"/>
                <a:gd name="connsiteX2" fmla="*/ 34222 w 110529"/>
                <a:gd name="connsiteY2" fmla="*/ 19453 h 31551"/>
                <a:gd name="connsiteX3" fmla="*/ 41366 w 110529"/>
                <a:gd name="connsiteY3" fmla="*/ 8539 h 31551"/>
                <a:gd name="connsiteX4" fmla="*/ 91372 w 110529"/>
                <a:gd name="connsiteY4" fmla="*/ 8539 h 31551"/>
                <a:gd name="connsiteX5" fmla="*/ 108041 w 110529"/>
                <a:gd name="connsiteY5" fmla="*/ 17865 h 31551"/>
                <a:gd name="connsiteX6" fmla="*/ 106255 w 110529"/>
                <a:gd name="connsiteY6" fmla="*/ 24612 h 31551"/>
                <a:gd name="connsiteX7" fmla="*/ 100698 w 110529"/>
                <a:gd name="connsiteY7" fmla="*/ 20247 h 31551"/>
                <a:gd name="connsiteX8" fmla="*/ 94745 w 110529"/>
                <a:gd name="connsiteY8" fmla="*/ 26001 h 31551"/>
                <a:gd name="connsiteX9" fmla="*/ 100698 w 110529"/>
                <a:gd name="connsiteY9" fmla="*/ 31756 h 31551"/>
                <a:gd name="connsiteX10" fmla="*/ 110819 w 110529"/>
                <a:gd name="connsiteY10" fmla="*/ 17468 h 31551"/>
                <a:gd name="connsiteX11" fmla="*/ 91173 w 110529"/>
                <a:gd name="connsiteY11" fmla="*/ 204 h 31551"/>
                <a:gd name="connsiteX12" fmla="*/ 7036 w 110529"/>
                <a:gd name="connsiteY12" fmla="*/ 204 h 31551"/>
                <a:gd name="connsiteX13" fmla="*/ 289 w 110529"/>
                <a:gd name="connsiteY13" fmla="*/ 6951 h 31551"/>
                <a:gd name="connsiteX14" fmla="*/ 7036 w 110529"/>
                <a:gd name="connsiteY14" fmla="*/ 13698 h 31551"/>
                <a:gd name="connsiteX15" fmla="*/ 13584 w 110529"/>
                <a:gd name="connsiteY15" fmla="*/ 6951 h 31551"/>
                <a:gd name="connsiteX16" fmla="*/ 7036 w 110529"/>
                <a:gd name="connsiteY16" fmla="*/ 204 h 3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529" h="31551">
                  <a:moveTo>
                    <a:pt x="28864" y="204"/>
                  </a:moveTo>
                  <a:lnTo>
                    <a:pt x="30253" y="19453"/>
                  </a:lnTo>
                  <a:lnTo>
                    <a:pt x="34222" y="19453"/>
                  </a:lnTo>
                  <a:cubicBezTo>
                    <a:pt x="34222" y="9729"/>
                    <a:pt x="35214" y="8539"/>
                    <a:pt x="41366" y="8539"/>
                  </a:cubicBezTo>
                  <a:lnTo>
                    <a:pt x="91372" y="8539"/>
                  </a:lnTo>
                  <a:cubicBezTo>
                    <a:pt x="97127" y="8539"/>
                    <a:pt x="108041" y="9729"/>
                    <a:pt x="108041" y="17865"/>
                  </a:cubicBezTo>
                  <a:cubicBezTo>
                    <a:pt x="108041" y="18461"/>
                    <a:pt x="108041" y="21437"/>
                    <a:pt x="106255" y="24612"/>
                  </a:cubicBezTo>
                  <a:cubicBezTo>
                    <a:pt x="105858" y="22826"/>
                    <a:pt x="104072" y="20247"/>
                    <a:pt x="100698" y="20247"/>
                  </a:cubicBezTo>
                  <a:cubicBezTo>
                    <a:pt x="97325" y="20247"/>
                    <a:pt x="94745" y="22429"/>
                    <a:pt x="94745" y="26001"/>
                  </a:cubicBezTo>
                  <a:cubicBezTo>
                    <a:pt x="94745" y="29573"/>
                    <a:pt x="97325" y="31756"/>
                    <a:pt x="100698" y="31756"/>
                  </a:cubicBezTo>
                  <a:cubicBezTo>
                    <a:pt x="107247" y="31756"/>
                    <a:pt x="110819" y="24811"/>
                    <a:pt x="110819" y="17468"/>
                  </a:cubicBezTo>
                  <a:cubicBezTo>
                    <a:pt x="110819" y="8142"/>
                    <a:pt x="102683" y="204"/>
                    <a:pt x="91173" y="204"/>
                  </a:cubicBezTo>
                  <a:close/>
                  <a:moveTo>
                    <a:pt x="7036" y="204"/>
                  </a:moveTo>
                  <a:cubicBezTo>
                    <a:pt x="3266" y="204"/>
                    <a:pt x="289" y="3379"/>
                    <a:pt x="289" y="6951"/>
                  </a:cubicBezTo>
                  <a:cubicBezTo>
                    <a:pt x="289" y="10523"/>
                    <a:pt x="3266" y="13698"/>
                    <a:pt x="7036" y="13698"/>
                  </a:cubicBezTo>
                  <a:cubicBezTo>
                    <a:pt x="10608" y="13698"/>
                    <a:pt x="13584" y="10523"/>
                    <a:pt x="13584" y="6951"/>
                  </a:cubicBezTo>
                  <a:cubicBezTo>
                    <a:pt x="13584" y="3379"/>
                    <a:pt x="10608" y="204"/>
                    <a:pt x="7036" y="20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2" name="Forma libre: forma 431">
              <a:extLst>
                <a:ext uri="{FF2B5EF4-FFF2-40B4-BE49-F238E27FC236}">
                  <a16:creationId xmlns:a16="http://schemas.microsoft.com/office/drawing/2014/main" id="{A7CBD30C-AE55-A7F6-665E-FD05181CC3A8}"/>
                </a:ext>
              </a:extLst>
            </p:cNvPr>
            <p:cNvSpPr/>
            <p:nvPr/>
          </p:nvSpPr>
          <p:spPr>
            <a:xfrm>
              <a:off x="4617120" y="3183985"/>
              <a:ext cx="57943" cy="55959"/>
            </a:xfrm>
            <a:custGeom>
              <a:avLst/>
              <a:gdLst>
                <a:gd name="connsiteX0" fmla="*/ 29856 w 57943"/>
                <a:gd name="connsiteY0" fmla="*/ 201 h 55959"/>
                <a:gd name="connsiteX1" fmla="*/ 289 w 57943"/>
                <a:gd name="connsiteY1" fmla="*/ 28181 h 55959"/>
                <a:gd name="connsiteX2" fmla="*/ 29856 w 57943"/>
                <a:gd name="connsiteY2" fmla="*/ 56161 h 55959"/>
                <a:gd name="connsiteX3" fmla="*/ 58233 w 57943"/>
                <a:gd name="connsiteY3" fmla="*/ 28181 h 55959"/>
                <a:gd name="connsiteX4" fmla="*/ 29856 w 57943"/>
                <a:gd name="connsiteY4" fmla="*/ 201 h 55959"/>
                <a:gd name="connsiteX5" fmla="*/ 55058 w 57943"/>
                <a:gd name="connsiteY5" fmla="*/ 28181 h 55959"/>
                <a:gd name="connsiteX6" fmla="*/ 46525 w 57943"/>
                <a:gd name="connsiteY6" fmla="*/ 42469 h 55959"/>
                <a:gd name="connsiteX7" fmla="*/ 28864 w 57943"/>
                <a:gd name="connsiteY7" fmla="*/ 45644 h 55959"/>
                <a:gd name="connsiteX8" fmla="*/ 11402 w 57943"/>
                <a:gd name="connsiteY8" fmla="*/ 42667 h 55959"/>
                <a:gd name="connsiteX9" fmla="*/ 3067 w 57943"/>
                <a:gd name="connsiteY9" fmla="*/ 28181 h 55959"/>
                <a:gd name="connsiteX10" fmla="*/ 11203 w 57943"/>
                <a:gd name="connsiteY10" fmla="*/ 13894 h 55959"/>
                <a:gd name="connsiteX11" fmla="*/ 28864 w 57943"/>
                <a:gd name="connsiteY11" fmla="*/ 10719 h 55959"/>
                <a:gd name="connsiteX12" fmla="*/ 45731 w 57943"/>
                <a:gd name="connsiteY12" fmla="*/ 13497 h 55959"/>
                <a:gd name="connsiteX13" fmla="*/ 55058 w 57943"/>
                <a:gd name="connsiteY13" fmla="*/ 28181 h 5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43" h="55959">
                  <a:moveTo>
                    <a:pt x="29856" y="201"/>
                  </a:moveTo>
                  <a:cubicBezTo>
                    <a:pt x="13584" y="201"/>
                    <a:pt x="289" y="12901"/>
                    <a:pt x="289" y="28181"/>
                  </a:cubicBezTo>
                  <a:cubicBezTo>
                    <a:pt x="289" y="43858"/>
                    <a:pt x="13981" y="56161"/>
                    <a:pt x="29856" y="56161"/>
                  </a:cubicBezTo>
                  <a:cubicBezTo>
                    <a:pt x="46128" y="56161"/>
                    <a:pt x="58233" y="43064"/>
                    <a:pt x="58233" y="28181"/>
                  </a:cubicBezTo>
                  <a:cubicBezTo>
                    <a:pt x="58233" y="12901"/>
                    <a:pt x="45930" y="201"/>
                    <a:pt x="29856" y="201"/>
                  </a:cubicBezTo>
                  <a:close/>
                  <a:moveTo>
                    <a:pt x="55058" y="28181"/>
                  </a:moveTo>
                  <a:cubicBezTo>
                    <a:pt x="55058" y="33539"/>
                    <a:pt x="52478" y="39095"/>
                    <a:pt x="46525" y="42469"/>
                  </a:cubicBezTo>
                  <a:cubicBezTo>
                    <a:pt x="40969" y="45644"/>
                    <a:pt x="33428" y="45644"/>
                    <a:pt x="28864" y="45644"/>
                  </a:cubicBezTo>
                  <a:cubicBezTo>
                    <a:pt x="23903" y="45644"/>
                    <a:pt x="16958" y="45644"/>
                    <a:pt x="11402" y="42667"/>
                  </a:cubicBezTo>
                  <a:cubicBezTo>
                    <a:pt x="5647" y="39294"/>
                    <a:pt x="3067" y="33341"/>
                    <a:pt x="3067" y="28181"/>
                  </a:cubicBezTo>
                  <a:cubicBezTo>
                    <a:pt x="3067" y="22625"/>
                    <a:pt x="5845" y="17267"/>
                    <a:pt x="11203" y="13894"/>
                  </a:cubicBezTo>
                  <a:cubicBezTo>
                    <a:pt x="16561" y="10719"/>
                    <a:pt x="23903" y="10719"/>
                    <a:pt x="28864" y="10719"/>
                  </a:cubicBezTo>
                  <a:cubicBezTo>
                    <a:pt x="33428" y="10719"/>
                    <a:pt x="40175" y="10719"/>
                    <a:pt x="45731" y="13497"/>
                  </a:cubicBezTo>
                  <a:cubicBezTo>
                    <a:pt x="51486" y="16275"/>
                    <a:pt x="55058" y="21831"/>
                    <a:pt x="55058" y="2818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33" name="Gráfico 5">
              <a:extLst>
                <a:ext uri="{FF2B5EF4-FFF2-40B4-BE49-F238E27FC236}">
                  <a16:creationId xmlns:a16="http://schemas.microsoft.com/office/drawing/2014/main" id="{78578193-15DA-819C-5154-ECBDDC04674A}"/>
                </a:ext>
              </a:extLst>
            </p:cNvPr>
            <p:cNvGrpSpPr/>
            <p:nvPr/>
          </p:nvGrpSpPr>
          <p:grpSpPr>
            <a:xfrm>
              <a:off x="4743564" y="4108811"/>
              <a:ext cx="87709" cy="298338"/>
              <a:chOff x="4743564" y="4108811"/>
              <a:chExt cx="87709" cy="298338"/>
            </a:xfrm>
            <a:solidFill>
              <a:schemeClr val="tx1"/>
            </a:solidFill>
          </p:grpSpPr>
          <p:sp>
            <p:nvSpPr>
              <p:cNvPr id="434" name="Forma libre: forma 433">
                <a:extLst>
                  <a:ext uri="{FF2B5EF4-FFF2-40B4-BE49-F238E27FC236}">
                    <a16:creationId xmlns:a16="http://schemas.microsoft.com/office/drawing/2014/main" id="{7590B8C2-6F90-F0FB-1065-9CACD4CFC088}"/>
                  </a:ext>
                </a:extLst>
              </p:cNvPr>
              <p:cNvSpPr/>
              <p:nvPr/>
            </p:nvSpPr>
            <p:spPr>
              <a:xfrm>
                <a:off x="4743564" y="4368653"/>
                <a:ext cx="86320" cy="38496"/>
              </a:xfrm>
              <a:custGeom>
                <a:avLst/>
                <a:gdLst>
                  <a:gd name="connsiteX0" fmla="*/ 10223 w 86320"/>
                  <a:gd name="connsiteY0" fmla="*/ 13985 h 38496"/>
                  <a:gd name="connsiteX1" fmla="*/ 4270 w 86320"/>
                  <a:gd name="connsiteY1" fmla="*/ 3468 h 38496"/>
                  <a:gd name="connsiteX2" fmla="*/ 4270 w 86320"/>
                  <a:gd name="connsiteY2" fmla="*/ 293 h 38496"/>
                  <a:gd name="connsiteX3" fmla="*/ 301 w 86320"/>
                  <a:gd name="connsiteY3" fmla="*/ 293 h 38496"/>
                  <a:gd name="connsiteX4" fmla="*/ 698 w 86320"/>
                  <a:gd name="connsiteY4" fmla="*/ 19542 h 38496"/>
                  <a:gd name="connsiteX5" fmla="*/ 301 w 86320"/>
                  <a:gd name="connsiteY5" fmla="*/ 38790 h 38496"/>
                  <a:gd name="connsiteX6" fmla="*/ 4270 w 86320"/>
                  <a:gd name="connsiteY6" fmla="*/ 38790 h 38496"/>
                  <a:gd name="connsiteX7" fmla="*/ 4270 w 86320"/>
                  <a:gd name="connsiteY7" fmla="*/ 35615 h 38496"/>
                  <a:gd name="connsiteX8" fmla="*/ 10223 w 86320"/>
                  <a:gd name="connsiteY8" fmla="*/ 25098 h 38496"/>
                  <a:gd name="connsiteX9" fmla="*/ 76700 w 86320"/>
                  <a:gd name="connsiteY9" fmla="*/ 25098 h 38496"/>
                  <a:gd name="connsiteX10" fmla="*/ 82653 w 86320"/>
                  <a:gd name="connsiteY10" fmla="*/ 35615 h 38496"/>
                  <a:gd name="connsiteX11" fmla="*/ 82653 w 86320"/>
                  <a:gd name="connsiteY11" fmla="*/ 38790 h 38496"/>
                  <a:gd name="connsiteX12" fmla="*/ 86622 w 86320"/>
                  <a:gd name="connsiteY12" fmla="*/ 38790 h 38496"/>
                  <a:gd name="connsiteX13" fmla="*/ 86225 w 86320"/>
                  <a:gd name="connsiteY13" fmla="*/ 19542 h 38496"/>
                  <a:gd name="connsiteX14" fmla="*/ 86622 w 86320"/>
                  <a:gd name="connsiteY14" fmla="*/ 293 h 38496"/>
                  <a:gd name="connsiteX15" fmla="*/ 82653 w 86320"/>
                  <a:gd name="connsiteY15" fmla="*/ 293 h 38496"/>
                  <a:gd name="connsiteX16" fmla="*/ 82653 w 86320"/>
                  <a:gd name="connsiteY16" fmla="*/ 3468 h 38496"/>
                  <a:gd name="connsiteX17" fmla="*/ 76700 w 86320"/>
                  <a:gd name="connsiteY17" fmla="*/ 13985 h 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6320" h="38496">
                    <a:moveTo>
                      <a:pt x="10223" y="13985"/>
                    </a:moveTo>
                    <a:cubicBezTo>
                      <a:pt x="5659" y="13985"/>
                      <a:pt x="4270" y="13589"/>
                      <a:pt x="4270" y="3468"/>
                    </a:cubicBezTo>
                    <a:lnTo>
                      <a:pt x="4270" y="293"/>
                    </a:lnTo>
                    <a:lnTo>
                      <a:pt x="301" y="293"/>
                    </a:lnTo>
                    <a:cubicBezTo>
                      <a:pt x="698" y="4659"/>
                      <a:pt x="698" y="14581"/>
                      <a:pt x="698" y="19542"/>
                    </a:cubicBezTo>
                    <a:cubicBezTo>
                      <a:pt x="698" y="24503"/>
                      <a:pt x="698" y="34425"/>
                      <a:pt x="301" y="38790"/>
                    </a:cubicBezTo>
                    <a:lnTo>
                      <a:pt x="4270" y="38790"/>
                    </a:lnTo>
                    <a:lnTo>
                      <a:pt x="4270" y="35615"/>
                    </a:lnTo>
                    <a:cubicBezTo>
                      <a:pt x="4270" y="25495"/>
                      <a:pt x="5659" y="25098"/>
                      <a:pt x="10223" y="25098"/>
                    </a:cubicBezTo>
                    <a:lnTo>
                      <a:pt x="76700" y="25098"/>
                    </a:lnTo>
                    <a:cubicBezTo>
                      <a:pt x="81264" y="25098"/>
                      <a:pt x="82653" y="25495"/>
                      <a:pt x="82653" y="35615"/>
                    </a:cubicBezTo>
                    <a:lnTo>
                      <a:pt x="82653" y="38790"/>
                    </a:lnTo>
                    <a:lnTo>
                      <a:pt x="86622" y="38790"/>
                    </a:lnTo>
                    <a:cubicBezTo>
                      <a:pt x="86225" y="34425"/>
                      <a:pt x="86225" y="24503"/>
                      <a:pt x="86225" y="19542"/>
                    </a:cubicBezTo>
                    <a:cubicBezTo>
                      <a:pt x="86225" y="14581"/>
                      <a:pt x="86225" y="4659"/>
                      <a:pt x="86622" y="293"/>
                    </a:cubicBezTo>
                    <a:lnTo>
                      <a:pt x="82653" y="293"/>
                    </a:lnTo>
                    <a:lnTo>
                      <a:pt x="82653" y="3468"/>
                    </a:lnTo>
                    <a:cubicBezTo>
                      <a:pt x="82653" y="13589"/>
                      <a:pt x="81264" y="13985"/>
                      <a:pt x="76700" y="1398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5" name="Forma libre: forma 434">
                <a:extLst>
                  <a:ext uri="{FF2B5EF4-FFF2-40B4-BE49-F238E27FC236}">
                    <a16:creationId xmlns:a16="http://schemas.microsoft.com/office/drawing/2014/main" id="{851A97CB-060E-38FB-ED6E-26CD1E42350E}"/>
                  </a:ext>
                </a:extLst>
              </p:cNvPr>
              <p:cNvSpPr/>
              <p:nvPr/>
            </p:nvSpPr>
            <p:spPr>
              <a:xfrm>
                <a:off x="4773925" y="4297386"/>
                <a:ext cx="55959" cy="63698"/>
              </a:xfrm>
              <a:custGeom>
                <a:avLst/>
                <a:gdLst>
                  <a:gd name="connsiteX0" fmla="*/ 12803 w 55959"/>
                  <a:gd name="connsiteY0" fmla="*/ 54066 h 63698"/>
                  <a:gd name="connsiteX1" fmla="*/ 46736 w 55959"/>
                  <a:gd name="connsiteY1" fmla="*/ 54066 h 63698"/>
                  <a:gd name="connsiteX2" fmla="*/ 52292 w 55959"/>
                  <a:gd name="connsiteY2" fmla="*/ 63988 h 63698"/>
                  <a:gd name="connsiteX3" fmla="*/ 56261 w 55959"/>
                  <a:gd name="connsiteY3" fmla="*/ 63988 h 63698"/>
                  <a:gd name="connsiteX4" fmla="*/ 55864 w 55959"/>
                  <a:gd name="connsiteY4" fmla="*/ 49701 h 63698"/>
                  <a:gd name="connsiteX5" fmla="*/ 56261 w 55959"/>
                  <a:gd name="connsiteY5" fmla="*/ 35413 h 63698"/>
                  <a:gd name="connsiteX6" fmla="*/ 52292 w 55959"/>
                  <a:gd name="connsiteY6" fmla="*/ 35413 h 63698"/>
                  <a:gd name="connsiteX7" fmla="*/ 46736 w 55959"/>
                  <a:gd name="connsiteY7" fmla="*/ 45335 h 63698"/>
                  <a:gd name="connsiteX8" fmla="*/ 23320 w 55959"/>
                  <a:gd name="connsiteY8" fmla="*/ 45335 h 63698"/>
                  <a:gd name="connsiteX9" fmla="*/ 3080 w 55959"/>
                  <a:gd name="connsiteY9" fmla="*/ 28269 h 63698"/>
                  <a:gd name="connsiteX10" fmla="*/ 17169 w 55959"/>
                  <a:gd name="connsiteY10" fmla="*/ 18943 h 63698"/>
                  <a:gd name="connsiteX11" fmla="*/ 46736 w 55959"/>
                  <a:gd name="connsiteY11" fmla="*/ 18943 h 63698"/>
                  <a:gd name="connsiteX12" fmla="*/ 52292 w 55959"/>
                  <a:gd name="connsiteY12" fmla="*/ 28865 h 63698"/>
                  <a:gd name="connsiteX13" fmla="*/ 56261 w 55959"/>
                  <a:gd name="connsiteY13" fmla="*/ 28865 h 63698"/>
                  <a:gd name="connsiteX14" fmla="*/ 55864 w 55959"/>
                  <a:gd name="connsiteY14" fmla="*/ 14577 h 63698"/>
                  <a:gd name="connsiteX15" fmla="*/ 56261 w 55959"/>
                  <a:gd name="connsiteY15" fmla="*/ 290 h 63698"/>
                  <a:gd name="connsiteX16" fmla="*/ 52292 w 55959"/>
                  <a:gd name="connsiteY16" fmla="*/ 290 h 63698"/>
                  <a:gd name="connsiteX17" fmla="*/ 48522 w 55959"/>
                  <a:gd name="connsiteY17" fmla="*/ 10211 h 63698"/>
                  <a:gd name="connsiteX18" fmla="*/ 24312 w 55959"/>
                  <a:gd name="connsiteY18" fmla="*/ 10211 h 63698"/>
                  <a:gd name="connsiteX19" fmla="*/ 5064 w 55959"/>
                  <a:gd name="connsiteY19" fmla="*/ 14180 h 63698"/>
                  <a:gd name="connsiteX20" fmla="*/ 301 w 55959"/>
                  <a:gd name="connsiteY20" fmla="*/ 27476 h 63698"/>
                  <a:gd name="connsiteX21" fmla="*/ 13597 w 55959"/>
                  <a:gd name="connsiteY21" fmla="*/ 46129 h 63698"/>
                  <a:gd name="connsiteX22" fmla="*/ 301 w 55959"/>
                  <a:gd name="connsiteY22" fmla="*/ 46129 h 63698"/>
                  <a:gd name="connsiteX23" fmla="*/ 1690 w 55959"/>
                  <a:gd name="connsiteY23" fmla="*/ 63988 h 63698"/>
                  <a:gd name="connsiteX24" fmla="*/ 5659 w 55959"/>
                  <a:gd name="connsiteY24" fmla="*/ 63988 h 63698"/>
                  <a:gd name="connsiteX25" fmla="*/ 12803 w 55959"/>
                  <a:gd name="connsiteY25" fmla="*/ 54066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03" y="54066"/>
                    </a:moveTo>
                    <a:lnTo>
                      <a:pt x="46736" y="54066"/>
                    </a:lnTo>
                    <a:cubicBezTo>
                      <a:pt x="52292" y="54066"/>
                      <a:pt x="52292" y="55455"/>
                      <a:pt x="52292" y="63988"/>
                    </a:cubicBezTo>
                    <a:lnTo>
                      <a:pt x="56261" y="63988"/>
                    </a:lnTo>
                    <a:cubicBezTo>
                      <a:pt x="56062" y="59424"/>
                      <a:pt x="55864" y="53074"/>
                      <a:pt x="55864" y="49701"/>
                    </a:cubicBezTo>
                    <a:cubicBezTo>
                      <a:pt x="55864" y="46327"/>
                      <a:pt x="56062" y="39779"/>
                      <a:pt x="56261" y="35413"/>
                    </a:cubicBezTo>
                    <a:lnTo>
                      <a:pt x="52292" y="35413"/>
                    </a:lnTo>
                    <a:cubicBezTo>
                      <a:pt x="52292" y="43946"/>
                      <a:pt x="52292" y="45335"/>
                      <a:pt x="46736" y="45335"/>
                    </a:cubicBezTo>
                    <a:lnTo>
                      <a:pt x="23320" y="45335"/>
                    </a:lnTo>
                    <a:cubicBezTo>
                      <a:pt x="10223" y="45335"/>
                      <a:pt x="3080" y="36405"/>
                      <a:pt x="3080" y="28269"/>
                    </a:cubicBezTo>
                    <a:cubicBezTo>
                      <a:pt x="3080" y="20332"/>
                      <a:pt x="10025" y="18943"/>
                      <a:pt x="17169" y="18943"/>
                    </a:cubicBezTo>
                    <a:lnTo>
                      <a:pt x="46736" y="18943"/>
                    </a:lnTo>
                    <a:cubicBezTo>
                      <a:pt x="52292" y="18943"/>
                      <a:pt x="52292" y="20332"/>
                      <a:pt x="52292" y="28865"/>
                    </a:cubicBezTo>
                    <a:lnTo>
                      <a:pt x="56261" y="28865"/>
                    </a:lnTo>
                    <a:cubicBezTo>
                      <a:pt x="56062" y="24301"/>
                      <a:pt x="55864" y="17951"/>
                      <a:pt x="55864" y="14577"/>
                    </a:cubicBezTo>
                    <a:cubicBezTo>
                      <a:pt x="55864" y="11204"/>
                      <a:pt x="56062" y="4655"/>
                      <a:pt x="56261" y="290"/>
                    </a:cubicBezTo>
                    <a:lnTo>
                      <a:pt x="52292" y="290"/>
                    </a:lnTo>
                    <a:cubicBezTo>
                      <a:pt x="52292" y="6838"/>
                      <a:pt x="52292" y="10013"/>
                      <a:pt x="48522" y="10211"/>
                    </a:cubicBezTo>
                    <a:lnTo>
                      <a:pt x="24312" y="10211"/>
                    </a:lnTo>
                    <a:cubicBezTo>
                      <a:pt x="13597" y="10211"/>
                      <a:pt x="9628" y="10211"/>
                      <a:pt x="5064" y="14180"/>
                    </a:cubicBezTo>
                    <a:cubicBezTo>
                      <a:pt x="2881" y="15966"/>
                      <a:pt x="301" y="20133"/>
                      <a:pt x="301" y="27476"/>
                    </a:cubicBezTo>
                    <a:cubicBezTo>
                      <a:pt x="301" y="36604"/>
                      <a:pt x="5858" y="42557"/>
                      <a:pt x="13597" y="46129"/>
                    </a:cubicBezTo>
                    <a:lnTo>
                      <a:pt x="301" y="46129"/>
                    </a:lnTo>
                    <a:lnTo>
                      <a:pt x="1690" y="63988"/>
                    </a:lnTo>
                    <a:lnTo>
                      <a:pt x="5659" y="63988"/>
                    </a:lnTo>
                    <a:cubicBezTo>
                      <a:pt x="5659" y="55058"/>
                      <a:pt x="6651" y="54066"/>
                      <a:pt x="12803" y="540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6" name="Forma libre: forma 435">
                <a:extLst>
                  <a:ext uri="{FF2B5EF4-FFF2-40B4-BE49-F238E27FC236}">
                    <a16:creationId xmlns:a16="http://schemas.microsoft.com/office/drawing/2014/main" id="{7A823233-0467-C62E-3CD9-F3DDC7093F5A}"/>
                  </a:ext>
                </a:extLst>
              </p:cNvPr>
              <p:cNvSpPr/>
              <p:nvPr/>
            </p:nvSpPr>
            <p:spPr>
              <a:xfrm>
                <a:off x="4745350" y="4263642"/>
                <a:ext cx="84534" cy="26987"/>
              </a:xfrm>
              <a:custGeom>
                <a:avLst/>
                <a:gdLst>
                  <a:gd name="connsiteX0" fmla="*/ 28876 w 84534"/>
                  <a:gd name="connsiteY0" fmla="*/ 9015 h 26987"/>
                  <a:gd name="connsiteX1" fmla="*/ 30265 w 84534"/>
                  <a:gd name="connsiteY1" fmla="*/ 26676 h 26987"/>
                  <a:gd name="connsiteX2" fmla="*/ 34234 w 84534"/>
                  <a:gd name="connsiteY2" fmla="*/ 26676 h 26987"/>
                  <a:gd name="connsiteX3" fmla="*/ 41180 w 84534"/>
                  <a:gd name="connsiteY3" fmla="*/ 17350 h 26987"/>
                  <a:gd name="connsiteX4" fmla="*/ 75311 w 84534"/>
                  <a:gd name="connsiteY4" fmla="*/ 17350 h 26987"/>
                  <a:gd name="connsiteX5" fmla="*/ 80867 w 84534"/>
                  <a:gd name="connsiteY5" fmla="*/ 27272 h 26987"/>
                  <a:gd name="connsiteX6" fmla="*/ 84836 w 84534"/>
                  <a:gd name="connsiteY6" fmla="*/ 27272 h 26987"/>
                  <a:gd name="connsiteX7" fmla="*/ 84439 w 84534"/>
                  <a:gd name="connsiteY7" fmla="*/ 13381 h 26987"/>
                  <a:gd name="connsiteX8" fmla="*/ 84836 w 84534"/>
                  <a:gd name="connsiteY8" fmla="*/ 284 h 26987"/>
                  <a:gd name="connsiteX9" fmla="*/ 80867 w 84534"/>
                  <a:gd name="connsiteY9" fmla="*/ 284 h 26987"/>
                  <a:gd name="connsiteX10" fmla="*/ 75311 w 84534"/>
                  <a:gd name="connsiteY10" fmla="*/ 9015 h 26987"/>
                  <a:gd name="connsiteX11" fmla="*/ 7048 w 84534"/>
                  <a:gd name="connsiteY11" fmla="*/ 8618 h 26987"/>
                  <a:gd name="connsiteX12" fmla="*/ 301 w 84534"/>
                  <a:gd name="connsiteY12" fmla="*/ 15167 h 26987"/>
                  <a:gd name="connsiteX13" fmla="*/ 7048 w 84534"/>
                  <a:gd name="connsiteY13" fmla="*/ 21914 h 26987"/>
                  <a:gd name="connsiteX14" fmla="*/ 13597 w 84534"/>
                  <a:gd name="connsiteY14" fmla="*/ 15167 h 26987"/>
                  <a:gd name="connsiteX15" fmla="*/ 7048 w 84534"/>
                  <a:gd name="connsiteY15" fmla="*/ 861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76" y="9015"/>
                    </a:moveTo>
                    <a:lnTo>
                      <a:pt x="30265" y="26676"/>
                    </a:lnTo>
                    <a:lnTo>
                      <a:pt x="34234" y="26676"/>
                    </a:lnTo>
                    <a:cubicBezTo>
                      <a:pt x="34234" y="18540"/>
                      <a:pt x="35028" y="17350"/>
                      <a:pt x="41180" y="17350"/>
                    </a:cubicBezTo>
                    <a:lnTo>
                      <a:pt x="75311" y="17350"/>
                    </a:lnTo>
                    <a:cubicBezTo>
                      <a:pt x="80867" y="17350"/>
                      <a:pt x="80867" y="18739"/>
                      <a:pt x="80867" y="27272"/>
                    </a:cubicBezTo>
                    <a:lnTo>
                      <a:pt x="84836" y="27272"/>
                    </a:lnTo>
                    <a:cubicBezTo>
                      <a:pt x="84637" y="23303"/>
                      <a:pt x="84439" y="16358"/>
                      <a:pt x="84439" y="13381"/>
                    </a:cubicBezTo>
                    <a:cubicBezTo>
                      <a:pt x="84439" y="9015"/>
                      <a:pt x="84637" y="4451"/>
                      <a:pt x="84836" y="284"/>
                    </a:cubicBezTo>
                    <a:lnTo>
                      <a:pt x="80867" y="284"/>
                    </a:lnTo>
                    <a:cubicBezTo>
                      <a:pt x="80867" y="8618"/>
                      <a:pt x="80272" y="9015"/>
                      <a:pt x="75311" y="9015"/>
                    </a:cubicBezTo>
                    <a:close/>
                    <a:moveTo>
                      <a:pt x="7048" y="8618"/>
                    </a:moveTo>
                    <a:cubicBezTo>
                      <a:pt x="2881" y="8618"/>
                      <a:pt x="301" y="11793"/>
                      <a:pt x="301" y="15167"/>
                    </a:cubicBezTo>
                    <a:cubicBezTo>
                      <a:pt x="301" y="19136"/>
                      <a:pt x="3675" y="21914"/>
                      <a:pt x="7048" y="21914"/>
                    </a:cubicBezTo>
                    <a:cubicBezTo>
                      <a:pt x="10422" y="21914"/>
                      <a:pt x="13597" y="19136"/>
                      <a:pt x="13597" y="15167"/>
                    </a:cubicBezTo>
                    <a:cubicBezTo>
                      <a:pt x="13597" y="11793"/>
                      <a:pt x="11017" y="8618"/>
                      <a:pt x="7048" y="861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7" name="Forma libre: forma 436">
                <a:extLst>
                  <a:ext uri="{FF2B5EF4-FFF2-40B4-BE49-F238E27FC236}">
                    <a16:creationId xmlns:a16="http://schemas.microsoft.com/office/drawing/2014/main" id="{CA275962-394C-209A-809E-CFA53F3C5415}"/>
                  </a:ext>
                </a:extLst>
              </p:cNvPr>
              <p:cNvSpPr/>
              <p:nvPr/>
            </p:nvSpPr>
            <p:spPr>
              <a:xfrm>
                <a:off x="4773330" y="4207281"/>
                <a:ext cx="57943" cy="48021"/>
              </a:xfrm>
              <a:custGeom>
                <a:avLst/>
                <a:gdLst>
                  <a:gd name="connsiteX0" fmla="*/ 29273 w 57943"/>
                  <a:gd name="connsiteY0" fmla="*/ 37786 h 48021"/>
                  <a:gd name="connsiteX1" fmla="*/ 3476 w 57943"/>
                  <a:gd name="connsiteY1" fmla="*/ 20721 h 48021"/>
                  <a:gd name="connsiteX2" fmla="*/ 8040 w 57943"/>
                  <a:gd name="connsiteY2" fmla="*/ 7227 h 48021"/>
                  <a:gd name="connsiteX3" fmla="*/ 13795 w 57943"/>
                  <a:gd name="connsiteY3" fmla="*/ 13180 h 48021"/>
                  <a:gd name="connsiteX4" fmla="*/ 19748 w 57943"/>
                  <a:gd name="connsiteY4" fmla="*/ 7425 h 48021"/>
                  <a:gd name="connsiteX5" fmla="*/ 13795 w 57943"/>
                  <a:gd name="connsiteY5" fmla="*/ 1671 h 48021"/>
                  <a:gd name="connsiteX6" fmla="*/ 301 w 57943"/>
                  <a:gd name="connsiteY6" fmla="*/ 20919 h 48021"/>
                  <a:gd name="connsiteX7" fmla="*/ 29472 w 57943"/>
                  <a:gd name="connsiteY7" fmla="*/ 48303 h 48021"/>
                  <a:gd name="connsiteX8" fmla="*/ 58245 w 57943"/>
                  <a:gd name="connsiteY8" fmla="*/ 21117 h 48021"/>
                  <a:gd name="connsiteX9" fmla="*/ 41775 w 57943"/>
                  <a:gd name="connsiteY9" fmla="*/ 281 h 48021"/>
                  <a:gd name="connsiteX10" fmla="*/ 40584 w 57943"/>
                  <a:gd name="connsiteY10" fmla="*/ 1869 h 48021"/>
                  <a:gd name="connsiteX11" fmla="*/ 41775 w 57943"/>
                  <a:gd name="connsiteY11" fmla="*/ 3456 h 48021"/>
                  <a:gd name="connsiteX12" fmla="*/ 55070 w 57943"/>
                  <a:gd name="connsiteY12" fmla="*/ 20125 h 48021"/>
                  <a:gd name="connsiteX13" fmla="*/ 29273 w 57943"/>
                  <a:gd name="connsiteY13" fmla="*/ 3778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73" y="37786"/>
                    </a:moveTo>
                    <a:cubicBezTo>
                      <a:pt x="8636" y="37786"/>
                      <a:pt x="3476" y="27467"/>
                      <a:pt x="3476" y="20721"/>
                    </a:cubicBezTo>
                    <a:cubicBezTo>
                      <a:pt x="3476" y="19728"/>
                      <a:pt x="3476" y="11791"/>
                      <a:pt x="8040" y="7227"/>
                    </a:cubicBezTo>
                    <a:cubicBezTo>
                      <a:pt x="8437" y="12386"/>
                      <a:pt x="12208" y="13180"/>
                      <a:pt x="13795" y="13180"/>
                    </a:cubicBezTo>
                    <a:cubicBezTo>
                      <a:pt x="17169" y="13180"/>
                      <a:pt x="19748" y="10997"/>
                      <a:pt x="19748" y="7425"/>
                    </a:cubicBezTo>
                    <a:cubicBezTo>
                      <a:pt x="19748" y="4052"/>
                      <a:pt x="17565" y="1671"/>
                      <a:pt x="13795" y="1671"/>
                    </a:cubicBezTo>
                    <a:cubicBezTo>
                      <a:pt x="5064" y="1671"/>
                      <a:pt x="301" y="11196"/>
                      <a:pt x="301" y="20919"/>
                    </a:cubicBezTo>
                    <a:cubicBezTo>
                      <a:pt x="301" y="36794"/>
                      <a:pt x="13795" y="48303"/>
                      <a:pt x="29472" y="48303"/>
                    </a:cubicBezTo>
                    <a:cubicBezTo>
                      <a:pt x="45744" y="48303"/>
                      <a:pt x="58245" y="35802"/>
                      <a:pt x="58245" y="21117"/>
                    </a:cubicBezTo>
                    <a:cubicBezTo>
                      <a:pt x="58245" y="4250"/>
                      <a:pt x="43164" y="281"/>
                      <a:pt x="41775" y="281"/>
                    </a:cubicBezTo>
                    <a:cubicBezTo>
                      <a:pt x="40584" y="281"/>
                      <a:pt x="40584" y="1472"/>
                      <a:pt x="40584" y="1869"/>
                    </a:cubicBezTo>
                    <a:cubicBezTo>
                      <a:pt x="40584" y="3060"/>
                      <a:pt x="40981" y="3258"/>
                      <a:pt x="41775" y="3456"/>
                    </a:cubicBezTo>
                    <a:cubicBezTo>
                      <a:pt x="53483" y="7227"/>
                      <a:pt x="55070" y="15363"/>
                      <a:pt x="55070" y="20125"/>
                    </a:cubicBezTo>
                    <a:cubicBezTo>
                      <a:pt x="55070" y="26674"/>
                      <a:pt x="49712" y="37786"/>
                      <a:pt x="29273" y="3778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8" name="Forma libre: forma 437">
                <a:extLst>
                  <a:ext uri="{FF2B5EF4-FFF2-40B4-BE49-F238E27FC236}">
                    <a16:creationId xmlns:a16="http://schemas.microsoft.com/office/drawing/2014/main" id="{23BA67DB-3EF9-21AF-4DDA-09B983A1EF7A}"/>
                  </a:ext>
                </a:extLst>
              </p:cNvPr>
              <p:cNvSpPr/>
              <p:nvPr/>
            </p:nvSpPr>
            <p:spPr>
              <a:xfrm>
                <a:off x="4745350" y="4172316"/>
                <a:ext cx="84534" cy="26987"/>
              </a:xfrm>
              <a:custGeom>
                <a:avLst/>
                <a:gdLst>
                  <a:gd name="connsiteX0" fmla="*/ 28876 w 84534"/>
                  <a:gd name="connsiteY0" fmla="*/ 9008 h 26987"/>
                  <a:gd name="connsiteX1" fmla="*/ 30265 w 84534"/>
                  <a:gd name="connsiteY1" fmla="*/ 26669 h 26987"/>
                  <a:gd name="connsiteX2" fmla="*/ 34234 w 84534"/>
                  <a:gd name="connsiteY2" fmla="*/ 26669 h 26987"/>
                  <a:gd name="connsiteX3" fmla="*/ 41180 w 84534"/>
                  <a:gd name="connsiteY3" fmla="*/ 17342 h 26987"/>
                  <a:gd name="connsiteX4" fmla="*/ 75311 w 84534"/>
                  <a:gd name="connsiteY4" fmla="*/ 17342 h 26987"/>
                  <a:gd name="connsiteX5" fmla="*/ 80867 w 84534"/>
                  <a:gd name="connsiteY5" fmla="*/ 27264 h 26987"/>
                  <a:gd name="connsiteX6" fmla="*/ 84836 w 84534"/>
                  <a:gd name="connsiteY6" fmla="*/ 27264 h 26987"/>
                  <a:gd name="connsiteX7" fmla="*/ 84439 w 84534"/>
                  <a:gd name="connsiteY7" fmla="*/ 13374 h 26987"/>
                  <a:gd name="connsiteX8" fmla="*/ 84836 w 84534"/>
                  <a:gd name="connsiteY8" fmla="*/ 277 h 26987"/>
                  <a:gd name="connsiteX9" fmla="*/ 80867 w 84534"/>
                  <a:gd name="connsiteY9" fmla="*/ 277 h 26987"/>
                  <a:gd name="connsiteX10" fmla="*/ 75311 w 84534"/>
                  <a:gd name="connsiteY10" fmla="*/ 9008 h 26987"/>
                  <a:gd name="connsiteX11" fmla="*/ 7048 w 84534"/>
                  <a:gd name="connsiteY11" fmla="*/ 8611 h 26987"/>
                  <a:gd name="connsiteX12" fmla="*/ 301 w 84534"/>
                  <a:gd name="connsiteY12" fmla="*/ 15160 h 26987"/>
                  <a:gd name="connsiteX13" fmla="*/ 7048 w 84534"/>
                  <a:gd name="connsiteY13" fmla="*/ 21907 h 26987"/>
                  <a:gd name="connsiteX14" fmla="*/ 13597 w 84534"/>
                  <a:gd name="connsiteY14" fmla="*/ 15160 h 26987"/>
                  <a:gd name="connsiteX15" fmla="*/ 7048 w 84534"/>
                  <a:gd name="connsiteY15" fmla="*/ 8611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76" y="9008"/>
                    </a:moveTo>
                    <a:lnTo>
                      <a:pt x="30265" y="26669"/>
                    </a:lnTo>
                    <a:lnTo>
                      <a:pt x="34234" y="26669"/>
                    </a:lnTo>
                    <a:cubicBezTo>
                      <a:pt x="34234" y="18533"/>
                      <a:pt x="35028" y="17342"/>
                      <a:pt x="41180" y="17342"/>
                    </a:cubicBezTo>
                    <a:lnTo>
                      <a:pt x="75311" y="17342"/>
                    </a:lnTo>
                    <a:cubicBezTo>
                      <a:pt x="80867" y="17342"/>
                      <a:pt x="80867" y="18732"/>
                      <a:pt x="80867" y="27264"/>
                    </a:cubicBezTo>
                    <a:lnTo>
                      <a:pt x="84836" y="27264"/>
                    </a:lnTo>
                    <a:cubicBezTo>
                      <a:pt x="84637" y="23296"/>
                      <a:pt x="84439" y="16350"/>
                      <a:pt x="84439" y="13374"/>
                    </a:cubicBezTo>
                    <a:cubicBezTo>
                      <a:pt x="84439" y="9008"/>
                      <a:pt x="84637" y="4444"/>
                      <a:pt x="84836" y="277"/>
                    </a:cubicBezTo>
                    <a:lnTo>
                      <a:pt x="80867" y="277"/>
                    </a:lnTo>
                    <a:cubicBezTo>
                      <a:pt x="80867" y="8611"/>
                      <a:pt x="80272" y="9008"/>
                      <a:pt x="75311" y="9008"/>
                    </a:cubicBezTo>
                    <a:close/>
                    <a:moveTo>
                      <a:pt x="7048" y="8611"/>
                    </a:moveTo>
                    <a:cubicBezTo>
                      <a:pt x="2881" y="8611"/>
                      <a:pt x="301" y="11786"/>
                      <a:pt x="301" y="15160"/>
                    </a:cubicBezTo>
                    <a:cubicBezTo>
                      <a:pt x="301" y="19128"/>
                      <a:pt x="3675" y="21907"/>
                      <a:pt x="7048" y="21907"/>
                    </a:cubicBezTo>
                    <a:cubicBezTo>
                      <a:pt x="10422" y="21907"/>
                      <a:pt x="13597" y="19128"/>
                      <a:pt x="13597" y="15160"/>
                    </a:cubicBezTo>
                    <a:cubicBezTo>
                      <a:pt x="13597" y="11786"/>
                      <a:pt x="11017" y="8611"/>
                      <a:pt x="7048" y="861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9" name="Forma libre: forma 438">
                <a:extLst>
                  <a:ext uri="{FF2B5EF4-FFF2-40B4-BE49-F238E27FC236}">
                    <a16:creationId xmlns:a16="http://schemas.microsoft.com/office/drawing/2014/main" id="{7F3E6320-6A2C-789E-D61F-77973E740C6F}"/>
                  </a:ext>
                </a:extLst>
              </p:cNvPr>
              <p:cNvSpPr/>
              <p:nvPr/>
            </p:nvSpPr>
            <p:spPr>
              <a:xfrm>
                <a:off x="4773330" y="4108811"/>
                <a:ext cx="57943" cy="55959"/>
              </a:xfrm>
              <a:custGeom>
                <a:avLst/>
                <a:gdLst>
                  <a:gd name="connsiteX0" fmla="*/ 29869 w 57943"/>
                  <a:gd name="connsiteY0" fmla="*/ 274 h 55959"/>
                  <a:gd name="connsiteX1" fmla="*/ 301 w 57943"/>
                  <a:gd name="connsiteY1" fmla="*/ 28254 h 55959"/>
                  <a:gd name="connsiteX2" fmla="*/ 29869 w 57943"/>
                  <a:gd name="connsiteY2" fmla="*/ 56234 h 55959"/>
                  <a:gd name="connsiteX3" fmla="*/ 58245 w 57943"/>
                  <a:gd name="connsiteY3" fmla="*/ 28254 h 55959"/>
                  <a:gd name="connsiteX4" fmla="*/ 29869 w 57943"/>
                  <a:gd name="connsiteY4" fmla="*/ 274 h 55959"/>
                  <a:gd name="connsiteX5" fmla="*/ 55070 w 57943"/>
                  <a:gd name="connsiteY5" fmla="*/ 28254 h 55959"/>
                  <a:gd name="connsiteX6" fmla="*/ 46537 w 57943"/>
                  <a:gd name="connsiteY6" fmla="*/ 42541 h 55959"/>
                  <a:gd name="connsiteX7" fmla="*/ 28876 w 57943"/>
                  <a:gd name="connsiteY7" fmla="*/ 45716 h 55959"/>
                  <a:gd name="connsiteX8" fmla="*/ 11414 w 57943"/>
                  <a:gd name="connsiteY8" fmla="*/ 42740 h 55959"/>
                  <a:gd name="connsiteX9" fmla="*/ 3079 w 57943"/>
                  <a:gd name="connsiteY9" fmla="*/ 28254 h 55959"/>
                  <a:gd name="connsiteX10" fmla="*/ 11215 w 57943"/>
                  <a:gd name="connsiteY10" fmla="*/ 13966 h 55959"/>
                  <a:gd name="connsiteX11" fmla="*/ 28876 w 57943"/>
                  <a:gd name="connsiteY11" fmla="*/ 10791 h 55959"/>
                  <a:gd name="connsiteX12" fmla="*/ 45744 w 57943"/>
                  <a:gd name="connsiteY12" fmla="*/ 13570 h 55959"/>
                  <a:gd name="connsiteX13" fmla="*/ 55070 w 57943"/>
                  <a:gd name="connsiteY13" fmla="*/ 28254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869" y="274"/>
                    </a:moveTo>
                    <a:cubicBezTo>
                      <a:pt x="13597" y="274"/>
                      <a:pt x="301" y="12974"/>
                      <a:pt x="301" y="28254"/>
                    </a:cubicBezTo>
                    <a:cubicBezTo>
                      <a:pt x="301" y="43930"/>
                      <a:pt x="13994" y="56234"/>
                      <a:pt x="29869" y="56234"/>
                    </a:cubicBezTo>
                    <a:cubicBezTo>
                      <a:pt x="46140" y="56234"/>
                      <a:pt x="58245" y="43137"/>
                      <a:pt x="58245" y="28254"/>
                    </a:cubicBezTo>
                    <a:cubicBezTo>
                      <a:pt x="58245" y="12974"/>
                      <a:pt x="45942" y="274"/>
                      <a:pt x="29869" y="274"/>
                    </a:cubicBezTo>
                    <a:close/>
                    <a:moveTo>
                      <a:pt x="55070" y="28254"/>
                    </a:moveTo>
                    <a:cubicBezTo>
                      <a:pt x="55070" y="33612"/>
                      <a:pt x="52490" y="39168"/>
                      <a:pt x="46537" y="42541"/>
                    </a:cubicBezTo>
                    <a:cubicBezTo>
                      <a:pt x="40981" y="45716"/>
                      <a:pt x="33440" y="45716"/>
                      <a:pt x="28876" y="45716"/>
                    </a:cubicBezTo>
                    <a:cubicBezTo>
                      <a:pt x="23915" y="45716"/>
                      <a:pt x="16970" y="45716"/>
                      <a:pt x="11414" y="42740"/>
                    </a:cubicBezTo>
                    <a:cubicBezTo>
                      <a:pt x="5659" y="39366"/>
                      <a:pt x="3079" y="33413"/>
                      <a:pt x="3079" y="28254"/>
                    </a:cubicBezTo>
                    <a:cubicBezTo>
                      <a:pt x="3079" y="22698"/>
                      <a:pt x="5858" y="17340"/>
                      <a:pt x="11215" y="13966"/>
                    </a:cubicBezTo>
                    <a:cubicBezTo>
                      <a:pt x="16573" y="10791"/>
                      <a:pt x="23915" y="10791"/>
                      <a:pt x="28876" y="10791"/>
                    </a:cubicBezTo>
                    <a:cubicBezTo>
                      <a:pt x="33440" y="10791"/>
                      <a:pt x="40187" y="10791"/>
                      <a:pt x="45744" y="13570"/>
                    </a:cubicBezTo>
                    <a:cubicBezTo>
                      <a:pt x="51498" y="16348"/>
                      <a:pt x="55070" y="21904"/>
                      <a:pt x="55070" y="2825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40" name="Gráfico 5">
              <a:extLst>
                <a:ext uri="{FF2B5EF4-FFF2-40B4-BE49-F238E27FC236}">
                  <a16:creationId xmlns:a16="http://schemas.microsoft.com/office/drawing/2014/main" id="{42F63EA0-5DB4-F1C2-3524-8B5DF89D2F15}"/>
                </a:ext>
              </a:extLst>
            </p:cNvPr>
            <p:cNvGrpSpPr/>
            <p:nvPr/>
          </p:nvGrpSpPr>
          <p:grpSpPr>
            <a:xfrm>
              <a:off x="4742175" y="3940352"/>
              <a:ext cx="89098" cy="118290"/>
              <a:chOff x="4742175" y="3940352"/>
              <a:chExt cx="89098" cy="118290"/>
            </a:xfrm>
            <a:solidFill>
              <a:schemeClr val="tx1"/>
            </a:solidFill>
          </p:grpSpPr>
          <p:sp>
            <p:nvSpPr>
              <p:cNvPr id="441" name="Forma libre: forma 440">
                <a:extLst>
                  <a:ext uri="{FF2B5EF4-FFF2-40B4-BE49-F238E27FC236}">
                    <a16:creationId xmlns:a16="http://schemas.microsoft.com/office/drawing/2014/main" id="{F0732E3F-48CC-CFA3-940B-1A9C639F9E4D}"/>
                  </a:ext>
                </a:extLst>
              </p:cNvPr>
              <p:cNvSpPr/>
              <p:nvPr/>
            </p:nvSpPr>
            <p:spPr>
              <a:xfrm>
                <a:off x="4742175" y="3996334"/>
                <a:ext cx="89098" cy="62309"/>
              </a:xfrm>
              <a:custGeom>
                <a:avLst/>
                <a:gdLst>
                  <a:gd name="connsiteX0" fmla="*/ 81065 w 89098"/>
                  <a:gd name="connsiteY0" fmla="*/ 18919 h 62309"/>
                  <a:gd name="connsiteX1" fmla="*/ 89400 w 89098"/>
                  <a:gd name="connsiteY1" fmla="*/ 18919 h 62309"/>
                  <a:gd name="connsiteX2" fmla="*/ 88011 w 89098"/>
                  <a:gd name="connsiteY2" fmla="*/ 266 h 62309"/>
                  <a:gd name="connsiteX3" fmla="*/ 84042 w 89098"/>
                  <a:gd name="connsiteY3" fmla="*/ 266 h 62309"/>
                  <a:gd name="connsiteX4" fmla="*/ 77097 w 89098"/>
                  <a:gd name="connsiteY4" fmla="*/ 10188 h 62309"/>
                  <a:gd name="connsiteX5" fmla="*/ 301 w 89098"/>
                  <a:gd name="connsiteY5" fmla="*/ 10188 h 62309"/>
                  <a:gd name="connsiteX6" fmla="*/ 1690 w 89098"/>
                  <a:gd name="connsiteY6" fmla="*/ 28444 h 62309"/>
                  <a:gd name="connsiteX7" fmla="*/ 5659 w 89098"/>
                  <a:gd name="connsiteY7" fmla="*/ 28444 h 62309"/>
                  <a:gd name="connsiteX8" fmla="*/ 12605 w 89098"/>
                  <a:gd name="connsiteY8" fmla="*/ 18522 h 62309"/>
                  <a:gd name="connsiteX9" fmla="*/ 39989 w 89098"/>
                  <a:gd name="connsiteY9" fmla="*/ 18522 h 62309"/>
                  <a:gd name="connsiteX10" fmla="*/ 32051 w 89098"/>
                  <a:gd name="connsiteY10" fmla="*/ 34397 h 62309"/>
                  <a:gd name="connsiteX11" fmla="*/ 60825 w 89098"/>
                  <a:gd name="connsiteY11" fmla="*/ 62575 h 62309"/>
                  <a:gd name="connsiteX12" fmla="*/ 89400 w 89098"/>
                  <a:gd name="connsiteY12" fmla="*/ 35786 h 62309"/>
                  <a:gd name="connsiteX13" fmla="*/ 81065 w 89098"/>
                  <a:gd name="connsiteY13" fmla="*/ 18919 h 62309"/>
                  <a:gd name="connsiteX14" fmla="*/ 47133 w 89098"/>
                  <a:gd name="connsiteY14" fmla="*/ 18919 h 62309"/>
                  <a:gd name="connsiteX15" fmla="*/ 73128 w 89098"/>
                  <a:gd name="connsiteY15" fmla="*/ 18919 h 62309"/>
                  <a:gd name="connsiteX16" fmla="*/ 77692 w 89098"/>
                  <a:gd name="connsiteY16" fmla="*/ 20308 h 62309"/>
                  <a:gd name="connsiteX17" fmla="*/ 86622 w 89098"/>
                  <a:gd name="connsiteY17" fmla="*/ 35191 h 62309"/>
                  <a:gd name="connsiteX18" fmla="*/ 78486 w 89098"/>
                  <a:gd name="connsiteY18" fmla="*/ 48486 h 62309"/>
                  <a:gd name="connsiteX19" fmla="*/ 61023 w 89098"/>
                  <a:gd name="connsiteY19" fmla="*/ 52058 h 62309"/>
                  <a:gd name="connsiteX20" fmla="*/ 42965 w 89098"/>
                  <a:gd name="connsiteY20" fmla="*/ 48288 h 62309"/>
                  <a:gd name="connsiteX21" fmla="*/ 34830 w 89098"/>
                  <a:gd name="connsiteY21" fmla="*/ 34000 h 62309"/>
                  <a:gd name="connsiteX22" fmla="*/ 42569 w 89098"/>
                  <a:gd name="connsiteY22" fmla="*/ 20308 h 62309"/>
                  <a:gd name="connsiteX23" fmla="*/ 47133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1065" y="18919"/>
                    </a:moveTo>
                    <a:lnTo>
                      <a:pt x="89400" y="18919"/>
                    </a:lnTo>
                    <a:lnTo>
                      <a:pt x="88011" y="266"/>
                    </a:lnTo>
                    <a:lnTo>
                      <a:pt x="84042" y="266"/>
                    </a:lnTo>
                    <a:cubicBezTo>
                      <a:pt x="84042" y="9196"/>
                      <a:pt x="83248" y="10188"/>
                      <a:pt x="77097" y="10188"/>
                    </a:cubicBezTo>
                    <a:lnTo>
                      <a:pt x="301" y="10188"/>
                    </a:lnTo>
                    <a:lnTo>
                      <a:pt x="1690" y="28444"/>
                    </a:lnTo>
                    <a:lnTo>
                      <a:pt x="5659" y="28444"/>
                    </a:lnTo>
                    <a:cubicBezTo>
                      <a:pt x="5659" y="19514"/>
                      <a:pt x="6453" y="18522"/>
                      <a:pt x="12605" y="18522"/>
                    </a:cubicBezTo>
                    <a:lnTo>
                      <a:pt x="39989" y="18522"/>
                    </a:lnTo>
                    <a:cubicBezTo>
                      <a:pt x="35425" y="22293"/>
                      <a:pt x="32051" y="27650"/>
                      <a:pt x="32051" y="34397"/>
                    </a:cubicBezTo>
                    <a:cubicBezTo>
                      <a:pt x="32051" y="49280"/>
                      <a:pt x="44553" y="62575"/>
                      <a:pt x="60825" y="62575"/>
                    </a:cubicBezTo>
                    <a:cubicBezTo>
                      <a:pt x="76898" y="62575"/>
                      <a:pt x="89400" y="50272"/>
                      <a:pt x="89400" y="35786"/>
                    </a:cubicBezTo>
                    <a:cubicBezTo>
                      <a:pt x="89400" y="27849"/>
                      <a:pt x="85034" y="22094"/>
                      <a:pt x="81065" y="18919"/>
                    </a:cubicBezTo>
                    <a:close/>
                    <a:moveTo>
                      <a:pt x="47133" y="18919"/>
                    </a:moveTo>
                    <a:lnTo>
                      <a:pt x="73128" y="18919"/>
                    </a:lnTo>
                    <a:cubicBezTo>
                      <a:pt x="75311" y="18919"/>
                      <a:pt x="75708" y="18919"/>
                      <a:pt x="77692" y="20308"/>
                    </a:cubicBezTo>
                    <a:cubicBezTo>
                      <a:pt x="83844" y="24078"/>
                      <a:pt x="86622" y="29833"/>
                      <a:pt x="86622" y="35191"/>
                    </a:cubicBezTo>
                    <a:cubicBezTo>
                      <a:pt x="86622" y="40946"/>
                      <a:pt x="83248" y="45510"/>
                      <a:pt x="78486" y="48486"/>
                    </a:cubicBezTo>
                    <a:cubicBezTo>
                      <a:pt x="73326" y="51860"/>
                      <a:pt x="66183" y="52058"/>
                      <a:pt x="61023" y="52058"/>
                    </a:cubicBezTo>
                    <a:cubicBezTo>
                      <a:pt x="56261" y="52058"/>
                      <a:pt x="48720" y="51860"/>
                      <a:pt x="42965" y="48288"/>
                    </a:cubicBezTo>
                    <a:cubicBezTo>
                      <a:pt x="38997" y="45510"/>
                      <a:pt x="34830" y="40747"/>
                      <a:pt x="34830" y="34000"/>
                    </a:cubicBezTo>
                    <a:cubicBezTo>
                      <a:pt x="34830" y="29436"/>
                      <a:pt x="36814" y="24277"/>
                      <a:pt x="42569" y="20308"/>
                    </a:cubicBezTo>
                    <a:cubicBezTo>
                      <a:pt x="44751" y="18919"/>
                      <a:pt x="44950" y="18919"/>
                      <a:pt x="47133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2" name="Forma libre: forma 441">
                <a:extLst>
                  <a:ext uri="{FF2B5EF4-FFF2-40B4-BE49-F238E27FC236}">
                    <a16:creationId xmlns:a16="http://schemas.microsoft.com/office/drawing/2014/main" id="{032559ED-AC24-1D05-DCDD-A99B2918F500}"/>
                  </a:ext>
                </a:extLst>
              </p:cNvPr>
              <p:cNvSpPr/>
              <p:nvPr/>
            </p:nvSpPr>
            <p:spPr>
              <a:xfrm>
                <a:off x="4773330" y="3940352"/>
                <a:ext cx="57943" cy="48815"/>
              </a:xfrm>
              <a:custGeom>
                <a:avLst/>
                <a:gdLst>
                  <a:gd name="connsiteX0" fmla="*/ 24908 w 57943"/>
                  <a:gd name="connsiteY0" fmla="*/ 38559 h 48815"/>
                  <a:gd name="connsiteX1" fmla="*/ 3079 w 57943"/>
                  <a:gd name="connsiteY1" fmla="*/ 22882 h 48815"/>
                  <a:gd name="connsiteX2" fmla="*/ 24908 w 57943"/>
                  <a:gd name="connsiteY2" fmla="*/ 8595 h 48815"/>
                  <a:gd name="connsiteX3" fmla="*/ 27686 w 57943"/>
                  <a:gd name="connsiteY3" fmla="*/ 38559 h 48815"/>
                  <a:gd name="connsiteX4" fmla="*/ 27686 w 57943"/>
                  <a:gd name="connsiteY4" fmla="*/ 3435 h 48815"/>
                  <a:gd name="connsiteX5" fmla="*/ 24908 w 57943"/>
                  <a:gd name="connsiteY5" fmla="*/ 260 h 48815"/>
                  <a:gd name="connsiteX6" fmla="*/ 301 w 57943"/>
                  <a:gd name="connsiteY6" fmla="*/ 22882 h 48815"/>
                  <a:gd name="connsiteX7" fmla="*/ 29075 w 57943"/>
                  <a:gd name="connsiteY7" fmla="*/ 49076 h 48815"/>
                  <a:gd name="connsiteX8" fmla="*/ 58245 w 57943"/>
                  <a:gd name="connsiteY8" fmla="*/ 21295 h 48815"/>
                  <a:gd name="connsiteX9" fmla="*/ 41775 w 57943"/>
                  <a:gd name="connsiteY9" fmla="*/ 260 h 48815"/>
                  <a:gd name="connsiteX10" fmla="*/ 40386 w 57943"/>
                  <a:gd name="connsiteY10" fmla="*/ 1848 h 48815"/>
                  <a:gd name="connsiteX11" fmla="*/ 41973 w 57943"/>
                  <a:gd name="connsiteY11" fmla="*/ 3435 h 48815"/>
                  <a:gd name="connsiteX12" fmla="*/ 55070 w 57943"/>
                  <a:gd name="connsiteY12" fmla="*/ 20501 h 48815"/>
                  <a:gd name="connsiteX13" fmla="*/ 46537 w 57943"/>
                  <a:gd name="connsiteY13" fmla="*/ 34789 h 48815"/>
                  <a:gd name="connsiteX14" fmla="*/ 27686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908" y="38559"/>
                    </a:moveTo>
                    <a:cubicBezTo>
                      <a:pt x="6254" y="37765"/>
                      <a:pt x="3079" y="27050"/>
                      <a:pt x="3079" y="22882"/>
                    </a:cubicBezTo>
                    <a:cubicBezTo>
                      <a:pt x="3079" y="9785"/>
                      <a:pt x="20145" y="8595"/>
                      <a:pt x="24908" y="8595"/>
                    </a:cubicBezTo>
                    <a:close/>
                    <a:moveTo>
                      <a:pt x="27686" y="38559"/>
                    </a:moveTo>
                    <a:lnTo>
                      <a:pt x="27686" y="3435"/>
                    </a:lnTo>
                    <a:cubicBezTo>
                      <a:pt x="27686" y="657"/>
                      <a:pt x="27686" y="260"/>
                      <a:pt x="24908" y="260"/>
                    </a:cubicBezTo>
                    <a:cubicBezTo>
                      <a:pt x="12406" y="260"/>
                      <a:pt x="301" y="7007"/>
                      <a:pt x="301" y="22882"/>
                    </a:cubicBezTo>
                    <a:cubicBezTo>
                      <a:pt x="301" y="37567"/>
                      <a:pt x="13200" y="49076"/>
                      <a:pt x="29075" y="49076"/>
                    </a:cubicBezTo>
                    <a:cubicBezTo>
                      <a:pt x="45942" y="49076"/>
                      <a:pt x="58245" y="35781"/>
                      <a:pt x="58245" y="21295"/>
                    </a:cubicBezTo>
                    <a:cubicBezTo>
                      <a:pt x="58245" y="5817"/>
                      <a:pt x="44156" y="260"/>
                      <a:pt x="41775" y="260"/>
                    </a:cubicBezTo>
                    <a:cubicBezTo>
                      <a:pt x="40584" y="260"/>
                      <a:pt x="40386" y="1253"/>
                      <a:pt x="40386" y="1848"/>
                    </a:cubicBezTo>
                    <a:cubicBezTo>
                      <a:pt x="40386" y="3039"/>
                      <a:pt x="40981" y="3237"/>
                      <a:pt x="41973" y="3435"/>
                    </a:cubicBezTo>
                    <a:cubicBezTo>
                      <a:pt x="55070" y="8000"/>
                      <a:pt x="55070" y="19310"/>
                      <a:pt x="55070" y="20501"/>
                    </a:cubicBezTo>
                    <a:cubicBezTo>
                      <a:pt x="55070" y="26851"/>
                      <a:pt x="51300" y="32010"/>
                      <a:pt x="46537" y="34789"/>
                    </a:cubicBezTo>
                    <a:cubicBezTo>
                      <a:pt x="40584" y="38559"/>
                      <a:pt x="32250" y="38559"/>
                      <a:pt x="27686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43" name="Gráfico 5">
              <a:extLst>
                <a:ext uri="{FF2B5EF4-FFF2-40B4-BE49-F238E27FC236}">
                  <a16:creationId xmlns:a16="http://schemas.microsoft.com/office/drawing/2014/main" id="{A42C22E1-29BD-1CBE-76DB-C28613F2E2F0}"/>
                </a:ext>
              </a:extLst>
            </p:cNvPr>
            <p:cNvGrpSpPr/>
            <p:nvPr/>
          </p:nvGrpSpPr>
          <p:grpSpPr>
            <a:xfrm>
              <a:off x="4742175" y="3796877"/>
              <a:ext cx="89098" cy="93270"/>
              <a:chOff x="4742175" y="3796877"/>
              <a:chExt cx="89098" cy="93270"/>
            </a:xfrm>
            <a:solidFill>
              <a:schemeClr val="tx1"/>
            </a:solidFill>
          </p:grpSpPr>
          <p:sp>
            <p:nvSpPr>
              <p:cNvPr id="444" name="Forma libre: forma 443">
                <a:extLst>
                  <a:ext uri="{FF2B5EF4-FFF2-40B4-BE49-F238E27FC236}">
                    <a16:creationId xmlns:a16="http://schemas.microsoft.com/office/drawing/2014/main" id="{AFF3AB26-8484-23AC-F9AC-DCABAC0F9B00}"/>
                  </a:ext>
                </a:extLst>
              </p:cNvPr>
              <p:cNvSpPr/>
              <p:nvPr/>
            </p:nvSpPr>
            <p:spPr>
              <a:xfrm>
                <a:off x="4742175" y="3862168"/>
                <a:ext cx="87709" cy="27979"/>
              </a:xfrm>
              <a:custGeom>
                <a:avLst/>
                <a:gdLst>
                  <a:gd name="connsiteX0" fmla="*/ 301 w 87709"/>
                  <a:gd name="connsiteY0" fmla="*/ 9976 h 27979"/>
                  <a:gd name="connsiteX1" fmla="*/ 1690 w 87709"/>
                  <a:gd name="connsiteY1" fmla="*/ 28232 h 27979"/>
                  <a:gd name="connsiteX2" fmla="*/ 5659 w 87709"/>
                  <a:gd name="connsiteY2" fmla="*/ 28232 h 27979"/>
                  <a:gd name="connsiteX3" fmla="*/ 12605 w 87709"/>
                  <a:gd name="connsiteY3" fmla="*/ 18310 h 27979"/>
                  <a:gd name="connsiteX4" fmla="*/ 78486 w 87709"/>
                  <a:gd name="connsiteY4" fmla="*/ 18310 h 27979"/>
                  <a:gd name="connsiteX5" fmla="*/ 84042 w 87709"/>
                  <a:gd name="connsiteY5" fmla="*/ 28232 h 27979"/>
                  <a:gd name="connsiteX6" fmla="*/ 88011 w 87709"/>
                  <a:gd name="connsiteY6" fmla="*/ 28232 h 27979"/>
                  <a:gd name="connsiteX7" fmla="*/ 87614 w 87709"/>
                  <a:gd name="connsiteY7" fmla="*/ 14143 h 27979"/>
                  <a:gd name="connsiteX8" fmla="*/ 88011 w 87709"/>
                  <a:gd name="connsiteY8" fmla="*/ 253 h 27979"/>
                  <a:gd name="connsiteX9" fmla="*/ 84042 w 87709"/>
                  <a:gd name="connsiteY9" fmla="*/ 253 h 27979"/>
                  <a:gd name="connsiteX10" fmla="*/ 78486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301" y="9976"/>
                    </a:moveTo>
                    <a:lnTo>
                      <a:pt x="1690" y="28232"/>
                    </a:lnTo>
                    <a:lnTo>
                      <a:pt x="5659" y="28232"/>
                    </a:lnTo>
                    <a:cubicBezTo>
                      <a:pt x="5659" y="19303"/>
                      <a:pt x="6453" y="18310"/>
                      <a:pt x="12605" y="18310"/>
                    </a:cubicBezTo>
                    <a:lnTo>
                      <a:pt x="78486" y="18310"/>
                    </a:lnTo>
                    <a:cubicBezTo>
                      <a:pt x="84042" y="18310"/>
                      <a:pt x="84042" y="19700"/>
                      <a:pt x="84042" y="28232"/>
                    </a:cubicBezTo>
                    <a:lnTo>
                      <a:pt x="88011" y="28232"/>
                    </a:lnTo>
                    <a:cubicBezTo>
                      <a:pt x="87812" y="24065"/>
                      <a:pt x="87614" y="17318"/>
                      <a:pt x="87614" y="14143"/>
                    </a:cubicBezTo>
                    <a:cubicBezTo>
                      <a:pt x="87614" y="10968"/>
                      <a:pt x="87812" y="4817"/>
                      <a:pt x="88011" y="253"/>
                    </a:cubicBezTo>
                    <a:lnTo>
                      <a:pt x="84042" y="253"/>
                    </a:lnTo>
                    <a:cubicBezTo>
                      <a:pt x="84042" y="8587"/>
                      <a:pt x="84042" y="9976"/>
                      <a:pt x="78486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5" name="Forma libre: forma 444">
                <a:extLst>
                  <a:ext uri="{FF2B5EF4-FFF2-40B4-BE49-F238E27FC236}">
                    <a16:creationId xmlns:a16="http://schemas.microsoft.com/office/drawing/2014/main" id="{97194524-C4AE-7431-8E96-9030C9C93F13}"/>
                  </a:ext>
                </a:extLst>
              </p:cNvPr>
              <p:cNvSpPr/>
              <p:nvPr/>
            </p:nvSpPr>
            <p:spPr>
              <a:xfrm>
                <a:off x="4773330" y="3796877"/>
                <a:ext cx="57943" cy="56951"/>
              </a:xfrm>
              <a:custGeom>
                <a:avLst/>
                <a:gdLst>
                  <a:gd name="connsiteX0" fmla="*/ 47331 w 57943"/>
                  <a:gd name="connsiteY0" fmla="*/ 20490 h 56951"/>
                  <a:gd name="connsiteX1" fmla="*/ 57650 w 57943"/>
                  <a:gd name="connsiteY1" fmla="*/ 10569 h 56951"/>
                  <a:gd name="connsiteX2" fmla="*/ 45545 w 57943"/>
                  <a:gd name="connsiteY2" fmla="*/ 250 h 56951"/>
                  <a:gd name="connsiteX3" fmla="*/ 38600 w 57943"/>
                  <a:gd name="connsiteY3" fmla="*/ 250 h 56951"/>
                  <a:gd name="connsiteX4" fmla="*/ 38600 w 57943"/>
                  <a:gd name="connsiteY4" fmla="*/ 3425 h 56951"/>
                  <a:gd name="connsiteX5" fmla="*/ 45545 w 57943"/>
                  <a:gd name="connsiteY5" fmla="*/ 3425 h 56951"/>
                  <a:gd name="connsiteX6" fmla="*/ 53681 w 57943"/>
                  <a:gd name="connsiteY6" fmla="*/ 7989 h 56951"/>
                  <a:gd name="connsiteX7" fmla="*/ 47331 w 57943"/>
                  <a:gd name="connsiteY7" fmla="*/ 12553 h 56951"/>
                  <a:gd name="connsiteX8" fmla="*/ 22129 w 57943"/>
                  <a:gd name="connsiteY8" fmla="*/ 12553 h 56951"/>
                  <a:gd name="connsiteX9" fmla="*/ 7247 w 57943"/>
                  <a:gd name="connsiteY9" fmla="*/ 17117 h 56951"/>
                  <a:gd name="connsiteX10" fmla="*/ 301 w 57943"/>
                  <a:gd name="connsiteY10" fmla="*/ 34580 h 56951"/>
                  <a:gd name="connsiteX11" fmla="*/ 14589 w 57943"/>
                  <a:gd name="connsiteY11" fmla="*/ 53630 h 56951"/>
                  <a:gd name="connsiteX12" fmla="*/ 20542 w 57943"/>
                  <a:gd name="connsiteY12" fmla="*/ 47676 h 56951"/>
                  <a:gd name="connsiteX13" fmla="*/ 14589 w 57943"/>
                  <a:gd name="connsiteY13" fmla="*/ 41922 h 56951"/>
                  <a:gd name="connsiteX14" fmla="*/ 8834 w 57943"/>
                  <a:gd name="connsiteY14" fmla="*/ 48470 h 56951"/>
                  <a:gd name="connsiteX15" fmla="*/ 3079 w 57943"/>
                  <a:gd name="connsiteY15" fmla="*/ 34778 h 56951"/>
                  <a:gd name="connsiteX16" fmla="*/ 19153 w 57943"/>
                  <a:gd name="connsiteY16" fmla="*/ 21284 h 56951"/>
                  <a:gd name="connsiteX17" fmla="*/ 23915 w 57943"/>
                  <a:gd name="connsiteY17" fmla="*/ 21284 h 56951"/>
                  <a:gd name="connsiteX18" fmla="*/ 28479 w 57943"/>
                  <a:gd name="connsiteY18" fmla="*/ 44700 h 56951"/>
                  <a:gd name="connsiteX19" fmla="*/ 44751 w 57943"/>
                  <a:gd name="connsiteY19" fmla="*/ 57201 h 56951"/>
                  <a:gd name="connsiteX20" fmla="*/ 58245 w 57943"/>
                  <a:gd name="connsiteY20" fmla="*/ 36961 h 56951"/>
                  <a:gd name="connsiteX21" fmla="*/ 47331 w 57943"/>
                  <a:gd name="connsiteY21" fmla="*/ 20490 h 56951"/>
                  <a:gd name="connsiteX22" fmla="*/ 26495 w 57943"/>
                  <a:gd name="connsiteY22" fmla="*/ 21284 h 56951"/>
                  <a:gd name="connsiteX23" fmla="*/ 39195 w 57943"/>
                  <a:gd name="connsiteY23" fmla="*/ 21284 h 56951"/>
                  <a:gd name="connsiteX24" fmla="*/ 55467 w 57943"/>
                  <a:gd name="connsiteY24" fmla="*/ 36167 h 56951"/>
                  <a:gd name="connsiteX25" fmla="*/ 44751 w 57943"/>
                  <a:gd name="connsiteY25" fmla="*/ 47478 h 56951"/>
                  <a:gd name="connsiteX26" fmla="*/ 26495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31" y="20490"/>
                    </a:moveTo>
                    <a:cubicBezTo>
                      <a:pt x="52292" y="19895"/>
                      <a:pt x="57650" y="16522"/>
                      <a:pt x="57650" y="10569"/>
                    </a:cubicBezTo>
                    <a:cubicBezTo>
                      <a:pt x="57650" y="7989"/>
                      <a:pt x="55864" y="250"/>
                      <a:pt x="45545" y="250"/>
                    </a:cubicBezTo>
                    <a:lnTo>
                      <a:pt x="38600" y="250"/>
                    </a:lnTo>
                    <a:lnTo>
                      <a:pt x="38600" y="3425"/>
                    </a:lnTo>
                    <a:lnTo>
                      <a:pt x="45545" y="3425"/>
                    </a:lnTo>
                    <a:cubicBezTo>
                      <a:pt x="52887" y="3425"/>
                      <a:pt x="53681" y="6600"/>
                      <a:pt x="53681" y="7989"/>
                    </a:cubicBezTo>
                    <a:cubicBezTo>
                      <a:pt x="53681" y="12156"/>
                      <a:pt x="47926" y="12553"/>
                      <a:pt x="47331" y="12553"/>
                    </a:cubicBezTo>
                    <a:lnTo>
                      <a:pt x="22129" y="12553"/>
                    </a:lnTo>
                    <a:cubicBezTo>
                      <a:pt x="16772" y="12553"/>
                      <a:pt x="11811" y="12553"/>
                      <a:pt x="7247" y="17117"/>
                    </a:cubicBezTo>
                    <a:cubicBezTo>
                      <a:pt x="2286" y="22078"/>
                      <a:pt x="301" y="28428"/>
                      <a:pt x="301" y="34580"/>
                    </a:cubicBezTo>
                    <a:cubicBezTo>
                      <a:pt x="301" y="44898"/>
                      <a:pt x="6254" y="53630"/>
                      <a:pt x="14589" y="53630"/>
                    </a:cubicBezTo>
                    <a:cubicBezTo>
                      <a:pt x="18359" y="53630"/>
                      <a:pt x="20542" y="51050"/>
                      <a:pt x="20542" y="47676"/>
                    </a:cubicBezTo>
                    <a:cubicBezTo>
                      <a:pt x="20542" y="44303"/>
                      <a:pt x="17962" y="41922"/>
                      <a:pt x="14589" y="41922"/>
                    </a:cubicBezTo>
                    <a:cubicBezTo>
                      <a:pt x="13200" y="41922"/>
                      <a:pt x="9033" y="42517"/>
                      <a:pt x="8834" y="48470"/>
                    </a:cubicBezTo>
                    <a:cubicBezTo>
                      <a:pt x="4469" y="44898"/>
                      <a:pt x="3079" y="38747"/>
                      <a:pt x="3079" y="34778"/>
                    </a:cubicBezTo>
                    <a:cubicBezTo>
                      <a:pt x="3079" y="28626"/>
                      <a:pt x="7842" y="21284"/>
                      <a:pt x="19153" y="21284"/>
                    </a:cubicBezTo>
                    <a:lnTo>
                      <a:pt x="23915" y="21284"/>
                    </a:lnTo>
                    <a:cubicBezTo>
                      <a:pt x="24312" y="27833"/>
                      <a:pt x="24709" y="36564"/>
                      <a:pt x="28479" y="44700"/>
                    </a:cubicBezTo>
                    <a:cubicBezTo>
                      <a:pt x="32647" y="54026"/>
                      <a:pt x="39195" y="57201"/>
                      <a:pt x="44751" y="57201"/>
                    </a:cubicBezTo>
                    <a:cubicBezTo>
                      <a:pt x="55070" y="57201"/>
                      <a:pt x="58245" y="44898"/>
                      <a:pt x="58245" y="36961"/>
                    </a:cubicBezTo>
                    <a:cubicBezTo>
                      <a:pt x="58245" y="28626"/>
                      <a:pt x="53284" y="22872"/>
                      <a:pt x="47331" y="20490"/>
                    </a:cubicBezTo>
                    <a:close/>
                    <a:moveTo>
                      <a:pt x="26495" y="21284"/>
                    </a:moveTo>
                    <a:lnTo>
                      <a:pt x="39195" y="21284"/>
                    </a:lnTo>
                    <a:cubicBezTo>
                      <a:pt x="51101" y="21284"/>
                      <a:pt x="55467" y="30412"/>
                      <a:pt x="55467" y="36167"/>
                    </a:cubicBezTo>
                    <a:cubicBezTo>
                      <a:pt x="55467" y="42319"/>
                      <a:pt x="51101" y="47478"/>
                      <a:pt x="44751" y="47478"/>
                    </a:cubicBezTo>
                    <a:cubicBezTo>
                      <a:pt x="37806" y="47478"/>
                      <a:pt x="27289" y="42120"/>
                      <a:pt x="26495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46" name="Gráfico 5">
              <a:extLst>
                <a:ext uri="{FF2B5EF4-FFF2-40B4-BE49-F238E27FC236}">
                  <a16:creationId xmlns:a16="http://schemas.microsoft.com/office/drawing/2014/main" id="{A72C7088-3B54-2F0A-1D37-7508E7595894}"/>
                </a:ext>
              </a:extLst>
            </p:cNvPr>
            <p:cNvGrpSpPr/>
            <p:nvPr/>
          </p:nvGrpSpPr>
          <p:grpSpPr>
            <a:xfrm>
              <a:off x="4773330" y="3566755"/>
              <a:ext cx="57943" cy="182719"/>
              <a:chOff x="4773330" y="3566755"/>
              <a:chExt cx="57943" cy="182719"/>
            </a:xfrm>
            <a:solidFill>
              <a:schemeClr val="tx1"/>
            </a:solidFill>
          </p:grpSpPr>
          <p:sp>
            <p:nvSpPr>
              <p:cNvPr id="447" name="Forma libre: forma 446">
                <a:extLst>
                  <a:ext uri="{FF2B5EF4-FFF2-40B4-BE49-F238E27FC236}">
                    <a16:creationId xmlns:a16="http://schemas.microsoft.com/office/drawing/2014/main" id="{F8753A4B-B2C6-7F0B-DF8D-14419EE69506}"/>
                  </a:ext>
                </a:extLst>
              </p:cNvPr>
              <p:cNvSpPr/>
              <p:nvPr/>
            </p:nvSpPr>
            <p:spPr>
              <a:xfrm>
                <a:off x="4773330" y="3701453"/>
                <a:ext cx="57943" cy="48021"/>
              </a:xfrm>
              <a:custGeom>
                <a:avLst/>
                <a:gdLst>
                  <a:gd name="connsiteX0" fmla="*/ 29273 w 57943"/>
                  <a:gd name="connsiteY0" fmla="*/ 37746 h 48021"/>
                  <a:gd name="connsiteX1" fmla="*/ 3476 w 57943"/>
                  <a:gd name="connsiteY1" fmla="*/ 20681 h 48021"/>
                  <a:gd name="connsiteX2" fmla="*/ 8040 w 57943"/>
                  <a:gd name="connsiteY2" fmla="*/ 7187 h 48021"/>
                  <a:gd name="connsiteX3" fmla="*/ 13795 w 57943"/>
                  <a:gd name="connsiteY3" fmla="*/ 13140 h 48021"/>
                  <a:gd name="connsiteX4" fmla="*/ 19748 w 57943"/>
                  <a:gd name="connsiteY4" fmla="*/ 7385 h 48021"/>
                  <a:gd name="connsiteX5" fmla="*/ 13795 w 57943"/>
                  <a:gd name="connsiteY5" fmla="*/ 1631 h 48021"/>
                  <a:gd name="connsiteX6" fmla="*/ 301 w 57943"/>
                  <a:gd name="connsiteY6" fmla="*/ 20879 h 48021"/>
                  <a:gd name="connsiteX7" fmla="*/ 29472 w 57943"/>
                  <a:gd name="connsiteY7" fmla="*/ 48263 h 48021"/>
                  <a:gd name="connsiteX8" fmla="*/ 58245 w 57943"/>
                  <a:gd name="connsiteY8" fmla="*/ 21077 h 48021"/>
                  <a:gd name="connsiteX9" fmla="*/ 41775 w 57943"/>
                  <a:gd name="connsiteY9" fmla="*/ 242 h 48021"/>
                  <a:gd name="connsiteX10" fmla="*/ 40584 w 57943"/>
                  <a:gd name="connsiteY10" fmla="*/ 1829 h 48021"/>
                  <a:gd name="connsiteX11" fmla="*/ 41775 w 57943"/>
                  <a:gd name="connsiteY11" fmla="*/ 3417 h 48021"/>
                  <a:gd name="connsiteX12" fmla="*/ 55070 w 57943"/>
                  <a:gd name="connsiteY12" fmla="*/ 20085 h 48021"/>
                  <a:gd name="connsiteX13" fmla="*/ 29273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73" y="37746"/>
                    </a:moveTo>
                    <a:cubicBezTo>
                      <a:pt x="8636" y="37746"/>
                      <a:pt x="3476" y="27427"/>
                      <a:pt x="3476" y="20681"/>
                    </a:cubicBezTo>
                    <a:cubicBezTo>
                      <a:pt x="3476" y="19688"/>
                      <a:pt x="3476" y="11751"/>
                      <a:pt x="8040" y="7187"/>
                    </a:cubicBezTo>
                    <a:cubicBezTo>
                      <a:pt x="8437" y="12346"/>
                      <a:pt x="12208" y="13140"/>
                      <a:pt x="13795" y="13140"/>
                    </a:cubicBezTo>
                    <a:cubicBezTo>
                      <a:pt x="17169" y="13140"/>
                      <a:pt x="19748" y="10957"/>
                      <a:pt x="19748" y="7385"/>
                    </a:cubicBezTo>
                    <a:cubicBezTo>
                      <a:pt x="19748" y="4012"/>
                      <a:pt x="17565" y="1631"/>
                      <a:pt x="13795" y="1631"/>
                    </a:cubicBezTo>
                    <a:cubicBezTo>
                      <a:pt x="5064" y="1631"/>
                      <a:pt x="301" y="11156"/>
                      <a:pt x="301" y="20879"/>
                    </a:cubicBezTo>
                    <a:cubicBezTo>
                      <a:pt x="301" y="36754"/>
                      <a:pt x="13795" y="48263"/>
                      <a:pt x="29472" y="48263"/>
                    </a:cubicBezTo>
                    <a:cubicBezTo>
                      <a:pt x="45744" y="48263"/>
                      <a:pt x="58245" y="35762"/>
                      <a:pt x="58245" y="21077"/>
                    </a:cubicBezTo>
                    <a:cubicBezTo>
                      <a:pt x="58245" y="4210"/>
                      <a:pt x="43164" y="242"/>
                      <a:pt x="41775" y="242"/>
                    </a:cubicBezTo>
                    <a:cubicBezTo>
                      <a:pt x="40584" y="242"/>
                      <a:pt x="40584" y="1432"/>
                      <a:pt x="40584" y="1829"/>
                    </a:cubicBezTo>
                    <a:cubicBezTo>
                      <a:pt x="40584" y="3020"/>
                      <a:pt x="40981" y="3218"/>
                      <a:pt x="41775" y="3417"/>
                    </a:cubicBezTo>
                    <a:cubicBezTo>
                      <a:pt x="53483" y="7187"/>
                      <a:pt x="55070" y="15323"/>
                      <a:pt x="55070" y="20085"/>
                    </a:cubicBezTo>
                    <a:cubicBezTo>
                      <a:pt x="55070" y="26634"/>
                      <a:pt x="49712" y="37746"/>
                      <a:pt x="29273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8" name="Forma libre: forma 447">
                <a:extLst>
                  <a:ext uri="{FF2B5EF4-FFF2-40B4-BE49-F238E27FC236}">
                    <a16:creationId xmlns:a16="http://schemas.microsoft.com/office/drawing/2014/main" id="{EDA1D2D8-F168-B973-3627-7D7BEEDC2C4E}"/>
                  </a:ext>
                </a:extLst>
              </p:cNvPr>
              <p:cNvSpPr/>
              <p:nvPr/>
            </p:nvSpPr>
            <p:spPr>
              <a:xfrm>
                <a:off x="4773330" y="3638111"/>
                <a:ext cx="57943" cy="55959"/>
              </a:xfrm>
              <a:custGeom>
                <a:avLst/>
                <a:gdLst>
                  <a:gd name="connsiteX0" fmla="*/ 29869 w 57943"/>
                  <a:gd name="connsiteY0" fmla="*/ 237 h 55959"/>
                  <a:gd name="connsiteX1" fmla="*/ 301 w 57943"/>
                  <a:gd name="connsiteY1" fmla="*/ 28217 h 55959"/>
                  <a:gd name="connsiteX2" fmla="*/ 29869 w 57943"/>
                  <a:gd name="connsiteY2" fmla="*/ 56197 h 55959"/>
                  <a:gd name="connsiteX3" fmla="*/ 58245 w 57943"/>
                  <a:gd name="connsiteY3" fmla="*/ 28217 h 55959"/>
                  <a:gd name="connsiteX4" fmla="*/ 29869 w 57943"/>
                  <a:gd name="connsiteY4" fmla="*/ 237 h 55959"/>
                  <a:gd name="connsiteX5" fmla="*/ 55070 w 57943"/>
                  <a:gd name="connsiteY5" fmla="*/ 28217 h 55959"/>
                  <a:gd name="connsiteX6" fmla="*/ 46537 w 57943"/>
                  <a:gd name="connsiteY6" fmla="*/ 42504 h 55959"/>
                  <a:gd name="connsiteX7" fmla="*/ 28876 w 57943"/>
                  <a:gd name="connsiteY7" fmla="*/ 45679 h 55959"/>
                  <a:gd name="connsiteX8" fmla="*/ 11414 w 57943"/>
                  <a:gd name="connsiteY8" fmla="*/ 42703 h 55959"/>
                  <a:gd name="connsiteX9" fmla="*/ 3079 w 57943"/>
                  <a:gd name="connsiteY9" fmla="*/ 28217 h 55959"/>
                  <a:gd name="connsiteX10" fmla="*/ 11215 w 57943"/>
                  <a:gd name="connsiteY10" fmla="*/ 13929 h 55959"/>
                  <a:gd name="connsiteX11" fmla="*/ 28876 w 57943"/>
                  <a:gd name="connsiteY11" fmla="*/ 10754 h 55959"/>
                  <a:gd name="connsiteX12" fmla="*/ 45744 w 57943"/>
                  <a:gd name="connsiteY12" fmla="*/ 13533 h 55959"/>
                  <a:gd name="connsiteX13" fmla="*/ 55070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869" y="237"/>
                    </a:moveTo>
                    <a:cubicBezTo>
                      <a:pt x="13597" y="237"/>
                      <a:pt x="301" y="12937"/>
                      <a:pt x="301" y="28217"/>
                    </a:cubicBezTo>
                    <a:cubicBezTo>
                      <a:pt x="301" y="43893"/>
                      <a:pt x="13994" y="56197"/>
                      <a:pt x="29869" y="56197"/>
                    </a:cubicBezTo>
                    <a:cubicBezTo>
                      <a:pt x="46140" y="56197"/>
                      <a:pt x="58245" y="43100"/>
                      <a:pt x="58245" y="28217"/>
                    </a:cubicBezTo>
                    <a:cubicBezTo>
                      <a:pt x="58245" y="12937"/>
                      <a:pt x="45942" y="237"/>
                      <a:pt x="29869" y="237"/>
                    </a:cubicBezTo>
                    <a:close/>
                    <a:moveTo>
                      <a:pt x="55070" y="28217"/>
                    </a:moveTo>
                    <a:cubicBezTo>
                      <a:pt x="55070" y="33575"/>
                      <a:pt x="52490" y="39131"/>
                      <a:pt x="46537" y="42504"/>
                    </a:cubicBezTo>
                    <a:cubicBezTo>
                      <a:pt x="40981" y="45679"/>
                      <a:pt x="33440" y="45679"/>
                      <a:pt x="28876" y="45679"/>
                    </a:cubicBezTo>
                    <a:cubicBezTo>
                      <a:pt x="23915" y="45679"/>
                      <a:pt x="16970" y="45679"/>
                      <a:pt x="11414" y="42703"/>
                    </a:cubicBezTo>
                    <a:cubicBezTo>
                      <a:pt x="5659" y="39329"/>
                      <a:pt x="3079" y="33376"/>
                      <a:pt x="3079" y="28217"/>
                    </a:cubicBezTo>
                    <a:cubicBezTo>
                      <a:pt x="3079" y="22661"/>
                      <a:pt x="5858" y="17303"/>
                      <a:pt x="11215" y="13929"/>
                    </a:cubicBezTo>
                    <a:cubicBezTo>
                      <a:pt x="16573" y="10754"/>
                      <a:pt x="23915" y="10754"/>
                      <a:pt x="28876" y="10754"/>
                    </a:cubicBezTo>
                    <a:cubicBezTo>
                      <a:pt x="33440" y="10754"/>
                      <a:pt x="40187" y="10754"/>
                      <a:pt x="45744" y="13533"/>
                    </a:cubicBezTo>
                    <a:cubicBezTo>
                      <a:pt x="51498" y="16311"/>
                      <a:pt x="55070" y="21867"/>
                      <a:pt x="55070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9" name="Forma libre: forma 448">
                <a:extLst>
                  <a:ext uri="{FF2B5EF4-FFF2-40B4-BE49-F238E27FC236}">
                    <a16:creationId xmlns:a16="http://schemas.microsoft.com/office/drawing/2014/main" id="{22955958-3BFF-D9DF-AF45-1A760D86ED53}"/>
                  </a:ext>
                </a:extLst>
              </p:cNvPr>
              <p:cNvSpPr/>
              <p:nvPr/>
            </p:nvSpPr>
            <p:spPr>
              <a:xfrm>
                <a:off x="4773925" y="3566755"/>
                <a:ext cx="55959" cy="63698"/>
              </a:xfrm>
              <a:custGeom>
                <a:avLst/>
                <a:gdLst>
                  <a:gd name="connsiteX0" fmla="*/ 12803 w 55959"/>
                  <a:gd name="connsiteY0" fmla="*/ 54009 h 63698"/>
                  <a:gd name="connsiteX1" fmla="*/ 46736 w 55959"/>
                  <a:gd name="connsiteY1" fmla="*/ 54009 h 63698"/>
                  <a:gd name="connsiteX2" fmla="*/ 52292 w 55959"/>
                  <a:gd name="connsiteY2" fmla="*/ 63931 h 63698"/>
                  <a:gd name="connsiteX3" fmla="*/ 56261 w 55959"/>
                  <a:gd name="connsiteY3" fmla="*/ 63931 h 63698"/>
                  <a:gd name="connsiteX4" fmla="*/ 55864 w 55959"/>
                  <a:gd name="connsiteY4" fmla="*/ 49643 h 63698"/>
                  <a:gd name="connsiteX5" fmla="*/ 56261 w 55959"/>
                  <a:gd name="connsiteY5" fmla="*/ 35356 h 63698"/>
                  <a:gd name="connsiteX6" fmla="*/ 52292 w 55959"/>
                  <a:gd name="connsiteY6" fmla="*/ 35356 h 63698"/>
                  <a:gd name="connsiteX7" fmla="*/ 46736 w 55959"/>
                  <a:gd name="connsiteY7" fmla="*/ 45277 h 63698"/>
                  <a:gd name="connsiteX8" fmla="*/ 23320 w 55959"/>
                  <a:gd name="connsiteY8" fmla="*/ 45277 h 63698"/>
                  <a:gd name="connsiteX9" fmla="*/ 3080 w 55959"/>
                  <a:gd name="connsiteY9" fmla="*/ 28212 h 63698"/>
                  <a:gd name="connsiteX10" fmla="*/ 17169 w 55959"/>
                  <a:gd name="connsiteY10" fmla="*/ 18885 h 63698"/>
                  <a:gd name="connsiteX11" fmla="*/ 46736 w 55959"/>
                  <a:gd name="connsiteY11" fmla="*/ 18885 h 63698"/>
                  <a:gd name="connsiteX12" fmla="*/ 52292 w 55959"/>
                  <a:gd name="connsiteY12" fmla="*/ 28807 h 63698"/>
                  <a:gd name="connsiteX13" fmla="*/ 56261 w 55959"/>
                  <a:gd name="connsiteY13" fmla="*/ 28807 h 63698"/>
                  <a:gd name="connsiteX14" fmla="*/ 55864 w 55959"/>
                  <a:gd name="connsiteY14" fmla="*/ 14520 h 63698"/>
                  <a:gd name="connsiteX15" fmla="*/ 56261 w 55959"/>
                  <a:gd name="connsiteY15" fmla="*/ 232 h 63698"/>
                  <a:gd name="connsiteX16" fmla="*/ 52292 w 55959"/>
                  <a:gd name="connsiteY16" fmla="*/ 232 h 63698"/>
                  <a:gd name="connsiteX17" fmla="*/ 48522 w 55959"/>
                  <a:gd name="connsiteY17" fmla="*/ 10154 h 63698"/>
                  <a:gd name="connsiteX18" fmla="*/ 24312 w 55959"/>
                  <a:gd name="connsiteY18" fmla="*/ 10154 h 63698"/>
                  <a:gd name="connsiteX19" fmla="*/ 5064 w 55959"/>
                  <a:gd name="connsiteY19" fmla="*/ 14123 h 63698"/>
                  <a:gd name="connsiteX20" fmla="*/ 301 w 55959"/>
                  <a:gd name="connsiteY20" fmla="*/ 27418 h 63698"/>
                  <a:gd name="connsiteX21" fmla="*/ 13597 w 55959"/>
                  <a:gd name="connsiteY21" fmla="*/ 46071 h 63698"/>
                  <a:gd name="connsiteX22" fmla="*/ 301 w 55959"/>
                  <a:gd name="connsiteY22" fmla="*/ 46071 h 63698"/>
                  <a:gd name="connsiteX23" fmla="*/ 1690 w 55959"/>
                  <a:gd name="connsiteY23" fmla="*/ 63931 h 63698"/>
                  <a:gd name="connsiteX24" fmla="*/ 5659 w 55959"/>
                  <a:gd name="connsiteY24" fmla="*/ 63931 h 63698"/>
                  <a:gd name="connsiteX25" fmla="*/ 12803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03" y="54009"/>
                    </a:moveTo>
                    <a:lnTo>
                      <a:pt x="46736" y="54009"/>
                    </a:lnTo>
                    <a:cubicBezTo>
                      <a:pt x="52292" y="54009"/>
                      <a:pt x="52292" y="55398"/>
                      <a:pt x="52292" y="63931"/>
                    </a:cubicBezTo>
                    <a:lnTo>
                      <a:pt x="56261" y="63931"/>
                    </a:lnTo>
                    <a:cubicBezTo>
                      <a:pt x="56062" y="59366"/>
                      <a:pt x="55864" y="53016"/>
                      <a:pt x="55864" y="49643"/>
                    </a:cubicBezTo>
                    <a:cubicBezTo>
                      <a:pt x="55864" y="46270"/>
                      <a:pt x="56062" y="39721"/>
                      <a:pt x="56261" y="35356"/>
                    </a:cubicBezTo>
                    <a:lnTo>
                      <a:pt x="52292" y="35356"/>
                    </a:lnTo>
                    <a:cubicBezTo>
                      <a:pt x="52292" y="43888"/>
                      <a:pt x="52292" y="45277"/>
                      <a:pt x="46736" y="45277"/>
                    </a:cubicBezTo>
                    <a:lnTo>
                      <a:pt x="23320" y="45277"/>
                    </a:lnTo>
                    <a:cubicBezTo>
                      <a:pt x="10223" y="45277"/>
                      <a:pt x="3080" y="36348"/>
                      <a:pt x="3080" y="28212"/>
                    </a:cubicBezTo>
                    <a:cubicBezTo>
                      <a:pt x="3080" y="20274"/>
                      <a:pt x="10025" y="18885"/>
                      <a:pt x="17169" y="18885"/>
                    </a:cubicBezTo>
                    <a:lnTo>
                      <a:pt x="46736" y="18885"/>
                    </a:lnTo>
                    <a:cubicBezTo>
                      <a:pt x="52292" y="18885"/>
                      <a:pt x="52292" y="20274"/>
                      <a:pt x="52292" y="28807"/>
                    </a:cubicBezTo>
                    <a:lnTo>
                      <a:pt x="56261" y="28807"/>
                    </a:lnTo>
                    <a:cubicBezTo>
                      <a:pt x="56062" y="24243"/>
                      <a:pt x="55864" y="17893"/>
                      <a:pt x="55864" y="14520"/>
                    </a:cubicBezTo>
                    <a:cubicBezTo>
                      <a:pt x="55864" y="11146"/>
                      <a:pt x="56062" y="4598"/>
                      <a:pt x="56261" y="232"/>
                    </a:cubicBezTo>
                    <a:lnTo>
                      <a:pt x="52292" y="232"/>
                    </a:lnTo>
                    <a:cubicBezTo>
                      <a:pt x="52292" y="6781"/>
                      <a:pt x="52292" y="9956"/>
                      <a:pt x="48522" y="10154"/>
                    </a:cubicBezTo>
                    <a:lnTo>
                      <a:pt x="24312" y="10154"/>
                    </a:lnTo>
                    <a:cubicBezTo>
                      <a:pt x="13597" y="10154"/>
                      <a:pt x="9628" y="10154"/>
                      <a:pt x="5064" y="14123"/>
                    </a:cubicBezTo>
                    <a:cubicBezTo>
                      <a:pt x="2881" y="15909"/>
                      <a:pt x="301" y="20076"/>
                      <a:pt x="301" y="27418"/>
                    </a:cubicBezTo>
                    <a:cubicBezTo>
                      <a:pt x="301" y="36546"/>
                      <a:pt x="5858" y="42499"/>
                      <a:pt x="13597" y="46071"/>
                    </a:cubicBezTo>
                    <a:lnTo>
                      <a:pt x="301" y="46071"/>
                    </a:lnTo>
                    <a:lnTo>
                      <a:pt x="1690" y="63931"/>
                    </a:lnTo>
                    <a:lnTo>
                      <a:pt x="5659" y="63931"/>
                    </a:lnTo>
                    <a:cubicBezTo>
                      <a:pt x="5659" y="55001"/>
                      <a:pt x="6651" y="54009"/>
                      <a:pt x="12803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50" name="Forma libre: forma 449">
              <a:extLst>
                <a:ext uri="{FF2B5EF4-FFF2-40B4-BE49-F238E27FC236}">
                  <a16:creationId xmlns:a16="http://schemas.microsoft.com/office/drawing/2014/main" id="{CBC1DE2E-808F-A0EE-682F-3F909DEBC041}"/>
                </a:ext>
              </a:extLst>
            </p:cNvPr>
            <p:cNvSpPr/>
            <p:nvPr/>
          </p:nvSpPr>
          <p:spPr>
            <a:xfrm>
              <a:off x="4775314" y="3503402"/>
              <a:ext cx="55959" cy="61912"/>
            </a:xfrm>
            <a:custGeom>
              <a:avLst/>
              <a:gdLst>
                <a:gd name="connsiteX0" fmla="*/ 12803 w 55959"/>
                <a:gd name="connsiteY0" fmla="*/ 11935 h 61912"/>
                <a:gd name="connsiteX1" fmla="*/ 4270 w 55959"/>
                <a:gd name="connsiteY1" fmla="*/ 227 h 61912"/>
                <a:gd name="connsiteX2" fmla="*/ 301 w 55959"/>
                <a:gd name="connsiteY2" fmla="*/ 227 h 61912"/>
                <a:gd name="connsiteX3" fmla="*/ 698 w 55959"/>
                <a:gd name="connsiteY3" fmla="*/ 9752 h 61912"/>
                <a:gd name="connsiteX4" fmla="*/ 301 w 55959"/>
                <a:gd name="connsiteY4" fmla="*/ 20864 h 61912"/>
                <a:gd name="connsiteX5" fmla="*/ 4270 w 55959"/>
                <a:gd name="connsiteY5" fmla="*/ 20864 h 61912"/>
                <a:gd name="connsiteX6" fmla="*/ 9826 w 55959"/>
                <a:gd name="connsiteY6" fmla="*/ 14713 h 61912"/>
                <a:gd name="connsiteX7" fmla="*/ 12803 w 55959"/>
                <a:gd name="connsiteY7" fmla="*/ 15507 h 61912"/>
                <a:gd name="connsiteX8" fmla="*/ 44950 w 55959"/>
                <a:gd name="connsiteY8" fmla="*/ 28405 h 61912"/>
                <a:gd name="connsiteX9" fmla="*/ 9826 w 55959"/>
                <a:gd name="connsiteY9" fmla="*/ 42494 h 61912"/>
                <a:gd name="connsiteX10" fmla="*/ 7644 w 55959"/>
                <a:gd name="connsiteY10" fmla="*/ 43288 h 61912"/>
                <a:gd name="connsiteX11" fmla="*/ 4270 w 55959"/>
                <a:gd name="connsiteY11" fmla="*/ 36144 h 61912"/>
                <a:gd name="connsiteX12" fmla="*/ 301 w 55959"/>
                <a:gd name="connsiteY12" fmla="*/ 36144 h 61912"/>
                <a:gd name="connsiteX13" fmla="*/ 698 w 55959"/>
                <a:gd name="connsiteY13" fmla="*/ 49836 h 61912"/>
                <a:gd name="connsiteX14" fmla="*/ 301 w 55959"/>
                <a:gd name="connsiteY14" fmla="*/ 62139 h 61912"/>
                <a:gd name="connsiteX15" fmla="*/ 4270 w 55959"/>
                <a:gd name="connsiteY15" fmla="*/ 62139 h 61912"/>
                <a:gd name="connsiteX16" fmla="*/ 9033 w 55959"/>
                <a:gd name="connsiteY16" fmla="*/ 52019 h 61912"/>
                <a:gd name="connsiteX17" fmla="*/ 53880 w 55959"/>
                <a:gd name="connsiteY17" fmla="*/ 33763 h 61912"/>
                <a:gd name="connsiteX18" fmla="*/ 56261 w 55959"/>
                <a:gd name="connsiteY18" fmla="*/ 31183 h 61912"/>
                <a:gd name="connsiteX19" fmla="*/ 53880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803" y="11935"/>
                  </a:moveTo>
                  <a:cubicBezTo>
                    <a:pt x="9826" y="10744"/>
                    <a:pt x="4469" y="8561"/>
                    <a:pt x="4270" y="227"/>
                  </a:cubicBezTo>
                  <a:lnTo>
                    <a:pt x="301" y="227"/>
                  </a:lnTo>
                  <a:cubicBezTo>
                    <a:pt x="698" y="3204"/>
                    <a:pt x="698" y="6974"/>
                    <a:pt x="698" y="9752"/>
                  </a:cubicBezTo>
                  <a:cubicBezTo>
                    <a:pt x="698" y="12729"/>
                    <a:pt x="500" y="18682"/>
                    <a:pt x="301" y="20864"/>
                  </a:cubicBezTo>
                  <a:lnTo>
                    <a:pt x="4270" y="20864"/>
                  </a:lnTo>
                  <a:cubicBezTo>
                    <a:pt x="4469" y="16102"/>
                    <a:pt x="7247" y="14713"/>
                    <a:pt x="9826" y="14713"/>
                  </a:cubicBezTo>
                  <a:cubicBezTo>
                    <a:pt x="10819" y="14713"/>
                    <a:pt x="11414" y="14911"/>
                    <a:pt x="12803" y="15507"/>
                  </a:cubicBezTo>
                  <a:lnTo>
                    <a:pt x="44950" y="28405"/>
                  </a:lnTo>
                  <a:lnTo>
                    <a:pt x="9826" y="42494"/>
                  </a:lnTo>
                  <a:cubicBezTo>
                    <a:pt x="8041" y="43288"/>
                    <a:pt x="7842" y="43288"/>
                    <a:pt x="7644" y="43288"/>
                  </a:cubicBezTo>
                  <a:cubicBezTo>
                    <a:pt x="4270" y="43288"/>
                    <a:pt x="4270" y="38327"/>
                    <a:pt x="4270" y="36144"/>
                  </a:cubicBezTo>
                  <a:lnTo>
                    <a:pt x="301" y="36144"/>
                  </a:lnTo>
                  <a:cubicBezTo>
                    <a:pt x="500" y="39914"/>
                    <a:pt x="698" y="46860"/>
                    <a:pt x="698" y="49836"/>
                  </a:cubicBezTo>
                  <a:cubicBezTo>
                    <a:pt x="698" y="53210"/>
                    <a:pt x="698" y="58369"/>
                    <a:pt x="301" y="62139"/>
                  </a:cubicBezTo>
                  <a:lnTo>
                    <a:pt x="4270" y="62139"/>
                  </a:lnTo>
                  <a:cubicBezTo>
                    <a:pt x="4270" y="54202"/>
                    <a:pt x="5064" y="53607"/>
                    <a:pt x="9033" y="52019"/>
                  </a:cubicBezTo>
                  <a:lnTo>
                    <a:pt x="53880" y="33763"/>
                  </a:lnTo>
                  <a:cubicBezTo>
                    <a:pt x="55666" y="32969"/>
                    <a:pt x="56261" y="32771"/>
                    <a:pt x="56261" y="31183"/>
                  </a:cubicBezTo>
                  <a:cubicBezTo>
                    <a:pt x="56261" y="29596"/>
                    <a:pt x="55070" y="29000"/>
                    <a:pt x="53880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51" name="Gráfico 5">
              <a:extLst>
                <a:ext uri="{FF2B5EF4-FFF2-40B4-BE49-F238E27FC236}">
                  <a16:creationId xmlns:a16="http://schemas.microsoft.com/office/drawing/2014/main" id="{21AA961F-A43F-E65A-E68A-6422949FF160}"/>
                </a:ext>
              </a:extLst>
            </p:cNvPr>
            <p:cNvGrpSpPr/>
            <p:nvPr/>
          </p:nvGrpSpPr>
          <p:grpSpPr>
            <a:xfrm>
              <a:off x="4741580" y="3264150"/>
              <a:ext cx="89693" cy="236766"/>
              <a:chOff x="4741580" y="3264150"/>
              <a:chExt cx="89693" cy="236766"/>
            </a:xfrm>
            <a:solidFill>
              <a:schemeClr val="tx1"/>
            </a:solidFill>
          </p:grpSpPr>
          <p:sp>
            <p:nvSpPr>
              <p:cNvPr id="452" name="Forma libre: forma 451">
                <a:extLst>
                  <a:ext uri="{FF2B5EF4-FFF2-40B4-BE49-F238E27FC236}">
                    <a16:creationId xmlns:a16="http://schemas.microsoft.com/office/drawing/2014/main" id="{3238DEAD-A64F-75F8-8794-D72DC049D595}"/>
                  </a:ext>
                </a:extLst>
              </p:cNvPr>
              <p:cNvSpPr/>
              <p:nvPr/>
            </p:nvSpPr>
            <p:spPr>
              <a:xfrm>
                <a:off x="4773330" y="3452101"/>
                <a:ext cx="57943" cy="48815"/>
              </a:xfrm>
              <a:custGeom>
                <a:avLst/>
                <a:gdLst>
                  <a:gd name="connsiteX0" fmla="*/ 24908 w 57943"/>
                  <a:gd name="connsiteY0" fmla="*/ 38520 h 48815"/>
                  <a:gd name="connsiteX1" fmla="*/ 3079 w 57943"/>
                  <a:gd name="connsiteY1" fmla="*/ 22844 h 48815"/>
                  <a:gd name="connsiteX2" fmla="*/ 24908 w 57943"/>
                  <a:gd name="connsiteY2" fmla="*/ 8556 h 48815"/>
                  <a:gd name="connsiteX3" fmla="*/ 27686 w 57943"/>
                  <a:gd name="connsiteY3" fmla="*/ 38520 h 48815"/>
                  <a:gd name="connsiteX4" fmla="*/ 27686 w 57943"/>
                  <a:gd name="connsiteY4" fmla="*/ 3397 h 48815"/>
                  <a:gd name="connsiteX5" fmla="*/ 24908 w 57943"/>
                  <a:gd name="connsiteY5" fmla="*/ 222 h 48815"/>
                  <a:gd name="connsiteX6" fmla="*/ 301 w 57943"/>
                  <a:gd name="connsiteY6" fmla="*/ 22844 h 48815"/>
                  <a:gd name="connsiteX7" fmla="*/ 29075 w 57943"/>
                  <a:gd name="connsiteY7" fmla="*/ 49038 h 48815"/>
                  <a:gd name="connsiteX8" fmla="*/ 58245 w 57943"/>
                  <a:gd name="connsiteY8" fmla="*/ 21256 h 48815"/>
                  <a:gd name="connsiteX9" fmla="*/ 41775 w 57943"/>
                  <a:gd name="connsiteY9" fmla="*/ 222 h 48815"/>
                  <a:gd name="connsiteX10" fmla="*/ 40386 w 57943"/>
                  <a:gd name="connsiteY10" fmla="*/ 1809 h 48815"/>
                  <a:gd name="connsiteX11" fmla="*/ 41973 w 57943"/>
                  <a:gd name="connsiteY11" fmla="*/ 3397 h 48815"/>
                  <a:gd name="connsiteX12" fmla="*/ 55070 w 57943"/>
                  <a:gd name="connsiteY12" fmla="*/ 20463 h 48815"/>
                  <a:gd name="connsiteX13" fmla="*/ 46537 w 57943"/>
                  <a:gd name="connsiteY13" fmla="*/ 34750 h 48815"/>
                  <a:gd name="connsiteX14" fmla="*/ 27686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908" y="38520"/>
                    </a:moveTo>
                    <a:cubicBezTo>
                      <a:pt x="6254" y="37727"/>
                      <a:pt x="3079" y="27011"/>
                      <a:pt x="3079" y="22844"/>
                    </a:cubicBezTo>
                    <a:cubicBezTo>
                      <a:pt x="3079" y="9747"/>
                      <a:pt x="20145" y="8556"/>
                      <a:pt x="24908" y="8556"/>
                    </a:cubicBezTo>
                    <a:close/>
                    <a:moveTo>
                      <a:pt x="27686" y="38520"/>
                    </a:moveTo>
                    <a:lnTo>
                      <a:pt x="27686" y="3397"/>
                    </a:lnTo>
                    <a:cubicBezTo>
                      <a:pt x="27686" y="619"/>
                      <a:pt x="27686" y="222"/>
                      <a:pt x="24908" y="222"/>
                    </a:cubicBezTo>
                    <a:cubicBezTo>
                      <a:pt x="12406" y="222"/>
                      <a:pt x="301" y="6969"/>
                      <a:pt x="301" y="22844"/>
                    </a:cubicBezTo>
                    <a:cubicBezTo>
                      <a:pt x="301" y="37528"/>
                      <a:pt x="13200" y="49038"/>
                      <a:pt x="29075" y="49038"/>
                    </a:cubicBezTo>
                    <a:cubicBezTo>
                      <a:pt x="45942" y="49038"/>
                      <a:pt x="58245" y="35742"/>
                      <a:pt x="58245" y="21256"/>
                    </a:cubicBezTo>
                    <a:cubicBezTo>
                      <a:pt x="58245" y="5778"/>
                      <a:pt x="44156" y="222"/>
                      <a:pt x="41775" y="222"/>
                    </a:cubicBezTo>
                    <a:cubicBezTo>
                      <a:pt x="40584" y="222"/>
                      <a:pt x="40386" y="1214"/>
                      <a:pt x="40386" y="1809"/>
                    </a:cubicBezTo>
                    <a:cubicBezTo>
                      <a:pt x="40386" y="3000"/>
                      <a:pt x="40981" y="3199"/>
                      <a:pt x="41973" y="3397"/>
                    </a:cubicBezTo>
                    <a:cubicBezTo>
                      <a:pt x="55070" y="7961"/>
                      <a:pt x="55070" y="19272"/>
                      <a:pt x="55070" y="20463"/>
                    </a:cubicBezTo>
                    <a:cubicBezTo>
                      <a:pt x="55070" y="26813"/>
                      <a:pt x="51300" y="31972"/>
                      <a:pt x="46537" y="34750"/>
                    </a:cubicBezTo>
                    <a:cubicBezTo>
                      <a:pt x="40584" y="38520"/>
                      <a:pt x="32250" y="38520"/>
                      <a:pt x="27686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3" name="Forma libre: forma 452">
                <a:extLst>
                  <a:ext uri="{FF2B5EF4-FFF2-40B4-BE49-F238E27FC236}">
                    <a16:creationId xmlns:a16="http://schemas.microsoft.com/office/drawing/2014/main" id="{1A326177-971F-D8B0-3E6A-598B604A284E}"/>
                  </a:ext>
                </a:extLst>
              </p:cNvPr>
              <p:cNvSpPr/>
              <p:nvPr/>
            </p:nvSpPr>
            <p:spPr>
              <a:xfrm>
                <a:off x="4773925" y="3402253"/>
                <a:ext cx="55959" cy="42465"/>
              </a:xfrm>
              <a:custGeom>
                <a:avLst/>
                <a:gdLst>
                  <a:gd name="connsiteX0" fmla="*/ 14390 w 55959"/>
                  <a:gd name="connsiteY0" fmla="*/ 25221 h 42465"/>
                  <a:gd name="connsiteX1" fmla="*/ 301 w 55959"/>
                  <a:gd name="connsiteY1" fmla="*/ 25221 h 42465"/>
                  <a:gd name="connsiteX2" fmla="*/ 1690 w 55959"/>
                  <a:gd name="connsiteY2" fmla="*/ 42683 h 42465"/>
                  <a:gd name="connsiteX3" fmla="*/ 5659 w 55959"/>
                  <a:gd name="connsiteY3" fmla="*/ 42683 h 42465"/>
                  <a:gd name="connsiteX4" fmla="*/ 12803 w 55959"/>
                  <a:gd name="connsiteY4" fmla="*/ 32761 h 42465"/>
                  <a:gd name="connsiteX5" fmla="*/ 46736 w 55959"/>
                  <a:gd name="connsiteY5" fmla="*/ 32761 h 42465"/>
                  <a:gd name="connsiteX6" fmla="*/ 52292 w 55959"/>
                  <a:gd name="connsiteY6" fmla="*/ 42683 h 42465"/>
                  <a:gd name="connsiteX7" fmla="*/ 56261 w 55959"/>
                  <a:gd name="connsiteY7" fmla="*/ 42683 h 42465"/>
                  <a:gd name="connsiteX8" fmla="*/ 55864 w 55959"/>
                  <a:gd name="connsiteY8" fmla="*/ 28396 h 42465"/>
                  <a:gd name="connsiteX9" fmla="*/ 56261 w 55959"/>
                  <a:gd name="connsiteY9" fmla="*/ 12322 h 42465"/>
                  <a:gd name="connsiteX10" fmla="*/ 52292 w 55959"/>
                  <a:gd name="connsiteY10" fmla="*/ 12322 h 42465"/>
                  <a:gd name="connsiteX11" fmla="*/ 52292 w 55959"/>
                  <a:gd name="connsiteY11" fmla="*/ 14902 h 42465"/>
                  <a:gd name="connsiteX12" fmla="*/ 46339 w 55959"/>
                  <a:gd name="connsiteY12" fmla="*/ 24427 h 42465"/>
                  <a:gd name="connsiteX13" fmla="*/ 26892 w 55959"/>
                  <a:gd name="connsiteY13" fmla="*/ 24427 h 42465"/>
                  <a:gd name="connsiteX14" fmla="*/ 3080 w 55959"/>
                  <a:gd name="connsiteY14" fmla="*/ 9544 h 42465"/>
                  <a:gd name="connsiteX15" fmla="*/ 3278 w 55959"/>
                  <a:gd name="connsiteY15" fmla="*/ 8155 h 42465"/>
                  <a:gd name="connsiteX16" fmla="*/ 8239 w 55959"/>
                  <a:gd name="connsiteY16" fmla="*/ 11132 h 42465"/>
                  <a:gd name="connsiteX17" fmla="*/ 13597 w 55959"/>
                  <a:gd name="connsiteY17" fmla="*/ 5774 h 42465"/>
                  <a:gd name="connsiteX18" fmla="*/ 8040 w 55959"/>
                  <a:gd name="connsiteY18" fmla="*/ 218 h 42465"/>
                  <a:gd name="connsiteX19" fmla="*/ 301 w 55959"/>
                  <a:gd name="connsiteY19" fmla="*/ 9544 h 42465"/>
                  <a:gd name="connsiteX20" fmla="*/ 14390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390" y="25221"/>
                    </a:moveTo>
                    <a:lnTo>
                      <a:pt x="301" y="25221"/>
                    </a:lnTo>
                    <a:lnTo>
                      <a:pt x="1690" y="42683"/>
                    </a:lnTo>
                    <a:lnTo>
                      <a:pt x="5659" y="42683"/>
                    </a:lnTo>
                    <a:cubicBezTo>
                      <a:pt x="5659" y="33952"/>
                      <a:pt x="6651" y="32761"/>
                      <a:pt x="12803" y="32761"/>
                    </a:cubicBezTo>
                    <a:lnTo>
                      <a:pt x="46736" y="32761"/>
                    </a:lnTo>
                    <a:cubicBezTo>
                      <a:pt x="52292" y="32761"/>
                      <a:pt x="52292" y="34150"/>
                      <a:pt x="52292" y="42683"/>
                    </a:cubicBezTo>
                    <a:lnTo>
                      <a:pt x="56261" y="42683"/>
                    </a:lnTo>
                    <a:cubicBezTo>
                      <a:pt x="56062" y="37722"/>
                      <a:pt x="55864" y="31769"/>
                      <a:pt x="55864" y="28396"/>
                    </a:cubicBezTo>
                    <a:cubicBezTo>
                      <a:pt x="55864" y="23236"/>
                      <a:pt x="55864" y="17283"/>
                      <a:pt x="56261" y="12322"/>
                    </a:cubicBezTo>
                    <a:lnTo>
                      <a:pt x="52292" y="12322"/>
                    </a:lnTo>
                    <a:lnTo>
                      <a:pt x="52292" y="14902"/>
                    </a:lnTo>
                    <a:cubicBezTo>
                      <a:pt x="52292" y="24228"/>
                      <a:pt x="50903" y="24427"/>
                      <a:pt x="46339" y="24427"/>
                    </a:cubicBezTo>
                    <a:lnTo>
                      <a:pt x="26892" y="24427"/>
                    </a:lnTo>
                    <a:cubicBezTo>
                      <a:pt x="14390" y="24427"/>
                      <a:pt x="3080" y="19268"/>
                      <a:pt x="3080" y="9544"/>
                    </a:cubicBezTo>
                    <a:cubicBezTo>
                      <a:pt x="3080" y="8750"/>
                      <a:pt x="3080" y="8552"/>
                      <a:pt x="3278" y="8155"/>
                    </a:cubicBezTo>
                    <a:cubicBezTo>
                      <a:pt x="3476" y="8552"/>
                      <a:pt x="4865" y="11132"/>
                      <a:pt x="8239" y="11132"/>
                    </a:cubicBezTo>
                    <a:cubicBezTo>
                      <a:pt x="11811" y="11132"/>
                      <a:pt x="13597" y="8552"/>
                      <a:pt x="13597" y="5774"/>
                    </a:cubicBezTo>
                    <a:cubicBezTo>
                      <a:pt x="13597" y="3393"/>
                      <a:pt x="12208" y="218"/>
                      <a:pt x="8040" y="218"/>
                    </a:cubicBezTo>
                    <a:cubicBezTo>
                      <a:pt x="4072" y="218"/>
                      <a:pt x="301" y="4186"/>
                      <a:pt x="301" y="9544"/>
                    </a:cubicBezTo>
                    <a:cubicBezTo>
                      <a:pt x="301" y="18871"/>
                      <a:pt x="8834" y="23435"/>
                      <a:pt x="14390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4" name="Forma libre: forma 453">
                <a:extLst>
                  <a:ext uri="{FF2B5EF4-FFF2-40B4-BE49-F238E27FC236}">
                    <a16:creationId xmlns:a16="http://schemas.microsoft.com/office/drawing/2014/main" id="{38D90886-5A8E-6C78-76DA-8C3529BBDA18}"/>
                  </a:ext>
                </a:extLst>
              </p:cNvPr>
              <p:cNvSpPr/>
              <p:nvPr/>
            </p:nvSpPr>
            <p:spPr>
              <a:xfrm>
                <a:off x="4773330" y="3353319"/>
                <a:ext cx="57943" cy="41274"/>
              </a:xfrm>
              <a:custGeom>
                <a:avLst/>
                <a:gdLst>
                  <a:gd name="connsiteX0" fmla="*/ 32250 w 57943"/>
                  <a:gd name="connsiteY0" fmla="*/ 19462 h 41274"/>
                  <a:gd name="connsiteX1" fmla="*/ 43958 w 57943"/>
                  <a:gd name="connsiteY1" fmla="*/ 6167 h 41274"/>
                  <a:gd name="connsiteX2" fmla="*/ 55467 w 57943"/>
                  <a:gd name="connsiteY2" fmla="*/ 20454 h 41274"/>
                  <a:gd name="connsiteX3" fmla="*/ 37608 w 57943"/>
                  <a:gd name="connsiteY3" fmla="*/ 38115 h 41274"/>
                  <a:gd name="connsiteX4" fmla="*/ 35425 w 57943"/>
                  <a:gd name="connsiteY4" fmla="*/ 39901 h 41274"/>
                  <a:gd name="connsiteX5" fmla="*/ 38600 w 57943"/>
                  <a:gd name="connsiteY5" fmla="*/ 41489 h 41274"/>
                  <a:gd name="connsiteX6" fmla="*/ 55269 w 57943"/>
                  <a:gd name="connsiteY6" fmla="*/ 41489 h 41274"/>
                  <a:gd name="connsiteX7" fmla="*/ 58245 w 57943"/>
                  <a:gd name="connsiteY7" fmla="*/ 40099 h 41274"/>
                  <a:gd name="connsiteX8" fmla="*/ 55665 w 57943"/>
                  <a:gd name="connsiteY8" fmla="*/ 36924 h 41274"/>
                  <a:gd name="connsiteX9" fmla="*/ 52887 w 57943"/>
                  <a:gd name="connsiteY9" fmla="*/ 34345 h 41274"/>
                  <a:gd name="connsiteX10" fmla="*/ 58245 w 57943"/>
                  <a:gd name="connsiteY10" fmla="*/ 20454 h 41274"/>
                  <a:gd name="connsiteX11" fmla="*/ 40584 w 57943"/>
                  <a:gd name="connsiteY11" fmla="*/ 214 h 41274"/>
                  <a:gd name="connsiteX12" fmla="*/ 28678 w 57943"/>
                  <a:gd name="connsiteY12" fmla="*/ 5373 h 41274"/>
                  <a:gd name="connsiteX13" fmla="*/ 22526 w 57943"/>
                  <a:gd name="connsiteY13" fmla="*/ 19859 h 41274"/>
                  <a:gd name="connsiteX14" fmla="*/ 12208 w 57943"/>
                  <a:gd name="connsiteY14" fmla="*/ 35337 h 41274"/>
                  <a:gd name="connsiteX15" fmla="*/ 2683 w 57943"/>
                  <a:gd name="connsiteY15" fmla="*/ 21248 h 41274"/>
                  <a:gd name="connsiteX16" fmla="*/ 17962 w 57943"/>
                  <a:gd name="connsiteY16" fmla="*/ 6564 h 41274"/>
                  <a:gd name="connsiteX17" fmla="*/ 19153 w 57943"/>
                  <a:gd name="connsiteY17" fmla="*/ 4976 h 41274"/>
                  <a:gd name="connsiteX18" fmla="*/ 15978 w 57943"/>
                  <a:gd name="connsiteY18" fmla="*/ 3389 h 41274"/>
                  <a:gd name="connsiteX19" fmla="*/ 3278 w 57943"/>
                  <a:gd name="connsiteY19" fmla="*/ 3389 h 41274"/>
                  <a:gd name="connsiteX20" fmla="*/ 301 w 57943"/>
                  <a:gd name="connsiteY20" fmla="*/ 4778 h 41274"/>
                  <a:gd name="connsiteX21" fmla="*/ 1690 w 57943"/>
                  <a:gd name="connsiteY21" fmla="*/ 7159 h 41274"/>
                  <a:gd name="connsiteX22" fmla="*/ 3675 w 57943"/>
                  <a:gd name="connsiteY22" fmla="*/ 9342 h 41274"/>
                  <a:gd name="connsiteX23" fmla="*/ 301 w 57943"/>
                  <a:gd name="connsiteY23" fmla="*/ 21248 h 41274"/>
                  <a:gd name="connsiteX24" fmla="*/ 15779 w 57943"/>
                  <a:gd name="connsiteY24" fmla="*/ 41489 h 41274"/>
                  <a:gd name="connsiteX25" fmla="*/ 26495 w 57943"/>
                  <a:gd name="connsiteY25" fmla="*/ 36131 h 41274"/>
                  <a:gd name="connsiteX26" fmla="*/ 32250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250" y="19462"/>
                    </a:moveTo>
                    <a:cubicBezTo>
                      <a:pt x="32845" y="16485"/>
                      <a:pt x="34829" y="6167"/>
                      <a:pt x="43958" y="6167"/>
                    </a:cubicBezTo>
                    <a:cubicBezTo>
                      <a:pt x="50506" y="6167"/>
                      <a:pt x="55467" y="10731"/>
                      <a:pt x="55467" y="20454"/>
                    </a:cubicBezTo>
                    <a:cubicBezTo>
                      <a:pt x="55467" y="31170"/>
                      <a:pt x="48323" y="35734"/>
                      <a:pt x="37608" y="38115"/>
                    </a:cubicBezTo>
                    <a:cubicBezTo>
                      <a:pt x="35822" y="38512"/>
                      <a:pt x="35425" y="38512"/>
                      <a:pt x="35425" y="39901"/>
                    </a:cubicBezTo>
                    <a:cubicBezTo>
                      <a:pt x="35425" y="41489"/>
                      <a:pt x="36219" y="41489"/>
                      <a:pt x="38600" y="41489"/>
                    </a:cubicBezTo>
                    <a:lnTo>
                      <a:pt x="55269" y="41489"/>
                    </a:lnTo>
                    <a:cubicBezTo>
                      <a:pt x="57451" y="41489"/>
                      <a:pt x="58245" y="41489"/>
                      <a:pt x="58245" y="40099"/>
                    </a:cubicBezTo>
                    <a:cubicBezTo>
                      <a:pt x="58245" y="39504"/>
                      <a:pt x="58047" y="39306"/>
                      <a:pt x="55665" y="36924"/>
                    </a:cubicBezTo>
                    <a:cubicBezTo>
                      <a:pt x="55467" y="36726"/>
                      <a:pt x="55269" y="36726"/>
                      <a:pt x="52887" y="34345"/>
                    </a:cubicBezTo>
                    <a:cubicBezTo>
                      <a:pt x="58047" y="28789"/>
                      <a:pt x="58245" y="23232"/>
                      <a:pt x="58245" y="20454"/>
                    </a:cubicBezTo>
                    <a:cubicBezTo>
                      <a:pt x="58245" y="5968"/>
                      <a:pt x="49712" y="214"/>
                      <a:pt x="40584" y="214"/>
                    </a:cubicBezTo>
                    <a:cubicBezTo>
                      <a:pt x="34036" y="214"/>
                      <a:pt x="30265" y="3984"/>
                      <a:pt x="28678" y="5373"/>
                    </a:cubicBezTo>
                    <a:cubicBezTo>
                      <a:pt x="24709" y="9540"/>
                      <a:pt x="23519" y="14501"/>
                      <a:pt x="22526" y="19859"/>
                    </a:cubicBezTo>
                    <a:cubicBezTo>
                      <a:pt x="21137" y="27003"/>
                      <a:pt x="19550" y="35337"/>
                      <a:pt x="12208" y="35337"/>
                    </a:cubicBezTo>
                    <a:cubicBezTo>
                      <a:pt x="7842" y="35337"/>
                      <a:pt x="2683" y="32162"/>
                      <a:pt x="2683" y="21248"/>
                    </a:cubicBezTo>
                    <a:cubicBezTo>
                      <a:pt x="2683" y="7357"/>
                      <a:pt x="13994" y="6762"/>
                      <a:pt x="17962" y="6564"/>
                    </a:cubicBezTo>
                    <a:cubicBezTo>
                      <a:pt x="19153" y="6365"/>
                      <a:pt x="19153" y="5174"/>
                      <a:pt x="19153" y="4976"/>
                    </a:cubicBezTo>
                    <a:cubicBezTo>
                      <a:pt x="19153" y="3389"/>
                      <a:pt x="18359" y="3389"/>
                      <a:pt x="15978" y="3389"/>
                    </a:cubicBezTo>
                    <a:lnTo>
                      <a:pt x="3278" y="3389"/>
                    </a:lnTo>
                    <a:cubicBezTo>
                      <a:pt x="1095" y="3389"/>
                      <a:pt x="301" y="3389"/>
                      <a:pt x="301" y="4778"/>
                    </a:cubicBezTo>
                    <a:cubicBezTo>
                      <a:pt x="301" y="5373"/>
                      <a:pt x="301" y="5571"/>
                      <a:pt x="1690" y="7159"/>
                    </a:cubicBezTo>
                    <a:cubicBezTo>
                      <a:pt x="2286" y="7556"/>
                      <a:pt x="3476" y="8945"/>
                      <a:pt x="3675" y="9342"/>
                    </a:cubicBezTo>
                    <a:cubicBezTo>
                      <a:pt x="301" y="14104"/>
                      <a:pt x="301" y="19462"/>
                      <a:pt x="301" y="21248"/>
                    </a:cubicBezTo>
                    <a:cubicBezTo>
                      <a:pt x="301" y="36726"/>
                      <a:pt x="8636" y="41489"/>
                      <a:pt x="15779" y="41489"/>
                    </a:cubicBezTo>
                    <a:cubicBezTo>
                      <a:pt x="20145" y="41489"/>
                      <a:pt x="23717" y="39504"/>
                      <a:pt x="26495" y="36131"/>
                    </a:cubicBezTo>
                    <a:cubicBezTo>
                      <a:pt x="29869" y="31964"/>
                      <a:pt x="30662" y="28392"/>
                      <a:pt x="32250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5" name="Forma libre: forma 454">
                <a:extLst>
                  <a:ext uri="{FF2B5EF4-FFF2-40B4-BE49-F238E27FC236}">
                    <a16:creationId xmlns:a16="http://schemas.microsoft.com/office/drawing/2014/main" id="{184FA65D-AA6C-C3C5-D886-A484CF40B13F}"/>
                  </a:ext>
                </a:extLst>
              </p:cNvPr>
              <p:cNvSpPr/>
              <p:nvPr/>
            </p:nvSpPr>
            <p:spPr>
              <a:xfrm>
                <a:off x="4745350" y="3317733"/>
                <a:ext cx="84534" cy="26987"/>
              </a:xfrm>
              <a:custGeom>
                <a:avLst/>
                <a:gdLst>
                  <a:gd name="connsiteX0" fmla="*/ 28876 w 84534"/>
                  <a:gd name="connsiteY0" fmla="*/ 8941 h 26987"/>
                  <a:gd name="connsiteX1" fmla="*/ 30265 w 84534"/>
                  <a:gd name="connsiteY1" fmla="*/ 26602 h 26987"/>
                  <a:gd name="connsiteX2" fmla="*/ 34234 w 84534"/>
                  <a:gd name="connsiteY2" fmla="*/ 26602 h 26987"/>
                  <a:gd name="connsiteX3" fmla="*/ 41180 w 84534"/>
                  <a:gd name="connsiteY3" fmla="*/ 17275 h 26987"/>
                  <a:gd name="connsiteX4" fmla="*/ 75311 w 84534"/>
                  <a:gd name="connsiteY4" fmla="*/ 17275 h 26987"/>
                  <a:gd name="connsiteX5" fmla="*/ 80867 w 84534"/>
                  <a:gd name="connsiteY5" fmla="*/ 27197 h 26987"/>
                  <a:gd name="connsiteX6" fmla="*/ 84836 w 84534"/>
                  <a:gd name="connsiteY6" fmla="*/ 27197 h 26987"/>
                  <a:gd name="connsiteX7" fmla="*/ 84439 w 84534"/>
                  <a:gd name="connsiteY7" fmla="*/ 13306 h 26987"/>
                  <a:gd name="connsiteX8" fmla="*/ 84836 w 84534"/>
                  <a:gd name="connsiteY8" fmla="*/ 210 h 26987"/>
                  <a:gd name="connsiteX9" fmla="*/ 80867 w 84534"/>
                  <a:gd name="connsiteY9" fmla="*/ 210 h 26987"/>
                  <a:gd name="connsiteX10" fmla="*/ 75311 w 84534"/>
                  <a:gd name="connsiteY10" fmla="*/ 8941 h 26987"/>
                  <a:gd name="connsiteX11" fmla="*/ 7048 w 84534"/>
                  <a:gd name="connsiteY11" fmla="*/ 8544 h 26987"/>
                  <a:gd name="connsiteX12" fmla="*/ 301 w 84534"/>
                  <a:gd name="connsiteY12" fmla="*/ 15092 h 26987"/>
                  <a:gd name="connsiteX13" fmla="*/ 7048 w 84534"/>
                  <a:gd name="connsiteY13" fmla="*/ 21839 h 26987"/>
                  <a:gd name="connsiteX14" fmla="*/ 13597 w 84534"/>
                  <a:gd name="connsiteY14" fmla="*/ 15092 h 26987"/>
                  <a:gd name="connsiteX15" fmla="*/ 7048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76" y="8941"/>
                    </a:moveTo>
                    <a:lnTo>
                      <a:pt x="30265" y="26602"/>
                    </a:lnTo>
                    <a:lnTo>
                      <a:pt x="34234" y="26602"/>
                    </a:lnTo>
                    <a:cubicBezTo>
                      <a:pt x="34234" y="18466"/>
                      <a:pt x="35028" y="17275"/>
                      <a:pt x="41180" y="17275"/>
                    </a:cubicBezTo>
                    <a:lnTo>
                      <a:pt x="75311" y="17275"/>
                    </a:lnTo>
                    <a:cubicBezTo>
                      <a:pt x="80867" y="17275"/>
                      <a:pt x="80867" y="18664"/>
                      <a:pt x="80867" y="27197"/>
                    </a:cubicBezTo>
                    <a:lnTo>
                      <a:pt x="84836" y="27197"/>
                    </a:lnTo>
                    <a:cubicBezTo>
                      <a:pt x="84637" y="23228"/>
                      <a:pt x="84439" y="16283"/>
                      <a:pt x="84439" y="13306"/>
                    </a:cubicBezTo>
                    <a:cubicBezTo>
                      <a:pt x="84439" y="8941"/>
                      <a:pt x="84637" y="4377"/>
                      <a:pt x="84836" y="210"/>
                    </a:cubicBezTo>
                    <a:lnTo>
                      <a:pt x="80867" y="210"/>
                    </a:lnTo>
                    <a:cubicBezTo>
                      <a:pt x="80867" y="8544"/>
                      <a:pt x="80272" y="8941"/>
                      <a:pt x="75311" y="8941"/>
                    </a:cubicBezTo>
                    <a:close/>
                    <a:moveTo>
                      <a:pt x="7048" y="8544"/>
                    </a:moveTo>
                    <a:cubicBezTo>
                      <a:pt x="2881" y="8544"/>
                      <a:pt x="301" y="11719"/>
                      <a:pt x="301" y="15092"/>
                    </a:cubicBezTo>
                    <a:cubicBezTo>
                      <a:pt x="301" y="19061"/>
                      <a:pt x="3675" y="21839"/>
                      <a:pt x="7048" y="21839"/>
                    </a:cubicBezTo>
                    <a:cubicBezTo>
                      <a:pt x="10422" y="21839"/>
                      <a:pt x="13597" y="19061"/>
                      <a:pt x="13597" y="15092"/>
                    </a:cubicBezTo>
                    <a:cubicBezTo>
                      <a:pt x="13597" y="11719"/>
                      <a:pt x="11017" y="8544"/>
                      <a:pt x="7048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6" name="Forma libre: forma 455">
                <a:extLst>
                  <a:ext uri="{FF2B5EF4-FFF2-40B4-BE49-F238E27FC236}">
                    <a16:creationId xmlns:a16="http://schemas.microsoft.com/office/drawing/2014/main" id="{820AD2F0-837E-FC3A-EEFF-1CCD5A85FEB7}"/>
                  </a:ext>
                </a:extLst>
              </p:cNvPr>
              <p:cNvSpPr/>
              <p:nvPr/>
            </p:nvSpPr>
            <p:spPr>
              <a:xfrm>
                <a:off x="4741580" y="3264150"/>
                <a:ext cx="23812" cy="23613"/>
              </a:xfrm>
              <a:custGeom>
                <a:avLst/>
                <a:gdLst>
                  <a:gd name="connsiteX0" fmla="*/ 8636 w 23812"/>
                  <a:gd name="connsiteY0" fmla="*/ 2390 h 23613"/>
                  <a:gd name="connsiteX1" fmla="*/ 4865 w 23812"/>
                  <a:gd name="connsiteY1" fmla="*/ 207 h 23613"/>
                  <a:gd name="connsiteX2" fmla="*/ 301 w 23812"/>
                  <a:gd name="connsiteY2" fmla="*/ 4771 h 23613"/>
                  <a:gd name="connsiteX3" fmla="*/ 2484 w 23812"/>
                  <a:gd name="connsiteY3" fmla="*/ 8541 h 23613"/>
                  <a:gd name="connsiteX4" fmla="*/ 21931 w 23812"/>
                  <a:gd name="connsiteY4" fmla="*/ 23821 h 23613"/>
                  <a:gd name="connsiteX5" fmla="*/ 24114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636" y="2390"/>
                    </a:moveTo>
                    <a:cubicBezTo>
                      <a:pt x="7842" y="1199"/>
                      <a:pt x="6453" y="207"/>
                      <a:pt x="4865" y="207"/>
                    </a:cubicBezTo>
                    <a:cubicBezTo>
                      <a:pt x="2683" y="207"/>
                      <a:pt x="301" y="2588"/>
                      <a:pt x="301" y="4771"/>
                    </a:cubicBezTo>
                    <a:cubicBezTo>
                      <a:pt x="301" y="6755"/>
                      <a:pt x="1690" y="8144"/>
                      <a:pt x="2484" y="8541"/>
                    </a:cubicBezTo>
                    <a:lnTo>
                      <a:pt x="21931" y="23821"/>
                    </a:lnTo>
                    <a:lnTo>
                      <a:pt x="24114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57" name="Gráfico 5">
              <a:extLst>
                <a:ext uri="{FF2B5EF4-FFF2-40B4-BE49-F238E27FC236}">
                  <a16:creationId xmlns:a16="http://schemas.microsoft.com/office/drawing/2014/main" id="{0D8A918F-E389-D9EF-824D-541D7BCC1C23}"/>
                </a:ext>
              </a:extLst>
            </p:cNvPr>
            <p:cNvGrpSpPr/>
            <p:nvPr/>
          </p:nvGrpSpPr>
          <p:grpSpPr>
            <a:xfrm>
              <a:off x="4773330" y="3182859"/>
              <a:ext cx="57943" cy="127328"/>
              <a:chOff x="4773330" y="3182859"/>
              <a:chExt cx="57943" cy="127328"/>
            </a:xfrm>
            <a:solidFill>
              <a:schemeClr val="tx1"/>
            </a:solidFill>
          </p:grpSpPr>
          <p:sp>
            <p:nvSpPr>
              <p:cNvPr id="458" name="Forma libre: forma 457">
                <a:extLst>
                  <a:ext uri="{FF2B5EF4-FFF2-40B4-BE49-F238E27FC236}">
                    <a16:creationId xmlns:a16="http://schemas.microsoft.com/office/drawing/2014/main" id="{3392507D-8FBE-9FA0-7644-D417366B9334}"/>
                  </a:ext>
                </a:extLst>
              </p:cNvPr>
              <p:cNvSpPr/>
              <p:nvPr/>
            </p:nvSpPr>
            <p:spPr>
              <a:xfrm>
                <a:off x="4773330" y="3254228"/>
                <a:ext cx="57943" cy="55959"/>
              </a:xfrm>
              <a:custGeom>
                <a:avLst/>
                <a:gdLst>
                  <a:gd name="connsiteX0" fmla="*/ 29869 w 57943"/>
                  <a:gd name="connsiteY0" fmla="*/ 207 h 55959"/>
                  <a:gd name="connsiteX1" fmla="*/ 301 w 57943"/>
                  <a:gd name="connsiteY1" fmla="*/ 28187 h 55959"/>
                  <a:gd name="connsiteX2" fmla="*/ 29869 w 57943"/>
                  <a:gd name="connsiteY2" fmla="*/ 56166 h 55959"/>
                  <a:gd name="connsiteX3" fmla="*/ 58245 w 57943"/>
                  <a:gd name="connsiteY3" fmla="*/ 28187 h 55959"/>
                  <a:gd name="connsiteX4" fmla="*/ 29869 w 57943"/>
                  <a:gd name="connsiteY4" fmla="*/ 207 h 55959"/>
                  <a:gd name="connsiteX5" fmla="*/ 55070 w 57943"/>
                  <a:gd name="connsiteY5" fmla="*/ 28187 h 55959"/>
                  <a:gd name="connsiteX6" fmla="*/ 46537 w 57943"/>
                  <a:gd name="connsiteY6" fmla="*/ 42474 h 55959"/>
                  <a:gd name="connsiteX7" fmla="*/ 28876 w 57943"/>
                  <a:gd name="connsiteY7" fmla="*/ 45649 h 55959"/>
                  <a:gd name="connsiteX8" fmla="*/ 11414 w 57943"/>
                  <a:gd name="connsiteY8" fmla="*/ 42673 h 55959"/>
                  <a:gd name="connsiteX9" fmla="*/ 3079 w 57943"/>
                  <a:gd name="connsiteY9" fmla="*/ 28187 h 55959"/>
                  <a:gd name="connsiteX10" fmla="*/ 11215 w 57943"/>
                  <a:gd name="connsiteY10" fmla="*/ 13899 h 55959"/>
                  <a:gd name="connsiteX11" fmla="*/ 28876 w 57943"/>
                  <a:gd name="connsiteY11" fmla="*/ 10724 h 55959"/>
                  <a:gd name="connsiteX12" fmla="*/ 45744 w 57943"/>
                  <a:gd name="connsiteY12" fmla="*/ 13502 h 55959"/>
                  <a:gd name="connsiteX13" fmla="*/ 55070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869" y="207"/>
                    </a:moveTo>
                    <a:cubicBezTo>
                      <a:pt x="13597" y="207"/>
                      <a:pt x="301" y="12907"/>
                      <a:pt x="301" y="28187"/>
                    </a:cubicBezTo>
                    <a:cubicBezTo>
                      <a:pt x="301" y="43863"/>
                      <a:pt x="13994" y="56166"/>
                      <a:pt x="29869" y="56166"/>
                    </a:cubicBezTo>
                    <a:cubicBezTo>
                      <a:pt x="46140" y="56166"/>
                      <a:pt x="58245" y="43069"/>
                      <a:pt x="58245" y="28187"/>
                    </a:cubicBezTo>
                    <a:cubicBezTo>
                      <a:pt x="58245" y="12907"/>
                      <a:pt x="45942" y="207"/>
                      <a:pt x="29869" y="207"/>
                    </a:cubicBezTo>
                    <a:close/>
                    <a:moveTo>
                      <a:pt x="55070" y="28187"/>
                    </a:moveTo>
                    <a:cubicBezTo>
                      <a:pt x="55070" y="33544"/>
                      <a:pt x="52490" y="39101"/>
                      <a:pt x="46537" y="42474"/>
                    </a:cubicBezTo>
                    <a:cubicBezTo>
                      <a:pt x="40981" y="45649"/>
                      <a:pt x="33440" y="45649"/>
                      <a:pt x="28876" y="45649"/>
                    </a:cubicBezTo>
                    <a:cubicBezTo>
                      <a:pt x="23915" y="45649"/>
                      <a:pt x="16970" y="45649"/>
                      <a:pt x="11414" y="42673"/>
                    </a:cubicBezTo>
                    <a:cubicBezTo>
                      <a:pt x="5659" y="39299"/>
                      <a:pt x="3079" y="33346"/>
                      <a:pt x="3079" y="28187"/>
                    </a:cubicBezTo>
                    <a:cubicBezTo>
                      <a:pt x="3079" y="22630"/>
                      <a:pt x="5858" y="17273"/>
                      <a:pt x="11215" y="13899"/>
                    </a:cubicBezTo>
                    <a:cubicBezTo>
                      <a:pt x="16573" y="10724"/>
                      <a:pt x="23915" y="10724"/>
                      <a:pt x="28876" y="10724"/>
                    </a:cubicBezTo>
                    <a:cubicBezTo>
                      <a:pt x="33440" y="10724"/>
                      <a:pt x="40187" y="10724"/>
                      <a:pt x="45744" y="13502"/>
                    </a:cubicBezTo>
                    <a:cubicBezTo>
                      <a:pt x="51498" y="16280"/>
                      <a:pt x="55070" y="21837"/>
                      <a:pt x="55070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9" name="Forma libre: forma 458">
                <a:extLst>
                  <a:ext uri="{FF2B5EF4-FFF2-40B4-BE49-F238E27FC236}">
                    <a16:creationId xmlns:a16="http://schemas.microsoft.com/office/drawing/2014/main" id="{1807D432-AD2A-1814-8BFD-670F98DF5AFF}"/>
                  </a:ext>
                </a:extLst>
              </p:cNvPr>
              <p:cNvSpPr/>
              <p:nvPr/>
            </p:nvSpPr>
            <p:spPr>
              <a:xfrm>
                <a:off x="4773925" y="3182859"/>
                <a:ext cx="55959" cy="63698"/>
              </a:xfrm>
              <a:custGeom>
                <a:avLst/>
                <a:gdLst>
                  <a:gd name="connsiteX0" fmla="*/ 12803 w 55959"/>
                  <a:gd name="connsiteY0" fmla="*/ 53978 h 63698"/>
                  <a:gd name="connsiteX1" fmla="*/ 46736 w 55959"/>
                  <a:gd name="connsiteY1" fmla="*/ 53978 h 63698"/>
                  <a:gd name="connsiteX2" fmla="*/ 52292 w 55959"/>
                  <a:gd name="connsiteY2" fmla="*/ 63900 h 63698"/>
                  <a:gd name="connsiteX3" fmla="*/ 56261 w 55959"/>
                  <a:gd name="connsiteY3" fmla="*/ 63900 h 63698"/>
                  <a:gd name="connsiteX4" fmla="*/ 55864 w 55959"/>
                  <a:gd name="connsiteY4" fmla="*/ 49613 h 63698"/>
                  <a:gd name="connsiteX5" fmla="*/ 56261 w 55959"/>
                  <a:gd name="connsiteY5" fmla="*/ 35325 h 63698"/>
                  <a:gd name="connsiteX6" fmla="*/ 52292 w 55959"/>
                  <a:gd name="connsiteY6" fmla="*/ 35325 h 63698"/>
                  <a:gd name="connsiteX7" fmla="*/ 46736 w 55959"/>
                  <a:gd name="connsiteY7" fmla="*/ 45247 h 63698"/>
                  <a:gd name="connsiteX8" fmla="*/ 23320 w 55959"/>
                  <a:gd name="connsiteY8" fmla="*/ 45247 h 63698"/>
                  <a:gd name="connsiteX9" fmla="*/ 3080 w 55959"/>
                  <a:gd name="connsiteY9" fmla="*/ 28182 h 63698"/>
                  <a:gd name="connsiteX10" fmla="*/ 17169 w 55959"/>
                  <a:gd name="connsiteY10" fmla="*/ 18855 h 63698"/>
                  <a:gd name="connsiteX11" fmla="*/ 46736 w 55959"/>
                  <a:gd name="connsiteY11" fmla="*/ 18855 h 63698"/>
                  <a:gd name="connsiteX12" fmla="*/ 52292 w 55959"/>
                  <a:gd name="connsiteY12" fmla="*/ 28777 h 63698"/>
                  <a:gd name="connsiteX13" fmla="*/ 56261 w 55959"/>
                  <a:gd name="connsiteY13" fmla="*/ 28777 h 63698"/>
                  <a:gd name="connsiteX14" fmla="*/ 55864 w 55959"/>
                  <a:gd name="connsiteY14" fmla="*/ 14489 h 63698"/>
                  <a:gd name="connsiteX15" fmla="*/ 56261 w 55959"/>
                  <a:gd name="connsiteY15" fmla="*/ 202 h 63698"/>
                  <a:gd name="connsiteX16" fmla="*/ 52292 w 55959"/>
                  <a:gd name="connsiteY16" fmla="*/ 202 h 63698"/>
                  <a:gd name="connsiteX17" fmla="*/ 48522 w 55959"/>
                  <a:gd name="connsiteY17" fmla="*/ 10124 h 63698"/>
                  <a:gd name="connsiteX18" fmla="*/ 24312 w 55959"/>
                  <a:gd name="connsiteY18" fmla="*/ 10124 h 63698"/>
                  <a:gd name="connsiteX19" fmla="*/ 5064 w 55959"/>
                  <a:gd name="connsiteY19" fmla="*/ 14092 h 63698"/>
                  <a:gd name="connsiteX20" fmla="*/ 301 w 55959"/>
                  <a:gd name="connsiteY20" fmla="*/ 27388 h 63698"/>
                  <a:gd name="connsiteX21" fmla="*/ 13597 w 55959"/>
                  <a:gd name="connsiteY21" fmla="*/ 46041 h 63698"/>
                  <a:gd name="connsiteX22" fmla="*/ 301 w 55959"/>
                  <a:gd name="connsiteY22" fmla="*/ 46041 h 63698"/>
                  <a:gd name="connsiteX23" fmla="*/ 1690 w 55959"/>
                  <a:gd name="connsiteY23" fmla="*/ 63900 h 63698"/>
                  <a:gd name="connsiteX24" fmla="*/ 5659 w 55959"/>
                  <a:gd name="connsiteY24" fmla="*/ 63900 h 63698"/>
                  <a:gd name="connsiteX25" fmla="*/ 12803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03" y="53978"/>
                    </a:moveTo>
                    <a:lnTo>
                      <a:pt x="46736" y="53978"/>
                    </a:lnTo>
                    <a:cubicBezTo>
                      <a:pt x="52292" y="53978"/>
                      <a:pt x="52292" y="55368"/>
                      <a:pt x="52292" y="63900"/>
                    </a:cubicBezTo>
                    <a:lnTo>
                      <a:pt x="56261" y="63900"/>
                    </a:lnTo>
                    <a:cubicBezTo>
                      <a:pt x="56062" y="59336"/>
                      <a:pt x="55864" y="52986"/>
                      <a:pt x="55864" y="49613"/>
                    </a:cubicBezTo>
                    <a:cubicBezTo>
                      <a:pt x="55864" y="46239"/>
                      <a:pt x="56062" y="39691"/>
                      <a:pt x="56261" y="35325"/>
                    </a:cubicBezTo>
                    <a:lnTo>
                      <a:pt x="52292" y="35325"/>
                    </a:lnTo>
                    <a:cubicBezTo>
                      <a:pt x="52292" y="43858"/>
                      <a:pt x="52292" y="45247"/>
                      <a:pt x="46736" y="45247"/>
                    </a:cubicBezTo>
                    <a:lnTo>
                      <a:pt x="23320" y="45247"/>
                    </a:lnTo>
                    <a:cubicBezTo>
                      <a:pt x="10223" y="45247"/>
                      <a:pt x="3080" y="36317"/>
                      <a:pt x="3080" y="28182"/>
                    </a:cubicBezTo>
                    <a:cubicBezTo>
                      <a:pt x="3080" y="20244"/>
                      <a:pt x="10025" y="18855"/>
                      <a:pt x="17169" y="18855"/>
                    </a:cubicBezTo>
                    <a:lnTo>
                      <a:pt x="46736" y="18855"/>
                    </a:lnTo>
                    <a:cubicBezTo>
                      <a:pt x="52292" y="18855"/>
                      <a:pt x="52292" y="20244"/>
                      <a:pt x="52292" y="28777"/>
                    </a:cubicBezTo>
                    <a:lnTo>
                      <a:pt x="56261" y="28777"/>
                    </a:lnTo>
                    <a:cubicBezTo>
                      <a:pt x="56062" y="24213"/>
                      <a:pt x="55864" y="17863"/>
                      <a:pt x="55864" y="14489"/>
                    </a:cubicBezTo>
                    <a:cubicBezTo>
                      <a:pt x="55864" y="11116"/>
                      <a:pt x="56062" y="4567"/>
                      <a:pt x="56261" y="202"/>
                    </a:cubicBezTo>
                    <a:lnTo>
                      <a:pt x="52292" y="202"/>
                    </a:lnTo>
                    <a:cubicBezTo>
                      <a:pt x="52292" y="6750"/>
                      <a:pt x="52292" y="9925"/>
                      <a:pt x="48522" y="10124"/>
                    </a:cubicBezTo>
                    <a:lnTo>
                      <a:pt x="24312" y="10124"/>
                    </a:lnTo>
                    <a:cubicBezTo>
                      <a:pt x="13597" y="10124"/>
                      <a:pt x="9628" y="10124"/>
                      <a:pt x="5064" y="14092"/>
                    </a:cubicBezTo>
                    <a:cubicBezTo>
                      <a:pt x="2881" y="15878"/>
                      <a:pt x="301" y="20046"/>
                      <a:pt x="301" y="27388"/>
                    </a:cubicBezTo>
                    <a:cubicBezTo>
                      <a:pt x="301" y="36516"/>
                      <a:pt x="5858" y="42469"/>
                      <a:pt x="13597" y="46041"/>
                    </a:cubicBezTo>
                    <a:lnTo>
                      <a:pt x="301" y="46041"/>
                    </a:lnTo>
                    <a:lnTo>
                      <a:pt x="1690" y="63900"/>
                    </a:lnTo>
                    <a:lnTo>
                      <a:pt x="5659" y="63900"/>
                    </a:lnTo>
                    <a:cubicBezTo>
                      <a:pt x="5659" y="54971"/>
                      <a:pt x="6651" y="53978"/>
                      <a:pt x="12803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60" name="Forma libre: forma 459">
              <a:extLst>
                <a:ext uri="{FF2B5EF4-FFF2-40B4-BE49-F238E27FC236}">
                  <a16:creationId xmlns:a16="http://schemas.microsoft.com/office/drawing/2014/main" id="{FA9CD058-111B-294B-64D0-E5D2C555ADF4}"/>
                </a:ext>
              </a:extLst>
            </p:cNvPr>
            <p:cNvSpPr/>
            <p:nvPr/>
          </p:nvSpPr>
          <p:spPr>
            <a:xfrm flipV="1">
              <a:off x="5145798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61" name="Gráfico 5">
              <a:extLst>
                <a:ext uri="{FF2B5EF4-FFF2-40B4-BE49-F238E27FC236}">
                  <a16:creationId xmlns:a16="http://schemas.microsoft.com/office/drawing/2014/main" id="{11490C84-2BCC-6F01-991C-CE3FF2321B4A}"/>
                </a:ext>
              </a:extLst>
            </p:cNvPr>
            <p:cNvGrpSpPr/>
            <p:nvPr/>
          </p:nvGrpSpPr>
          <p:grpSpPr>
            <a:xfrm>
              <a:off x="5193719" y="4107711"/>
              <a:ext cx="85923" cy="181178"/>
              <a:chOff x="5193719" y="4107711"/>
              <a:chExt cx="85923" cy="181178"/>
            </a:xfrm>
            <a:solidFill>
              <a:schemeClr val="tx1"/>
            </a:solidFill>
          </p:grpSpPr>
          <p:sp>
            <p:nvSpPr>
              <p:cNvPr id="462" name="Forma libre: forma 461">
                <a:extLst>
                  <a:ext uri="{FF2B5EF4-FFF2-40B4-BE49-F238E27FC236}">
                    <a16:creationId xmlns:a16="http://schemas.microsoft.com/office/drawing/2014/main" id="{AB1A0DB8-ED48-BD42-9CEB-D6E7F770C50D}"/>
                  </a:ext>
                </a:extLst>
              </p:cNvPr>
              <p:cNvSpPr/>
              <p:nvPr/>
            </p:nvSpPr>
            <p:spPr>
              <a:xfrm>
                <a:off x="5193719" y="4215865"/>
                <a:ext cx="85923" cy="73024"/>
              </a:xfrm>
              <a:custGeom>
                <a:avLst/>
                <a:gdLst>
                  <a:gd name="connsiteX0" fmla="*/ 337 w 85923"/>
                  <a:gd name="connsiteY0" fmla="*/ 3856 h 73024"/>
                  <a:gd name="connsiteX1" fmla="*/ 337 w 85923"/>
                  <a:gd name="connsiteY1" fmla="*/ 73309 h 73024"/>
                  <a:gd name="connsiteX2" fmla="*/ 4306 w 85923"/>
                  <a:gd name="connsiteY2" fmla="*/ 73309 h 73024"/>
                  <a:gd name="connsiteX3" fmla="*/ 4306 w 85923"/>
                  <a:gd name="connsiteY3" fmla="*/ 70332 h 73024"/>
                  <a:gd name="connsiteX4" fmla="*/ 10259 w 85923"/>
                  <a:gd name="connsiteY4" fmla="*/ 60212 h 73024"/>
                  <a:gd name="connsiteX5" fmla="*/ 76338 w 85923"/>
                  <a:gd name="connsiteY5" fmla="*/ 60212 h 73024"/>
                  <a:gd name="connsiteX6" fmla="*/ 82291 w 85923"/>
                  <a:gd name="connsiteY6" fmla="*/ 70332 h 73024"/>
                  <a:gd name="connsiteX7" fmla="*/ 82291 w 85923"/>
                  <a:gd name="connsiteY7" fmla="*/ 73309 h 73024"/>
                  <a:gd name="connsiteX8" fmla="*/ 86260 w 85923"/>
                  <a:gd name="connsiteY8" fmla="*/ 73309 h 73024"/>
                  <a:gd name="connsiteX9" fmla="*/ 85863 w 85923"/>
                  <a:gd name="connsiteY9" fmla="*/ 54061 h 73024"/>
                  <a:gd name="connsiteX10" fmla="*/ 86260 w 85923"/>
                  <a:gd name="connsiteY10" fmla="*/ 32828 h 73024"/>
                  <a:gd name="connsiteX11" fmla="*/ 82291 w 85923"/>
                  <a:gd name="connsiteY11" fmla="*/ 32828 h 73024"/>
                  <a:gd name="connsiteX12" fmla="*/ 82291 w 85923"/>
                  <a:gd name="connsiteY12" fmla="*/ 36995 h 73024"/>
                  <a:gd name="connsiteX13" fmla="*/ 76338 w 85923"/>
                  <a:gd name="connsiteY13" fmla="*/ 49100 h 73024"/>
                  <a:gd name="connsiteX14" fmla="*/ 45184 w 85923"/>
                  <a:gd name="connsiteY14" fmla="*/ 49100 h 73024"/>
                  <a:gd name="connsiteX15" fmla="*/ 45184 w 85923"/>
                  <a:gd name="connsiteY15" fmla="*/ 38186 h 73024"/>
                  <a:gd name="connsiteX16" fmla="*/ 60066 w 85923"/>
                  <a:gd name="connsiteY16" fmla="*/ 24692 h 73024"/>
                  <a:gd name="connsiteX17" fmla="*/ 60066 w 85923"/>
                  <a:gd name="connsiteY17" fmla="*/ 21517 h 73024"/>
                  <a:gd name="connsiteX18" fmla="*/ 26531 w 85923"/>
                  <a:gd name="connsiteY18" fmla="*/ 21517 h 73024"/>
                  <a:gd name="connsiteX19" fmla="*/ 26531 w 85923"/>
                  <a:gd name="connsiteY19" fmla="*/ 24692 h 73024"/>
                  <a:gd name="connsiteX20" fmla="*/ 41215 w 85923"/>
                  <a:gd name="connsiteY20" fmla="*/ 38186 h 73024"/>
                  <a:gd name="connsiteX21" fmla="*/ 41215 w 85923"/>
                  <a:gd name="connsiteY21" fmla="*/ 49100 h 73024"/>
                  <a:gd name="connsiteX22" fmla="*/ 9266 w 85923"/>
                  <a:gd name="connsiteY22" fmla="*/ 49100 h 73024"/>
                  <a:gd name="connsiteX23" fmla="*/ 4306 w 85923"/>
                  <a:gd name="connsiteY23" fmla="*/ 42750 h 73024"/>
                  <a:gd name="connsiteX24" fmla="*/ 4306 w 85923"/>
                  <a:gd name="connsiteY24" fmla="*/ 27668 h 73024"/>
                  <a:gd name="connsiteX25" fmla="*/ 28713 w 85923"/>
                  <a:gd name="connsiteY25" fmla="*/ 3459 h 73024"/>
                  <a:gd name="connsiteX26" fmla="*/ 28713 w 85923"/>
                  <a:gd name="connsiteY26" fmla="*/ 284 h 7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923" h="73024">
                    <a:moveTo>
                      <a:pt x="337" y="3856"/>
                    </a:moveTo>
                    <a:lnTo>
                      <a:pt x="337" y="73309"/>
                    </a:lnTo>
                    <a:lnTo>
                      <a:pt x="4306" y="73309"/>
                    </a:lnTo>
                    <a:lnTo>
                      <a:pt x="4306" y="70332"/>
                    </a:lnTo>
                    <a:cubicBezTo>
                      <a:pt x="4306" y="60609"/>
                      <a:pt x="5695" y="60212"/>
                      <a:pt x="10259" y="60212"/>
                    </a:cubicBezTo>
                    <a:lnTo>
                      <a:pt x="76338" y="60212"/>
                    </a:lnTo>
                    <a:cubicBezTo>
                      <a:pt x="80902" y="60212"/>
                      <a:pt x="82291" y="60609"/>
                      <a:pt x="82291" y="70332"/>
                    </a:cubicBezTo>
                    <a:lnTo>
                      <a:pt x="82291" y="73309"/>
                    </a:lnTo>
                    <a:lnTo>
                      <a:pt x="86260" y="73309"/>
                    </a:lnTo>
                    <a:cubicBezTo>
                      <a:pt x="85863" y="68943"/>
                      <a:pt x="85863" y="59022"/>
                      <a:pt x="85863" y="54061"/>
                    </a:cubicBezTo>
                    <a:cubicBezTo>
                      <a:pt x="85863" y="48901"/>
                      <a:pt x="85863" y="37392"/>
                      <a:pt x="86260" y="32828"/>
                    </a:cubicBezTo>
                    <a:lnTo>
                      <a:pt x="82291" y="32828"/>
                    </a:lnTo>
                    <a:lnTo>
                      <a:pt x="82291" y="36995"/>
                    </a:lnTo>
                    <a:cubicBezTo>
                      <a:pt x="82291" y="49100"/>
                      <a:pt x="80704" y="49100"/>
                      <a:pt x="76338" y="49100"/>
                    </a:cubicBezTo>
                    <a:lnTo>
                      <a:pt x="45184" y="49100"/>
                    </a:lnTo>
                    <a:lnTo>
                      <a:pt x="45184" y="38186"/>
                    </a:lnTo>
                    <a:cubicBezTo>
                      <a:pt x="45184" y="26081"/>
                      <a:pt x="49152" y="24692"/>
                      <a:pt x="60066" y="24692"/>
                    </a:cubicBezTo>
                    <a:lnTo>
                      <a:pt x="60066" y="21517"/>
                    </a:lnTo>
                    <a:lnTo>
                      <a:pt x="26531" y="21517"/>
                    </a:lnTo>
                    <a:lnTo>
                      <a:pt x="26531" y="24692"/>
                    </a:lnTo>
                    <a:cubicBezTo>
                      <a:pt x="37048" y="24692"/>
                      <a:pt x="41215" y="26081"/>
                      <a:pt x="41215" y="38186"/>
                    </a:cubicBezTo>
                    <a:lnTo>
                      <a:pt x="41215" y="49100"/>
                    </a:lnTo>
                    <a:lnTo>
                      <a:pt x="9266" y="49100"/>
                    </a:lnTo>
                    <a:cubicBezTo>
                      <a:pt x="5099" y="49100"/>
                      <a:pt x="4306" y="48703"/>
                      <a:pt x="4306" y="42750"/>
                    </a:cubicBezTo>
                    <a:lnTo>
                      <a:pt x="4306" y="27668"/>
                    </a:lnTo>
                    <a:cubicBezTo>
                      <a:pt x="4306" y="8618"/>
                      <a:pt x="11251" y="5642"/>
                      <a:pt x="28713" y="3459"/>
                    </a:cubicBezTo>
                    <a:lnTo>
                      <a:pt x="28713" y="28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3" name="Forma libre: forma 462">
                <a:extLst>
                  <a:ext uri="{FF2B5EF4-FFF2-40B4-BE49-F238E27FC236}">
                    <a16:creationId xmlns:a16="http://schemas.microsoft.com/office/drawing/2014/main" id="{B258596E-FDB0-7369-91EA-43BE209ED3EC}"/>
                  </a:ext>
                </a:extLst>
              </p:cNvPr>
              <p:cNvSpPr/>
              <p:nvPr/>
            </p:nvSpPr>
            <p:spPr>
              <a:xfrm>
                <a:off x="5195108" y="4179352"/>
                <a:ext cx="84534" cy="26987"/>
              </a:xfrm>
              <a:custGeom>
                <a:avLst/>
                <a:gdLst>
                  <a:gd name="connsiteX0" fmla="*/ 28912 w 84534"/>
                  <a:gd name="connsiteY0" fmla="*/ 9009 h 26987"/>
                  <a:gd name="connsiteX1" fmla="*/ 30301 w 84534"/>
                  <a:gd name="connsiteY1" fmla="*/ 26670 h 26987"/>
                  <a:gd name="connsiteX2" fmla="*/ 34270 w 84534"/>
                  <a:gd name="connsiteY2" fmla="*/ 26670 h 26987"/>
                  <a:gd name="connsiteX3" fmla="*/ 41215 w 84534"/>
                  <a:gd name="connsiteY3" fmla="*/ 17343 h 26987"/>
                  <a:gd name="connsiteX4" fmla="*/ 75346 w 84534"/>
                  <a:gd name="connsiteY4" fmla="*/ 17343 h 26987"/>
                  <a:gd name="connsiteX5" fmla="*/ 80902 w 84534"/>
                  <a:gd name="connsiteY5" fmla="*/ 27265 h 26987"/>
                  <a:gd name="connsiteX6" fmla="*/ 84871 w 84534"/>
                  <a:gd name="connsiteY6" fmla="*/ 27265 h 26987"/>
                  <a:gd name="connsiteX7" fmla="*/ 84474 w 84534"/>
                  <a:gd name="connsiteY7" fmla="*/ 13374 h 26987"/>
                  <a:gd name="connsiteX8" fmla="*/ 84871 w 84534"/>
                  <a:gd name="connsiteY8" fmla="*/ 278 h 26987"/>
                  <a:gd name="connsiteX9" fmla="*/ 80902 w 84534"/>
                  <a:gd name="connsiteY9" fmla="*/ 278 h 26987"/>
                  <a:gd name="connsiteX10" fmla="*/ 75346 w 84534"/>
                  <a:gd name="connsiteY10" fmla="*/ 9009 h 26987"/>
                  <a:gd name="connsiteX11" fmla="*/ 7084 w 84534"/>
                  <a:gd name="connsiteY11" fmla="*/ 8612 h 26987"/>
                  <a:gd name="connsiteX12" fmla="*/ 337 w 84534"/>
                  <a:gd name="connsiteY12" fmla="*/ 15160 h 26987"/>
                  <a:gd name="connsiteX13" fmla="*/ 7084 w 84534"/>
                  <a:gd name="connsiteY13" fmla="*/ 21907 h 26987"/>
                  <a:gd name="connsiteX14" fmla="*/ 13632 w 84534"/>
                  <a:gd name="connsiteY14" fmla="*/ 15160 h 26987"/>
                  <a:gd name="connsiteX15" fmla="*/ 7084 w 84534"/>
                  <a:gd name="connsiteY15" fmla="*/ 861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912" y="9009"/>
                    </a:moveTo>
                    <a:lnTo>
                      <a:pt x="30301" y="26670"/>
                    </a:lnTo>
                    <a:lnTo>
                      <a:pt x="34270" y="26670"/>
                    </a:lnTo>
                    <a:cubicBezTo>
                      <a:pt x="34270" y="18534"/>
                      <a:pt x="35063" y="17343"/>
                      <a:pt x="41215" y="17343"/>
                    </a:cubicBezTo>
                    <a:lnTo>
                      <a:pt x="75346" y="17343"/>
                    </a:lnTo>
                    <a:cubicBezTo>
                      <a:pt x="80902" y="17343"/>
                      <a:pt x="80902" y="18732"/>
                      <a:pt x="80902" y="27265"/>
                    </a:cubicBezTo>
                    <a:lnTo>
                      <a:pt x="84871" y="27265"/>
                    </a:lnTo>
                    <a:cubicBezTo>
                      <a:pt x="84673" y="23296"/>
                      <a:pt x="84474" y="16351"/>
                      <a:pt x="84474" y="13374"/>
                    </a:cubicBezTo>
                    <a:cubicBezTo>
                      <a:pt x="84474" y="9009"/>
                      <a:pt x="84673" y="4445"/>
                      <a:pt x="84871" y="278"/>
                    </a:cubicBezTo>
                    <a:lnTo>
                      <a:pt x="80902" y="278"/>
                    </a:lnTo>
                    <a:cubicBezTo>
                      <a:pt x="80902" y="8612"/>
                      <a:pt x="80307" y="9009"/>
                      <a:pt x="75346" y="9009"/>
                    </a:cubicBezTo>
                    <a:close/>
                    <a:moveTo>
                      <a:pt x="7084" y="8612"/>
                    </a:moveTo>
                    <a:cubicBezTo>
                      <a:pt x="2917" y="8612"/>
                      <a:pt x="337" y="11787"/>
                      <a:pt x="337" y="15160"/>
                    </a:cubicBezTo>
                    <a:cubicBezTo>
                      <a:pt x="337" y="19129"/>
                      <a:pt x="3710" y="21907"/>
                      <a:pt x="7084" y="21907"/>
                    </a:cubicBezTo>
                    <a:cubicBezTo>
                      <a:pt x="10457" y="21907"/>
                      <a:pt x="13632" y="19129"/>
                      <a:pt x="13632" y="15160"/>
                    </a:cubicBezTo>
                    <a:cubicBezTo>
                      <a:pt x="13632" y="11787"/>
                      <a:pt x="11052" y="8612"/>
                      <a:pt x="7084" y="861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4" name="Forma libre: forma 463">
                <a:extLst>
                  <a:ext uri="{FF2B5EF4-FFF2-40B4-BE49-F238E27FC236}">
                    <a16:creationId xmlns:a16="http://schemas.microsoft.com/office/drawing/2014/main" id="{81CCB6E4-1F8D-2AA8-7FDD-39E27AE01220}"/>
                  </a:ext>
                </a:extLst>
              </p:cNvPr>
              <p:cNvSpPr/>
              <p:nvPr/>
            </p:nvSpPr>
            <p:spPr>
              <a:xfrm>
                <a:off x="5223683" y="4107711"/>
                <a:ext cx="55959" cy="63698"/>
              </a:xfrm>
              <a:custGeom>
                <a:avLst/>
                <a:gdLst>
                  <a:gd name="connsiteX0" fmla="*/ 12838 w 55959"/>
                  <a:gd name="connsiteY0" fmla="*/ 54051 h 63698"/>
                  <a:gd name="connsiteX1" fmla="*/ 46771 w 55959"/>
                  <a:gd name="connsiteY1" fmla="*/ 54051 h 63698"/>
                  <a:gd name="connsiteX2" fmla="*/ 52327 w 55959"/>
                  <a:gd name="connsiteY2" fmla="*/ 63973 h 63698"/>
                  <a:gd name="connsiteX3" fmla="*/ 56296 w 55959"/>
                  <a:gd name="connsiteY3" fmla="*/ 63973 h 63698"/>
                  <a:gd name="connsiteX4" fmla="*/ 55899 w 55959"/>
                  <a:gd name="connsiteY4" fmla="*/ 49686 h 63698"/>
                  <a:gd name="connsiteX5" fmla="*/ 56296 w 55959"/>
                  <a:gd name="connsiteY5" fmla="*/ 35398 h 63698"/>
                  <a:gd name="connsiteX6" fmla="*/ 52327 w 55959"/>
                  <a:gd name="connsiteY6" fmla="*/ 35398 h 63698"/>
                  <a:gd name="connsiteX7" fmla="*/ 46771 w 55959"/>
                  <a:gd name="connsiteY7" fmla="*/ 45320 h 63698"/>
                  <a:gd name="connsiteX8" fmla="*/ 23356 w 55959"/>
                  <a:gd name="connsiteY8" fmla="*/ 45320 h 63698"/>
                  <a:gd name="connsiteX9" fmla="*/ 3115 w 55959"/>
                  <a:gd name="connsiteY9" fmla="*/ 28254 h 63698"/>
                  <a:gd name="connsiteX10" fmla="*/ 17204 w 55959"/>
                  <a:gd name="connsiteY10" fmla="*/ 18928 h 63698"/>
                  <a:gd name="connsiteX11" fmla="*/ 46771 w 55959"/>
                  <a:gd name="connsiteY11" fmla="*/ 18928 h 63698"/>
                  <a:gd name="connsiteX12" fmla="*/ 52327 w 55959"/>
                  <a:gd name="connsiteY12" fmla="*/ 28850 h 63698"/>
                  <a:gd name="connsiteX13" fmla="*/ 56296 w 55959"/>
                  <a:gd name="connsiteY13" fmla="*/ 28850 h 63698"/>
                  <a:gd name="connsiteX14" fmla="*/ 55899 w 55959"/>
                  <a:gd name="connsiteY14" fmla="*/ 14562 h 63698"/>
                  <a:gd name="connsiteX15" fmla="*/ 56296 w 55959"/>
                  <a:gd name="connsiteY15" fmla="*/ 275 h 63698"/>
                  <a:gd name="connsiteX16" fmla="*/ 52327 w 55959"/>
                  <a:gd name="connsiteY16" fmla="*/ 275 h 63698"/>
                  <a:gd name="connsiteX17" fmla="*/ 48557 w 55959"/>
                  <a:gd name="connsiteY17" fmla="*/ 10197 h 63698"/>
                  <a:gd name="connsiteX18" fmla="*/ 24348 w 55959"/>
                  <a:gd name="connsiteY18" fmla="*/ 10197 h 63698"/>
                  <a:gd name="connsiteX19" fmla="*/ 5099 w 55959"/>
                  <a:gd name="connsiteY19" fmla="*/ 14165 h 63698"/>
                  <a:gd name="connsiteX20" fmla="*/ 337 w 55959"/>
                  <a:gd name="connsiteY20" fmla="*/ 27461 h 63698"/>
                  <a:gd name="connsiteX21" fmla="*/ 13632 w 55959"/>
                  <a:gd name="connsiteY21" fmla="*/ 46114 h 63698"/>
                  <a:gd name="connsiteX22" fmla="*/ 337 w 55959"/>
                  <a:gd name="connsiteY22" fmla="*/ 46114 h 63698"/>
                  <a:gd name="connsiteX23" fmla="*/ 1726 w 55959"/>
                  <a:gd name="connsiteY23" fmla="*/ 63973 h 63698"/>
                  <a:gd name="connsiteX24" fmla="*/ 5695 w 55959"/>
                  <a:gd name="connsiteY24" fmla="*/ 63973 h 63698"/>
                  <a:gd name="connsiteX25" fmla="*/ 12838 w 55959"/>
                  <a:gd name="connsiteY25" fmla="*/ 54051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38" y="54051"/>
                    </a:moveTo>
                    <a:lnTo>
                      <a:pt x="46771" y="54051"/>
                    </a:lnTo>
                    <a:cubicBezTo>
                      <a:pt x="52327" y="54051"/>
                      <a:pt x="52327" y="55440"/>
                      <a:pt x="52327" y="63973"/>
                    </a:cubicBezTo>
                    <a:lnTo>
                      <a:pt x="56296" y="63973"/>
                    </a:lnTo>
                    <a:cubicBezTo>
                      <a:pt x="56098" y="59409"/>
                      <a:pt x="55899" y="53059"/>
                      <a:pt x="55899" y="49686"/>
                    </a:cubicBezTo>
                    <a:cubicBezTo>
                      <a:pt x="55899" y="46312"/>
                      <a:pt x="56098" y="39764"/>
                      <a:pt x="56296" y="35398"/>
                    </a:cubicBezTo>
                    <a:lnTo>
                      <a:pt x="52327" y="35398"/>
                    </a:lnTo>
                    <a:cubicBezTo>
                      <a:pt x="52327" y="43931"/>
                      <a:pt x="52327" y="45320"/>
                      <a:pt x="46771" y="45320"/>
                    </a:cubicBezTo>
                    <a:lnTo>
                      <a:pt x="23356" y="45320"/>
                    </a:lnTo>
                    <a:cubicBezTo>
                      <a:pt x="10259" y="45320"/>
                      <a:pt x="3115" y="36390"/>
                      <a:pt x="3115" y="28254"/>
                    </a:cubicBezTo>
                    <a:cubicBezTo>
                      <a:pt x="3115" y="20317"/>
                      <a:pt x="10060" y="18928"/>
                      <a:pt x="17204" y="18928"/>
                    </a:cubicBezTo>
                    <a:lnTo>
                      <a:pt x="46771" y="18928"/>
                    </a:lnTo>
                    <a:cubicBezTo>
                      <a:pt x="52327" y="18928"/>
                      <a:pt x="52327" y="20317"/>
                      <a:pt x="52327" y="28850"/>
                    </a:cubicBezTo>
                    <a:lnTo>
                      <a:pt x="56296" y="28850"/>
                    </a:lnTo>
                    <a:cubicBezTo>
                      <a:pt x="56098" y="24286"/>
                      <a:pt x="55899" y="17936"/>
                      <a:pt x="55899" y="14562"/>
                    </a:cubicBezTo>
                    <a:cubicBezTo>
                      <a:pt x="55899" y="11189"/>
                      <a:pt x="56098" y="4640"/>
                      <a:pt x="56296" y="275"/>
                    </a:cubicBezTo>
                    <a:lnTo>
                      <a:pt x="52327" y="275"/>
                    </a:lnTo>
                    <a:cubicBezTo>
                      <a:pt x="52327" y="6823"/>
                      <a:pt x="52327" y="9998"/>
                      <a:pt x="48557" y="10197"/>
                    </a:cubicBezTo>
                    <a:lnTo>
                      <a:pt x="24348" y="10197"/>
                    </a:lnTo>
                    <a:cubicBezTo>
                      <a:pt x="13632" y="10197"/>
                      <a:pt x="9663" y="10197"/>
                      <a:pt x="5099" y="14165"/>
                    </a:cubicBezTo>
                    <a:cubicBezTo>
                      <a:pt x="2917" y="15951"/>
                      <a:pt x="337" y="20119"/>
                      <a:pt x="337" y="27461"/>
                    </a:cubicBezTo>
                    <a:cubicBezTo>
                      <a:pt x="337" y="36589"/>
                      <a:pt x="5893" y="42542"/>
                      <a:pt x="13632" y="46114"/>
                    </a:cubicBezTo>
                    <a:lnTo>
                      <a:pt x="337" y="46114"/>
                    </a:lnTo>
                    <a:lnTo>
                      <a:pt x="1726" y="63973"/>
                    </a:lnTo>
                    <a:lnTo>
                      <a:pt x="5695" y="63973"/>
                    </a:lnTo>
                    <a:cubicBezTo>
                      <a:pt x="5695" y="55044"/>
                      <a:pt x="6687" y="54051"/>
                      <a:pt x="12838" y="5405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65" name="Gráfico 5">
              <a:extLst>
                <a:ext uri="{FF2B5EF4-FFF2-40B4-BE49-F238E27FC236}">
                  <a16:creationId xmlns:a16="http://schemas.microsoft.com/office/drawing/2014/main" id="{CE981F19-0A09-22B4-36BA-BFE42AF7AAB6}"/>
                </a:ext>
              </a:extLst>
            </p:cNvPr>
            <p:cNvGrpSpPr/>
            <p:nvPr/>
          </p:nvGrpSpPr>
          <p:grpSpPr>
            <a:xfrm>
              <a:off x="5191933" y="3940365"/>
              <a:ext cx="89098" cy="118278"/>
              <a:chOff x="5191933" y="3940365"/>
              <a:chExt cx="89098" cy="118278"/>
            </a:xfrm>
            <a:solidFill>
              <a:schemeClr val="tx1"/>
            </a:solidFill>
          </p:grpSpPr>
          <p:sp>
            <p:nvSpPr>
              <p:cNvPr id="466" name="Forma libre: forma 465">
                <a:extLst>
                  <a:ext uri="{FF2B5EF4-FFF2-40B4-BE49-F238E27FC236}">
                    <a16:creationId xmlns:a16="http://schemas.microsoft.com/office/drawing/2014/main" id="{7C02496B-E1B8-E108-D72D-B9D6BF4FEF3F}"/>
                  </a:ext>
                </a:extLst>
              </p:cNvPr>
              <p:cNvSpPr/>
              <p:nvPr/>
            </p:nvSpPr>
            <p:spPr>
              <a:xfrm>
                <a:off x="5191933" y="3996334"/>
                <a:ext cx="89098" cy="62309"/>
              </a:xfrm>
              <a:custGeom>
                <a:avLst/>
                <a:gdLst>
                  <a:gd name="connsiteX0" fmla="*/ 81101 w 89098"/>
                  <a:gd name="connsiteY0" fmla="*/ 18919 h 62309"/>
                  <a:gd name="connsiteX1" fmla="*/ 89435 w 89098"/>
                  <a:gd name="connsiteY1" fmla="*/ 18919 h 62309"/>
                  <a:gd name="connsiteX2" fmla="*/ 88046 w 89098"/>
                  <a:gd name="connsiteY2" fmla="*/ 266 h 62309"/>
                  <a:gd name="connsiteX3" fmla="*/ 84077 w 89098"/>
                  <a:gd name="connsiteY3" fmla="*/ 266 h 62309"/>
                  <a:gd name="connsiteX4" fmla="*/ 77132 w 89098"/>
                  <a:gd name="connsiteY4" fmla="*/ 10188 h 62309"/>
                  <a:gd name="connsiteX5" fmla="*/ 337 w 89098"/>
                  <a:gd name="connsiteY5" fmla="*/ 10188 h 62309"/>
                  <a:gd name="connsiteX6" fmla="*/ 1726 w 89098"/>
                  <a:gd name="connsiteY6" fmla="*/ 28444 h 62309"/>
                  <a:gd name="connsiteX7" fmla="*/ 5695 w 89098"/>
                  <a:gd name="connsiteY7" fmla="*/ 28444 h 62309"/>
                  <a:gd name="connsiteX8" fmla="*/ 12640 w 89098"/>
                  <a:gd name="connsiteY8" fmla="*/ 18522 h 62309"/>
                  <a:gd name="connsiteX9" fmla="*/ 40024 w 89098"/>
                  <a:gd name="connsiteY9" fmla="*/ 18522 h 62309"/>
                  <a:gd name="connsiteX10" fmla="*/ 32087 w 89098"/>
                  <a:gd name="connsiteY10" fmla="*/ 34397 h 62309"/>
                  <a:gd name="connsiteX11" fmla="*/ 60860 w 89098"/>
                  <a:gd name="connsiteY11" fmla="*/ 62575 h 62309"/>
                  <a:gd name="connsiteX12" fmla="*/ 89435 w 89098"/>
                  <a:gd name="connsiteY12" fmla="*/ 35786 h 62309"/>
                  <a:gd name="connsiteX13" fmla="*/ 81101 w 89098"/>
                  <a:gd name="connsiteY13" fmla="*/ 18919 h 62309"/>
                  <a:gd name="connsiteX14" fmla="*/ 47168 w 89098"/>
                  <a:gd name="connsiteY14" fmla="*/ 18919 h 62309"/>
                  <a:gd name="connsiteX15" fmla="*/ 73163 w 89098"/>
                  <a:gd name="connsiteY15" fmla="*/ 18919 h 62309"/>
                  <a:gd name="connsiteX16" fmla="*/ 77727 w 89098"/>
                  <a:gd name="connsiteY16" fmla="*/ 20308 h 62309"/>
                  <a:gd name="connsiteX17" fmla="*/ 86657 w 89098"/>
                  <a:gd name="connsiteY17" fmla="*/ 35191 h 62309"/>
                  <a:gd name="connsiteX18" fmla="*/ 78521 w 89098"/>
                  <a:gd name="connsiteY18" fmla="*/ 48486 h 62309"/>
                  <a:gd name="connsiteX19" fmla="*/ 61059 w 89098"/>
                  <a:gd name="connsiteY19" fmla="*/ 52058 h 62309"/>
                  <a:gd name="connsiteX20" fmla="*/ 43001 w 89098"/>
                  <a:gd name="connsiteY20" fmla="*/ 48288 h 62309"/>
                  <a:gd name="connsiteX21" fmla="*/ 34865 w 89098"/>
                  <a:gd name="connsiteY21" fmla="*/ 34000 h 62309"/>
                  <a:gd name="connsiteX22" fmla="*/ 42604 w 89098"/>
                  <a:gd name="connsiteY22" fmla="*/ 20308 h 62309"/>
                  <a:gd name="connsiteX23" fmla="*/ 47168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1101" y="18919"/>
                    </a:moveTo>
                    <a:lnTo>
                      <a:pt x="89435" y="18919"/>
                    </a:lnTo>
                    <a:lnTo>
                      <a:pt x="88046" y="266"/>
                    </a:lnTo>
                    <a:lnTo>
                      <a:pt x="84077" y="266"/>
                    </a:lnTo>
                    <a:cubicBezTo>
                      <a:pt x="84077" y="9196"/>
                      <a:pt x="83284" y="10188"/>
                      <a:pt x="77132" y="10188"/>
                    </a:cubicBezTo>
                    <a:lnTo>
                      <a:pt x="337" y="10188"/>
                    </a:lnTo>
                    <a:lnTo>
                      <a:pt x="1726" y="28444"/>
                    </a:lnTo>
                    <a:lnTo>
                      <a:pt x="5695" y="28444"/>
                    </a:lnTo>
                    <a:cubicBezTo>
                      <a:pt x="5695" y="19514"/>
                      <a:pt x="6488" y="18522"/>
                      <a:pt x="12640" y="18522"/>
                    </a:cubicBezTo>
                    <a:lnTo>
                      <a:pt x="40024" y="18522"/>
                    </a:lnTo>
                    <a:cubicBezTo>
                      <a:pt x="35460" y="22293"/>
                      <a:pt x="32087" y="27650"/>
                      <a:pt x="32087" y="34397"/>
                    </a:cubicBezTo>
                    <a:cubicBezTo>
                      <a:pt x="32087" y="49280"/>
                      <a:pt x="44588" y="62575"/>
                      <a:pt x="60860" y="62575"/>
                    </a:cubicBezTo>
                    <a:cubicBezTo>
                      <a:pt x="76934" y="62575"/>
                      <a:pt x="89435" y="50272"/>
                      <a:pt x="89435" y="35786"/>
                    </a:cubicBezTo>
                    <a:cubicBezTo>
                      <a:pt x="89435" y="27849"/>
                      <a:pt x="85070" y="22094"/>
                      <a:pt x="81101" y="18919"/>
                    </a:cubicBezTo>
                    <a:close/>
                    <a:moveTo>
                      <a:pt x="47168" y="18919"/>
                    </a:moveTo>
                    <a:lnTo>
                      <a:pt x="73163" y="18919"/>
                    </a:lnTo>
                    <a:cubicBezTo>
                      <a:pt x="75346" y="18919"/>
                      <a:pt x="75743" y="18919"/>
                      <a:pt x="77727" y="20308"/>
                    </a:cubicBezTo>
                    <a:cubicBezTo>
                      <a:pt x="83879" y="24078"/>
                      <a:pt x="86657" y="29833"/>
                      <a:pt x="86657" y="35191"/>
                    </a:cubicBezTo>
                    <a:cubicBezTo>
                      <a:pt x="86657" y="40946"/>
                      <a:pt x="83284" y="45510"/>
                      <a:pt x="78521" y="48486"/>
                    </a:cubicBezTo>
                    <a:cubicBezTo>
                      <a:pt x="73362" y="51860"/>
                      <a:pt x="66218" y="52058"/>
                      <a:pt x="61059" y="52058"/>
                    </a:cubicBezTo>
                    <a:cubicBezTo>
                      <a:pt x="56296" y="52058"/>
                      <a:pt x="48756" y="51860"/>
                      <a:pt x="43001" y="48288"/>
                    </a:cubicBezTo>
                    <a:cubicBezTo>
                      <a:pt x="39032" y="45510"/>
                      <a:pt x="34865" y="40747"/>
                      <a:pt x="34865" y="34000"/>
                    </a:cubicBezTo>
                    <a:cubicBezTo>
                      <a:pt x="34865" y="29436"/>
                      <a:pt x="36849" y="24277"/>
                      <a:pt x="42604" y="20308"/>
                    </a:cubicBezTo>
                    <a:cubicBezTo>
                      <a:pt x="44787" y="18919"/>
                      <a:pt x="44985" y="18919"/>
                      <a:pt x="47168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7" name="Forma libre: forma 466">
                <a:extLst>
                  <a:ext uri="{FF2B5EF4-FFF2-40B4-BE49-F238E27FC236}">
                    <a16:creationId xmlns:a16="http://schemas.microsoft.com/office/drawing/2014/main" id="{7B2B4237-E832-8663-4B62-BADB083DA161}"/>
                  </a:ext>
                </a:extLst>
              </p:cNvPr>
              <p:cNvSpPr/>
              <p:nvPr/>
            </p:nvSpPr>
            <p:spPr>
              <a:xfrm>
                <a:off x="5223087" y="3940365"/>
                <a:ext cx="57943" cy="48815"/>
              </a:xfrm>
              <a:custGeom>
                <a:avLst/>
                <a:gdLst>
                  <a:gd name="connsiteX0" fmla="*/ 24943 w 57943"/>
                  <a:gd name="connsiteY0" fmla="*/ 38559 h 48815"/>
                  <a:gd name="connsiteX1" fmla="*/ 3115 w 57943"/>
                  <a:gd name="connsiteY1" fmla="*/ 22882 h 48815"/>
                  <a:gd name="connsiteX2" fmla="*/ 24943 w 57943"/>
                  <a:gd name="connsiteY2" fmla="*/ 8595 h 48815"/>
                  <a:gd name="connsiteX3" fmla="*/ 27721 w 57943"/>
                  <a:gd name="connsiteY3" fmla="*/ 38559 h 48815"/>
                  <a:gd name="connsiteX4" fmla="*/ 27721 w 57943"/>
                  <a:gd name="connsiteY4" fmla="*/ 3435 h 48815"/>
                  <a:gd name="connsiteX5" fmla="*/ 24943 w 57943"/>
                  <a:gd name="connsiteY5" fmla="*/ 260 h 48815"/>
                  <a:gd name="connsiteX6" fmla="*/ 337 w 57943"/>
                  <a:gd name="connsiteY6" fmla="*/ 22882 h 48815"/>
                  <a:gd name="connsiteX7" fmla="*/ 29110 w 57943"/>
                  <a:gd name="connsiteY7" fmla="*/ 49076 h 48815"/>
                  <a:gd name="connsiteX8" fmla="*/ 58281 w 57943"/>
                  <a:gd name="connsiteY8" fmla="*/ 21295 h 48815"/>
                  <a:gd name="connsiteX9" fmla="*/ 41810 w 57943"/>
                  <a:gd name="connsiteY9" fmla="*/ 260 h 48815"/>
                  <a:gd name="connsiteX10" fmla="*/ 40421 w 57943"/>
                  <a:gd name="connsiteY10" fmla="*/ 1848 h 48815"/>
                  <a:gd name="connsiteX11" fmla="*/ 42009 w 57943"/>
                  <a:gd name="connsiteY11" fmla="*/ 3435 h 48815"/>
                  <a:gd name="connsiteX12" fmla="*/ 55106 w 57943"/>
                  <a:gd name="connsiteY12" fmla="*/ 20501 h 48815"/>
                  <a:gd name="connsiteX13" fmla="*/ 46573 w 57943"/>
                  <a:gd name="connsiteY13" fmla="*/ 34789 h 48815"/>
                  <a:gd name="connsiteX14" fmla="*/ 27721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943" y="38559"/>
                    </a:moveTo>
                    <a:cubicBezTo>
                      <a:pt x="6290" y="37765"/>
                      <a:pt x="3115" y="27050"/>
                      <a:pt x="3115" y="22882"/>
                    </a:cubicBezTo>
                    <a:cubicBezTo>
                      <a:pt x="3115" y="9785"/>
                      <a:pt x="20181" y="8595"/>
                      <a:pt x="24943" y="8595"/>
                    </a:cubicBezTo>
                    <a:close/>
                    <a:moveTo>
                      <a:pt x="27721" y="38559"/>
                    </a:moveTo>
                    <a:lnTo>
                      <a:pt x="27721" y="3435"/>
                    </a:lnTo>
                    <a:cubicBezTo>
                      <a:pt x="27721" y="657"/>
                      <a:pt x="27721" y="260"/>
                      <a:pt x="24943" y="260"/>
                    </a:cubicBezTo>
                    <a:cubicBezTo>
                      <a:pt x="12441" y="260"/>
                      <a:pt x="337" y="7007"/>
                      <a:pt x="337" y="22882"/>
                    </a:cubicBezTo>
                    <a:cubicBezTo>
                      <a:pt x="337" y="37567"/>
                      <a:pt x="13235" y="49076"/>
                      <a:pt x="29110" y="49076"/>
                    </a:cubicBezTo>
                    <a:cubicBezTo>
                      <a:pt x="45977" y="49076"/>
                      <a:pt x="58281" y="35781"/>
                      <a:pt x="58281" y="21295"/>
                    </a:cubicBezTo>
                    <a:cubicBezTo>
                      <a:pt x="58281" y="5817"/>
                      <a:pt x="44191" y="260"/>
                      <a:pt x="41810" y="260"/>
                    </a:cubicBezTo>
                    <a:cubicBezTo>
                      <a:pt x="40620" y="260"/>
                      <a:pt x="40421" y="1253"/>
                      <a:pt x="40421" y="1848"/>
                    </a:cubicBezTo>
                    <a:cubicBezTo>
                      <a:pt x="40421" y="3039"/>
                      <a:pt x="41016" y="3237"/>
                      <a:pt x="42009" y="3435"/>
                    </a:cubicBezTo>
                    <a:cubicBezTo>
                      <a:pt x="55106" y="8000"/>
                      <a:pt x="55106" y="19310"/>
                      <a:pt x="55106" y="20501"/>
                    </a:cubicBezTo>
                    <a:cubicBezTo>
                      <a:pt x="55106" y="26851"/>
                      <a:pt x="51335" y="32010"/>
                      <a:pt x="46573" y="34789"/>
                    </a:cubicBezTo>
                    <a:cubicBezTo>
                      <a:pt x="40620" y="38559"/>
                      <a:pt x="32285" y="38559"/>
                      <a:pt x="27721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68" name="Gráfico 5">
              <a:extLst>
                <a:ext uri="{FF2B5EF4-FFF2-40B4-BE49-F238E27FC236}">
                  <a16:creationId xmlns:a16="http://schemas.microsoft.com/office/drawing/2014/main" id="{6DF282B7-158C-E37A-CFBE-6EFB6EAE5248}"/>
                </a:ext>
              </a:extLst>
            </p:cNvPr>
            <p:cNvGrpSpPr/>
            <p:nvPr/>
          </p:nvGrpSpPr>
          <p:grpSpPr>
            <a:xfrm>
              <a:off x="5191933" y="3796877"/>
              <a:ext cx="89098" cy="93270"/>
              <a:chOff x="5191933" y="3796877"/>
              <a:chExt cx="89098" cy="93270"/>
            </a:xfrm>
            <a:solidFill>
              <a:schemeClr val="tx1"/>
            </a:solidFill>
          </p:grpSpPr>
          <p:sp>
            <p:nvSpPr>
              <p:cNvPr id="469" name="Forma libre: forma 468">
                <a:extLst>
                  <a:ext uri="{FF2B5EF4-FFF2-40B4-BE49-F238E27FC236}">
                    <a16:creationId xmlns:a16="http://schemas.microsoft.com/office/drawing/2014/main" id="{3C2C9A25-42E6-2B3D-08D5-4013158B2F0E}"/>
                  </a:ext>
                </a:extLst>
              </p:cNvPr>
              <p:cNvSpPr/>
              <p:nvPr/>
            </p:nvSpPr>
            <p:spPr>
              <a:xfrm>
                <a:off x="5191933" y="3862168"/>
                <a:ext cx="87709" cy="27979"/>
              </a:xfrm>
              <a:custGeom>
                <a:avLst/>
                <a:gdLst>
                  <a:gd name="connsiteX0" fmla="*/ 337 w 87709"/>
                  <a:gd name="connsiteY0" fmla="*/ 9976 h 27979"/>
                  <a:gd name="connsiteX1" fmla="*/ 1726 w 87709"/>
                  <a:gd name="connsiteY1" fmla="*/ 28232 h 27979"/>
                  <a:gd name="connsiteX2" fmla="*/ 5695 w 87709"/>
                  <a:gd name="connsiteY2" fmla="*/ 28232 h 27979"/>
                  <a:gd name="connsiteX3" fmla="*/ 12640 w 87709"/>
                  <a:gd name="connsiteY3" fmla="*/ 18310 h 27979"/>
                  <a:gd name="connsiteX4" fmla="*/ 78521 w 87709"/>
                  <a:gd name="connsiteY4" fmla="*/ 18310 h 27979"/>
                  <a:gd name="connsiteX5" fmla="*/ 84077 w 87709"/>
                  <a:gd name="connsiteY5" fmla="*/ 28232 h 27979"/>
                  <a:gd name="connsiteX6" fmla="*/ 88046 w 87709"/>
                  <a:gd name="connsiteY6" fmla="*/ 28232 h 27979"/>
                  <a:gd name="connsiteX7" fmla="*/ 87649 w 87709"/>
                  <a:gd name="connsiteY7" fmla="*/ 14143 h 27979"/>
                  <a:gd name="connsiteX8" fmla="*/ 88046 w 87709"/>
                  <a:gd name="connsiteY8" fmla="*/ 253 h 27979"/>
                  <a:gd name="connsiteX9" fmla="*/ 84077 w 87709"/>
                  <a:gd name="connsiteY9" fmla="*/ 253 h 27979"/>
                  <a:gd name="connsiteX10" fmla="*/ 78521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337" y="9976"/>
                    </a:moveTo>
                    <a:lnTo>
                      <a:pt x="1726" y="28232"/>
                    </a:lnTo>
                    <a:lnTo>
                      <a:pt x="5695" y="28232"/>
                    </a:lnTo>
                    <a:cubicBezTo>
                      <a:pt x="5695" y="19303"/>
                      <a:pt x="6488" y="18310"/>
                      <a:pt x="12640" y="18310"/>
                    </a:cubicBezTo>
                    <a:lnTo>
                      <a:pt x="78521" y="18310"/>
                    </a:lnTo>
                    <a:cubicBezTo>
                      <a:pt x="84077" y="18310"/>
                      <a:pt x="84077" y="19700"/>
                      <a:pt x="84077" y="28232"/>
                    </a:cubicBezTo>
                    <a:lnTo>
                      <a:pt x="88046" y="28232"/>
                    </a:lnTo>
                    <a:cubicBezTo>
                      <a:pt x="87848" y="24065"/>
                      <a:pt x="87649" y="17318"/>
                      <a:pt x="87649" y="14143"/>
                    </a:cubicBezTo>
                    <a:cubicBezTo>
                      <a:pt x="87649" y="10968"/>
                      <a:pt x="87848" y="4817"/>
                      <a:pt x="88046" y="253"/>
                    </a:cubicBezTo>
                    <a:lnTo>
                      <a:pt x="84077" y="253"/>
                    </a:lnTo>
                    <a:cubicBezTo>
                      <a:pt x="84077" y="8587"/>
                      <a:pt x="84077" y="9976"/>
                      <a:pt x="78521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0" name="Forma libre: forma 469">
                <a:extLst>
                  <a:ext uri="{FF2B5EF4-FFF2-40B4-BE49-F238E27FC236}">
                    <a16:creationId xmlns:a16="http://schemas.microsoft.com/office/drawing/2014/main" id="{F2A1941B-F361-B436-6EB7-37A9E027EAD4}"/>
                  </a:ext>
                </a:extLst>
              </p:cNvPr>
              <p:cNvSpPr/>
              <p:nvPr/>
            </p:nvSpPr>
            <p:spPr>
              <a:xfrm>
                <a:off x="5223087" y="3796877"/>
                <a:ext cx="57943" cy="56951"/>
              </a:xfrm>
              <a:custGeom>
                <a:avLst/>
                <a:gdLst>
                  <a:gd name="connsiteX0" fmla="*/ 47366 w 57943"/>
                  <a:gd name="connsiteY0" fmla="*/ 20490 h 56951"/>
                  <a:gd name="connsiteX1" fmla="*/ 57685 w 57943"/>
                  <a:gd name="connsiteY1" fmla="*/ 10569 h 56951"/>
                  <a:gd name="connsiteX2" fmla="*/ 45581 w 57943"/>
                  <a:gd name="connsiteY2" fmla="*/ 250 h 56951"/>
                  <a:gd name="connsiteX3" fmla="*/ 38635 w 57943"/>
                  <a:gd name="connsiteY3" fmla="*/ 250 h 56951"/>
                  <a:gd name="connsiteX4" fmla="*/ 38635 w 57943"/>
                  <a:gd name="connsiteY4" fmla="*/ 3425 h 56951"/>
                  <a:gd name="connsiteX5" fmla="*/ 45581 w 57943"/>
                  <a:gd name="connsiteY5" fmla="*/ 3425 h 56951"/>
                  <a:gd name="connsiteX6" fmla="*/ 53716 w 57943"/>
                  <a:gd name="connsiteY6" fmla="*/ 7989 h 56951"/>
                  <a:gd name="connsiteX7" fmla="*/ 47366 w 57943"/>
                  <a:gd name="connsiteY7" fmla="*/ 12553 h 56951"/>
                  <a:gd name="connsiteX8" fmla="*/ 22165 w 57943"/>
                  <a:gd name="connsiteY8" fmla="*/ 12553 h 56951"/>
                  <a:gd name="connsiteX9" fmla="*/ 7282 w 57943"/>
                  <a:gd name="connsiteY9" fmla="*/ 17117 h 56951"/>
                  <a:gd name="connsiteX10" fmla="*/ 337 w 57943"/>
                  <a:gd name="connsiteY10" fmla="*/ 34580 h 56951"/>
                  <a:gd name="connsiteX11" fmla="*/ 14624 w 57943"/>
                  <a:gd name="connsiteY11" fmla="*/ 53630 h 56951"/>
                  <a:gd name="connsiteX12" fmla="*/ 20577 w 57943"/>
                  <a:gd name="connsiteY12" fmla="*/ 47676 h 56951"/>
                  <a:gd name="connsiteX13" fmla="*/ 14624 w 57943"/>
                  <a:gd name="connsiteY13" fmla="*/ 41922 h 56951"/>
                  <a:gd name="connsiteX14" fmla="*/ 8870 w 57943"/>
                  <a:gd name="connsiteY14" fmla="*/ 48470 h 56951"/>
                  <a:gd name="connsiteX15" fmla="*/ 3115 w 57943"/>
                  <a:gd name="connsiteY15" fmla="*/ 34778 h 56951"/>
                  <a:gd name="connsiteX16" fmla="*/ 19188 w 57943"/>
                  <a:gd name="connsiteY16" fmla="*/ 21284 h 56951"/>
                  <a:gd name="connsiteX17" fmla="*/ 23951 w 57943"/>
                  <a:gd name="connsiteY17" fmla="*/ 21284 h 56951"/>
                  <a:gd name="connsiteX18" fmla="*/ 28515 w 57943"/>
                  <a:gd name="connsiteY18" fmla="*/ 44700 h 56951"/>
                  <a:gd name="connsiteX19" fmla="*/ 44787 w 57943"/>
                  <a:gd name="connsiteY19" fmla="*/ 57201 h 56951"/>
                  <a:gd name="connsiteX20" fmla="*/ 58281 w 57943"/>
                  <a:gd name="connsiteY20" fmla="*/ 36961 h 56951"/>
                  <a:gd name="connsiteX21" fmla="*/ 47366 w 57943"/>
                  <a:gd name="connsiteY21" fmla="*/ 20490 h 56951"/>
                  <a:gd name="connsiteX22" fmla="*/ 26531 w 57943"/>
                  <a:gd name="connsiteY22" fmla="*/ 21284 h 56951"/>
                  <a:gd name="connsiteX23" fmla="*/ 39231 w 57943"/>
                  <a:gd name="connsiteY23" fmla="*/ 21284 h 56951"/>
                  <a:gd name="connsiteX24" fmla="*/ 55502 w 57943"/>
                  <a:gd name="connsiteY24" fmla="*/ 36167 h 56951"/>
                  <a:gd name="connsiteX25" fmla="*/ 44787 w 57943"/>
                  <a:gd name="connsiteY25" fmla="*/ 47478 h 56951"/>
                  <a:gd name="connsiteX26" fmla="*/ 26531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66" y="20490"/>
                    </a:moveTo>
                    <a:cubicBezTo>
                      <a:pt x="52327" y="19895"/>
                      <a:pt x="57685" y="16522"/>
                      <a:pt x="57685" y="10569"/>
                    </a:cubicBezTo>
                    <a:cubicBezTo>
                      <a:pt x="57685" y="7989"/>
                      <a:pt x="55899" y="250"/>
                      <a:pt x="45581" y="250"/>
                    </a:cubicBezTo>
                    <a:lnTo>
                      <a:pt x="38635" y="250"/>
                    </a:lnTo>
                    <a:lnTo>
                      <a:pt x="38635" y="3425"/>
                    </a:lnTo>
                    <a:lnTo>
                      <a:pt x="45581" y="3425"/>
                    </a:lnTo>
                    <a:cubicBezTo>
                      <a:pt x="52923" y="3425"/>
                      <a:pt x="53716" y="6600"/>
                      <a:pt x="53716" y="7989"/>
                    </a:cubicBezTo>
                    <a:cubicBezTo>
                      <a:pt x="53716" y="12156"/>
                      <a:pt x="47962" y="12553"/>
                      <a:pt x="47366" y="12553"/>
                    </a:cubicBezTo>
                    <a:lnTo>
                      <a:pt x="22165" y="12553"/>
                    </a:lnTo>
                    <a:cubicBezTo>
                      <a:pt x="16807" y="12553"/>
                      <a:pt x="11846" y="12553"/>
                      <a:pt x="7282" y="17117"/>
                    </a:cubicBezTo>
                    <a:cubicBezTo>
                      <a:pt x="2321" y="22078"/>
                      <a:pt x="337" y="28428"/>
                      <a:pt x="337" y="34580"/>
                    </a:cubicBezTo>
                    <a:cubicBezTo>
                      <a:pt x="337" y="44898"/>
                      <a:pt x="6290" y="53630"/>
                      <a:pt x="14624" y="53630"/>
                    </a:cubicBezTo>
                    <a:cubicBezTo>
                      <a:pt x="18395" y="53630"/>
                      <a:pt x="20577" y="51050"/>
                      <a:pt x="20577" y="47676"/>
                    </a:cubicBezTo>
                    <a:cubicBezTo>
                      <a:pt x="20577" y="44303"/>
                      <a:pt x="17998" y="41922"/>
                      <a:pt x="14624" y="41922"/>
                    </a:cubicBezTo>
                    <a:cubicBezTo>
                      <a:pt x="13235" y="41922"/>
                      <a:pt x="9068" y="42517"/>
                      <a:pt x="8870" y="48470"/>
                    </a:cubicBezTo>
                    <a:cubicBezTo>
                      <a:pt x="4504" y="44898"/>
                      <a:pt x="3115" y="38747"/>
                      <a:pt x="3115" y="34778"/>
                    </a:cubicBezTo>
                    <a:cubicBezTo>
                      <a:pt x="3115" y="28626"/>
                      <a:pt x="7877" y="21284"/>
                      <a:pt x="19188" y="21284"/>
                    </a:cubicBezTo>
                    <a:lnTo>
                      <a:pt x="23951" y="21284"/>
                    </a:lnTo>
                    <a:cubicBezTo>
                      <a:pt x="24348" y="27833"/>
                      <a:pt x="24745" y="36564"/>
                      <a:pt x="28515" y="44700"/>
                    </a:cubicBezTo>
                    <a:cubicBezTo>
                      <a:pt x="32682" y="54026"/>
                      <a:pt x="39231" y="57201"/>
                      <a:pt x="44787" y="57201"/>
                    </a:cubicBezTo>
                    <a:cubicBezTo>
                      <a:pt x="55106" y="57201"/>
                      <a:pt x="58281" y="44898"/>
                      <a:pt x="58281" y="36961"/>
                    </a:cubicBezTo>
                    <a:cubicBezTo>
                      <a:pt x="58281" y="28626"/>
                      <a:pt x="53320" y="22872"/>
                      <a:pt x="47366" y="20490"/>
                    </a:cubicBezTo>
                    <a:close/>
                    <a:moveTo>
                      <a:pt x="26531" y="21284"/>
                    </a:moveTo>
                    <a:lnTo>
                      <a:pt x="39231" y="21284"/>
                    </a:lnTo>
                    <a:cubicBezTo>
                      <a:pt x="51137" y="21284"/>
                      <a:pt x="55502" y="30412"/>
                      <a:pt x="55502" y="36167"/>
                    </a:cubicBezTo>
                    <a:cubicBezTo>
                      <a:pt x="55502" y="42319"/>
                      <a:pt x="51137" y="47478"/>
                      <a:pt x="44787" y="47478"/>
                    </a:cubicBezTo>
                    <a:cubicBezTo>
                      <a:pt x="37841" y="47478"/>
                      <a:pt x="27324" y="42120"/>
                      <a:pt x="26531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71" name="Gráfico 5">
              <a:extLst>
                <a:ext uri="{FF2B5EF4-FFF2-40B4-BE49-F238E27FC236}">
                  <a16:creationId xmlns:a16="http://schemas.microsoft.com/office/drawing/2014/main" id="{B7A39CA4-83AC-20DA-8509-F1BC2B26DC2E}"/>
                </a:ext>
              </a:extLst>
            </p:cNvPr>
            <p:cNvGrpSpPr/>
            <p:nvPr/>
          </p:nvGrpSpPr>
          <p:grpSpPr>
            <a:xfrm>
              <a:off x="5223087" y="3566755"/>
              <a:ext cx="57943" cy="182719"/>
              <a:chOff x="5223087" y="3566755"/>
              <a:chExt cx="57943" cy="182719"/>
            </a:xfrm>
            <a:solidFill>
              <a:schemeClr val="tx1"/>
            </a:solidFill>
          </p:grpSpPr>
          <p:sp>
            <p:nvSpPr>
              <p:cNvPr id="472" name="Forma libre: forma 471">
                <a:extLst>
                  <a:ext uri="{FF2B5EF4-FFF2-40B4-BE49-F238E27FC236}">
                    <a16:creationId xmlns:a16="http://schemas.microsoft.com/office/drawing/2014/main" id="{79E21F42-24B4-F276-A8D9-9D9BA2D11DF5}"/>
                  </a:ext>
                </a:extLst>
              </p:cNvPr>
              <p:cNvSpPr/>
              <p:nvPr/>
            </p:nvSpPr>
            <p:spPr>
              <a:xfrm>
                <a:off x="5223087" y="3701453"/>
                <a:ext cx="57943" cy="48021"/>
              </a:xfrm>
              <a:custGeom>
                <a:avLst/>
                <a:gdLst>
                  <a:gd name="connsiteX0" fmla="*/ 29309 w 57943"/>
                  <a:gd name="connsiteY0" fmla="*/ 37746 h 48021"/>
                  <a:gd name="connsiteX1" fmla="*/ 3512 w 57943"/>
                  <a:gd name="connsiteY1" fmla="*/ 20681 h 48021"/>
                  <a:gd name="connsiteX2" fmla="*/ 8076 w 57943"/>
                  <a:gd name="connsiteY2" fmla="*/ 7187 h 48021"/>
                  <a:gd name="connsiteX3" fmla="*/ 13831 w 57943"/>
                  <a:gd name="connsiteY3" fmla="*/ 13140 h 48021"/>
                  <a:gd name="connsiteX4" fmla="*/ 19784 w 57943"/>
                  <a:gd name="connsiteY4" fmla="*/ 7385 h 48021"/>
                  <a:gd name="connsiteX5" fmla="*/ 13831 w 57943"/>
                  <a:gd name="connsiteY5" fmla="*/ 1631 h 48021"/>
                  <a:gd name="connsiteX6" fmla="*/ 337 w 57943"/>
                  <a:gd name="connsiteY6" fmla="*/ 20879 h 48021"/>
                  <a:gd name="connsiteX7" fmla="*/ 29507 w 57943"/>
                  <a:gd name="connsiteY7" fmla="*/ 48263 h 48021"/>
                  <a:gd name="connsiteX8" fmla="*/ 58281 w 57943"/>
                  <a:gd name="connsiteY8" fmla="*/ 21077 h 48021"/>
                  <a:gd name="connsiteX9" fmla="*/ 41810 w 57943"/>
                  <a:gd name="connsiteY9" fmla="*/ 242 h 48021"/>
                  <a:gd name="connsiteX10" fmla="*/ 40620 w 57943"/>
                  <a:gd name="connsiteY10" fmla="*/ 1829 h 48021"/>
                  <a:gd name="connsiteX11" fmla="*/ 41810 w 57943"/>
                  <a:gd name="connsiteY11" fmla="*/ 3417 h 48021"/>
                  <a:gd name="connsiteX12" fmla="*/ 55106 w 57943"/>
                  <a:gd name="connsiteY12" fmla="*/ 20085 h 48021"/>
                  <a:gd name="connsiteX13" fmla="*/ 29309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309" y="37746"/>
                    </a:moveTo>
                    <a:cubicBezTo>
                      <a:pt x="8671" y="37746"/>
                      <a:pt x="3512" y="27427"/>
                      <a:pt x="3512" y="20681"/>
                    </a:cubicBezTo>
                    <a:cubicBezTo>
                      <a:pt x="3512" y="19688"/>
                      <a:pt x="3512" y="11751"/>
                      <a:pt x="8076" y="7187"/>
                    </a:cubicBezTo>
                    <a:cubicBezTo>
                      <a:pt x="8473" y="12346"/>
                      <a:pt x="12243" y="13140"/>
                      <a:pt x="13831" y="13140"/>
                    </a:cubicBezTo>
                    <a:cubicBezTo>
                      <a:pt x="17204" y="13140"/>
                      <a:pt x="19784" y="10957"/>
                      <a:pt x="19784" y="7385"/>
                    </a:cubicBezTo>
                    <a:cubicBezTo>
                      <a:pt x="19784" y="4012"/>
                      <a:pt x="17601" y="1631"/>
                      <a:pt x="13831" y="1631"/>
                    </a:cubicBezTo>
                    <a:cubicBezTo>
                      <a:pt x="5099" y="1631"/>
                      <a:pt x="337" y="11156"/>
                      <a:pt x="337" y="20879"/>
                    </a:cubicBezTo>
                    <a:cubicBezTo>
                      <a:pt x="337" y="36754"/>
                      <a:pt x="13831" y="48263"/>
                      <a:pt x="29507" y="48263"/>
                    </a:cubicBezTo>
                    <a:cubicBezTo>
                      <a:pt x="45779" y="48263"/>
                      <a:pt x="58281" y="35762"/>
                      <a:pt x="58281" y="21077"/>
                    </a:cubicBezTo>
                    <a:cubicBezTo>
                      <a:pt x="58281" y="4210"/>
                      <a:pt x="43199" y="242"/>
                      <a:pt x="41810" y="242"/>
                    </a:cubicBezTo>
                    <a:cubicBezTo>
                      <a:pt x="40620" y="242"/>
                      <a:pt x="40620" y="1432"/>
                      <a:pt x="40620" y="1829"/>
                    </a:cubicBezTo>
                    <a:cubicBezTo>
                      <a:pt x="40620" y="3020"/>
                      <a:pt x="41016" y="3218"/>
                      <a:pt x="41810" y="3417"/>
                    </a:cubicBezTo>
                    <a:cubicBezTo>
                      <a:pt x="53518" y="7187"/>
                      <a:pt x="55106" y="15323"/>
                      <a:pt x="55106" y="20085"/>
                    </a:cubicBezTo>
                    <a:cubicBezTo>
                      <a:pt x="55106" y="26634"/>
                      <a:pt x="49748" y="37746"/>
                      <a:pt x="29309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3" name="Forma libre: forma 472">
                <a:extLst>
                  <a:ext uri="{FF2B5EF4-FFF2-40B4-BE49-F238E27FC236}">
                    <a16:creationId xmlns:a16="http://schemas.microsoft.com/office/drawing/2014/main" id="{10C850F2-0665-8257-8365-3D458BC610B7}"/>
                  </a:ext>
                </a:extLst>
              </p:cNvPr>
              <p:cNvSpPr/>
              <p:nvPr/>
            </p:nvSpPr>
            <p:spPr>
              <a:xfrm>
                <a:off x="5223087" y="3638111"/>
                <a:ext cx="57943" cy="55959"/>
              </a:xfrm>
              <a:custGeom>
                <a:avLst/>
                <a:gdLst>
                  <a:gd name="connsiteX0" fmla="*/ 29904 w 57943"/>
                  <a:gd name="connsiteY0" fmla="*/ 237 h 55959"/>
                  <a:gd name="connsiteX1" fmla="*/ 337 w 57943"/>
                  <a:gd name="connsiteY1" fmla="*/ 28217 h 55959"/>
                  <a:gd name="connsiteX2" fmla="*/ 29904 w 57943"/>
                  <a:gd name="connsiteY2" fmla="*/ 56197 h 55959"/>
                  <a:gd name="connsiteX3" fmla="*/ 58281 w 57943"/>
                  <a:gd name="connsiteY3" fmla="*/ 28217 h 55959"/>
                  <a:gd name="connsiteX4" fmla="*/ 29904 w 57943"/>
                  <a:gd name="connsiteY4" fmla="*/ 237 h 55959"/>
                  <a:gd name="connsiteX5" fmla="*/ 55106 w 57943"/>
                  <a:gd name="connsiteY5" fmla="*/ 28217 h 55959"/>
                  <a:gd name="connsiteX6" fmla="*/ 46573 w 57943"/>
                  <a:gd name="connsiteY6" fmla="*/ 42504 h 55959"/>
                  <a:gd name="connsiteX7" fmla="*/ 28912 w 57943"/>
                  <a:gd name="connsiteY7" fmla="*/ 45679 h 55959"/>
                  <a:gd name="connsiteX8" fmla="*/ 11449 w 57943"/>
                  <a:gd name="connsiteY8" fmla="*/ 42703 h 55959"/>
                  <a:gd name="connsiteX9" fmla="*/ 3115 w 57943"/>
                  <a:gd name="connsiteY9" fmla="*/ 28217 h 55959"/>
                  <a:gd name="connsiteX10" fmla="*/ 11251 w 57943"/>
                  <a:gd name="connsiteY10" fmla="*/ 13929 h 55959"/>
                  <a:gd name="connsiteX11" fmla="*/ 28912 w 57943"/>
                  <a:gd name="connsiteY11" fmla="*/ 10754 h 55959"/>
                  <a:gd name="connsiteX12" fmla="*/ 45779 w 57943"/>
                  <a:gd name="connsiteY12" fmla="*/ 13533 h 55959"/>
                  <a:gd name="connsiteX13" fmla="*/ 55106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904" y="237"/>
                    </a:moveTo>
                    <a:cubicBezTo>
                      <a:pt x="13632" y="237"/>
                      <a:pt x="337" y="12937"/>
                      <a:pt x="337" y="28217"/>
                    </a:cubicBezTo>
                    <a:cubicBezTo>
                      <a:pt x="337" y="43893"/>
                      <a:pt x="14029" y="56197"/>
                      <a:pt x="29904" y="56197"/>
                    </a:cubicBezTo>
                    <a:cubicBezTo>
                      <a:pt x="46176" y="56197"/>
                      <a:pt x="58281" y="43100"/>
                      <a:pt x="58281" y="28217"/>
                    </a:cubicBezTo>
                    <a:cubicBezTo>
                      <a:pt x="58281" y="12937"/>
                      <a:pt x="45977" y="237"/>
                      <a:pt x="29904" y="237"/>
                    </a:cubicBezTo>
                    <a:close/>
                    <a:moveTo>
                      <a:pt x="55106" y="28217"/>
                    </a:moveTo>
                    <a:cubicBezTo>
                      <a:pt x="55106" y="33575"/>
                      <a:pt x="52526" y="39131"/>
                      <a:pt x="46573" y="42504"/>
                    </a:cubicBezTo>
                    <a:cubicBezTo>
                      <a:pt x="41016" y="45679"/>
                      <a:pt x="33476" y="45679"/>
                      <a:pt x="28912" y="45679"/>
                    </a:cubicBezTo>
                    <a:cubicBezTo>
                      <a:pt x="23951" y="45679"/>
                      <a:pt x="17006" y="45679"/>
                      <a:pt x="11449" y="42703"/>
                    </a:cubicBezTo>
                    <a:cubicBezTo>
                      <a:pt x="5695" y="39329"/>
                      <a:pt x="3115" y="33376"/>
                      <a:pt x="3115" y="28217"/>
                    </a:cubicBezTo>
                    <a:cubicBezTo>
                      <a:pt x="3115" y="22661"/>
                      <a:pt x="5893" y="17303"/>
                      <a:pt x="11251" y="13929"/>
                    </a:cubicBezTo>
                    <a:cubicBezTo>
                      <a:pt x="16609" y="10754"/>
                      <a:pt x="23951" y="10754"/>
                      <a:pt x="28912" y="10754"/>
                    </a:cubicBezTo>
                    <a:cubicBezTo>
                      <a:pt x="33476" y="10754"/>
                      <a:pt x="40223" y="10754"/>
                      <a:pt x="45779" y="13533"/>
                    </a:cubicBezTo>
                    <a:cubicBezTo>
                      <a:pt x="51534" y="16311"/>
                      <a:pt x="55106" y="21867"/>
                      <a:pt x="55106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4" name="Forma libre: forma 473">
                <a:extLst>
                  <a:ext uri="{FF2B5EF4-FFF2-40B4-BE49-F238E27FC236}">
                    <a16:creationId xmlns:a16="http://schemas.microsoft.com/office/drawing/2014/main" id="{EE63850D-6519-16EC-ABF7-A0E42CAF4763}"/>
                  </a:ext>
                </a:extLst>
              </p:cNvPr>
              <p:cNvSpPr/>
              <p:nvPr/>
            </p:nvSpPr>
            <p:spPr>
              <a:xfrm>
                <a:off x="5223683" y="3566755"/>
                <a:ext cx="55959" cy="63698"/>
              </a:xfrm>
              <a:custGeom>
                <a:avLst/>
                <a:gdLst>
                  <a:gd name="connsiteX0" fmla="*/ 12838 w 55959"/>
                  <a:gd name="connsiteY0" fmla="*/ 54009 h 63698"/>
                  <a:gd name="connsiteX1" fmla="*/ 46771 w 55959"/>
                  <a:gd name="connsiteY1" fmla="*/ 54009 h 63698"/>
                  <a:gd name="connsiteX2" fmla="*/ 52327 w 55959"/>
                  <a:gd name="connsiteY2" fmla="*/ 63931 h 63698"/>
                  <a:gd name="connsiteX3" fmla="*/ 56296 w 55959"/>
                  <a:gd name="connsiteY3" fmla="*/ 63931 h 63698"/>
                  <a:gd name="connsiteX4" fmla="*/ 55899 w 55959"/>
                  <a:gd name="connsiteY4" fmla="*/ 49643 h 63698"/>
                  <a:gd name="connsiteX5" fmla="*/ 56296 w 55959"/>
                  <a:gd name="connsiteY5" fmla="*/ 35356 h 63698"/>
                  <a:gd name="connsiteX6" fmla="*/ 52327 w 55959"/>
                  <a:gd name="connsiteY6" fmla="*/ 35356 h 63698"/>
                  <a:gd name="connsiteX7" fmla="*/ 46771 w 55959"/>
                  <a:gd name="connsiteY7" fmla="*/ 45277 h 63698"/>
                  <a:gd name="connsiteX8" fmla="*/ 23356 w 55959"/>
                  <a:gd name="connsiteY8" fmla="*/ 45277 h 63698"/>
                  <a:gd name="connsiteX9" fmla="*/ 3115 w 55959"/>
                  <a:gd name="connsiteY9" fmla="*/ 28212 h 63698"/>
                  <a:gd name="connsiteX10" fmla="*/ 17204 w 55959"/>
                  <a:gd name="connsiteY10" fmla="*/ 18885 h 63698"/>
                  <a:gd name="connsiteX11" fmla="*/ 46771 w 55959"/>
                  <a:gd name="connsiteY11" fmla="*/ 18885 h 63698"/>
                  <a:gd name="connsiteX12" fmla="*/ 52327 w 55959"/>
                  <a:gd name="connsiteY12" fmla="*/ 28807 h 63698"/>
                  <a:gd name="connsiteX13" fmla="*/ 56296 w 55959"/>
                  <a:gd name="connsiteY13" fmla="*/ 28807 h 63698"/>
                  <a:gd name="connsiteX14" fmla="*/ 55899 w 55959"/>
                  <a:gd name="connsiteY14" fmla="*/ 14520 h 63698"/>
                  <a:gd name="connsiteX15" fmla="*/ 56296 w 55959"/>
                  <a:gd name="connsiteY15" fmla="*/ 232 h 63698"/>
                  <a:gd name="connsiteX16" fmla="*/ 52327 w 55959"/>
                  <a:gd name="connsiteY16" fmla="*/ 232 h 63698"/>
                  <a:gd name="connsiteX17" fmla="*/ 48557 w 55959"/>
                  <a:gd name="connsiteY17" fmla="*/ 10154 h 63698"/>
                  <a:gd name="connsiteX18" fmla="*/ 24348 w 55959"/>
                  <a:gd name="connsiteY18" fmla="*/ 10154 h 63698"/>
                  <a:gd name="connsiteX19" fmla="*/ 5099 w 55959"/>
                  <a:gd name="connsiteY19" fmla="*/ 14123 h 63698"/>
                  <a:gd name="connsiteX20" fmla="*/ 337 w 55959"/>
                  <a:gd name="connsiteY20" fmla="*/ 27418 h 63698"/>
                  <a:gd name="connsiteX21" fmla="*/ 13632 w 55959"/>
                  <a:gd name="connsiteY21" fmla="*/ 46071 h 63698"/>
                  <a:gd name="connsiteX22" fmla="*/ 337 w 55959"/>
                  <a:gd name="connsiteY22" fmla="*/ 46071 h 63698"/>
                  <a:gd name="connsiteX23" fmla="*/ 1726 w 55959"/>
                  <a:gd name="connsiteY23" fmla="*/ 63931 h 63698"/>
                  <a:gd name="connsiteX24" fmla="*/ 5695 w 55959"/>
                  <a:gd name="connsiteY24" fmla="*/ 63931 h 63698"/>
                  <a:gd name="connsiteX25" fmla="*/ 12838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38" y="54009"/>
                    </a:moveTo>
                    <a:lnTo>
                      <a:pt x="46771" y="54009"/>
                    </a:lnTo>
                    <a:cubicBezTo>
                      <a:pt x="52327" y="54009"/>
                      <a:pt x="52327" y="55398"/>
                      <a:pt x="52327" y="63931"/>
                    </a:cubicBezTo>
                    <a:lnTo>
                      <a:pt x="56296" y="63931"/>
                    </a:lnTo>
                    <a:cubicBezTo>
                      <a:pt x="56098" y="59366"/>
                      <a:pt x="55899" y="53016"/>
                      <a:pt x="55899" y="49643"/>
                    </a:cubicBezTo>
                    <a:cubicBezTo>
                      <a:pt x="55899" y="46270"/>
                      <a:pt x="56098" y="39721"/>
                      <a:pt x="56296" y="35356"/>
                    </a:cubicBezTo>
                    <a:lnTo>
                      <a:pt x="52327" y="35356"/>
                    </a:lnTo>
                    <a:cubicBezTo>
                      <a:pt x="52327" y="43888"/>
                      <a:pt x="52327" y="45277"/>
                      <a:pt x="46771" y="45277"/>
                    </a:cubicBezTo>
                    <a:lnTo>
                      <a:pt x="23356" y="45277"/>
                    </a:lnTo>
                    <a:cubicBezTo>
                      <a:pt x="10259" y="45277"/>
                      <a:pt x="3115" y="36348"/>
                      <a:pt x="3115" y="28212"/>
                    </a:cubicBezTo>
                    <a:cubicBezTo>
                      <a:pt x="3115" y="20274"/>
                      <a:pt x="10060" y="18885"/>
                      <a:pt x="17204" y="18885"/>
                    </a:cubicBezTo>
                    <a:lnTo>
                      <a:pt x="46771" y="18885"/>
                    </a:lnTo>
                    <a:cubicBezTo>
                      <a:pt x="52327" y="18885"/>
                      <a:pt x="52327" y="20274"/>
                      <a:pt x="52327" y="28807"/>
                    </a:cubicBezTo>
                    <a:lnTo>
                      <a:pt x="56296" y="28807"/>
                    </a:lnTo>
                    <a:cubicBezTo>
                      <a:pt x="56098" y="24243"/>
                      <a:pt x="55899" y="17893"/>
                      <a:pt x="55899" y="14520"/>
                    </a:cubicBezTo>
                    <a:cubicBezTo>
                      <a:pt x="55899" y="11146"/>
                      <a:pt x="56098" y="4598"/>
                      <a:pt x="56296" y="232"/>
                    </a:cubicBezTo>
                    <a:lnTo>
                      <a:pt x="52327" y="232"/>
                    </a:lnTo>
                    <a:cubicBezTo>
                      <a:pt x="52327" y="6781"/>
                      <a:pt x="52327" y="9956"/>
                      <a:pt x="48557" y="10154"/>
                    </a:cubicBezTo>
                    <a:lnTo>
                      <a:pt x="24348" y="10154"/>
                    </a:lnTo>
                    <a:cubicBezTo>
                      <a:pt x="13632" y="10154"/>
                      <a:pt x="9663" y="10154"/>
                      <a:pt x="5099" y="14123"/>
                    </a:cubicBezTo>
                    <a:cubicBezTo>
                      <a:pt x="2917" y="15909"/>
                      <a:pt x="337" y="20076"/>
                      <a:pt x="337" y="27418"/>
                    </a:cubicBezTo>
                    <a:cubicBezTo>
                      <a:pt x="337" y="36546"/>
                      <a:pt x="5893" y="42499"/>
                      <a:pt x="13632" y="46071"/>
                    </a:cubicBezTo>
                    <a:lnTo>
                      <a:pt x="337" y="46071"/>
                    </a:lnTo>
                    <a:lnTo>
                      <a:pt x="1726" y="63931"/>
                    </a:lnTo>
                    <a:lnTo>
                      <a:pt x="5695" y="63931"/>
                    </a:lnTo>
                    <a:cubicBezTo>
                      <a:pt x="5695" y="55001"/>
                      <a:pt x="6687" y="54009"/>
                      <a:pt x="12838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75" name="Forma libre: forma 474">
              <a:extLst>
                <a:ext uri="{FF2B5EF4-FFF2-40B4-BE49-F238E27FC236}">
                  <a16:creationId xmlns:a16="http://schemas.microsoft.com/office/drawing/2014/main" id="{C9F3AAE7-A7FC-9222-2D88-AAA67F01F060}"/>
                </a:ext>
              </a:extLst>
            </p:cNvPr>
            <p:cNvSpPr/>
            <p:nvPr/>
          </p:nvSpPr>
          <p:spPr>
            <a:xfrm>
              <a:off x="5225072" y="3503402"/>
              <a:ext cx="55959" cy="61912"/>
            </a:xfrm>
            <a:custGeom>
              <a:avLst/>
              <a:gdLst>
                <a:gd name="connsiteX0" fmla="*/ 12838 w 55959"/>
                <a:gd name="connsiteY0" fmla="*/ 11935 h 61912"/>
                <a:gd name="connsiteX1" fmla="*/ 4306 w 55959"/>
                <a:gd name="connsiteY1" fmla="*/ 227 h 61912"/>
                <a:gd name="connsiteX2" fmla="*/ 337 w 55959"/>
                <a:gd name="connsiteY2" fmla="*/ 227 h 61912"/>
                <a:gd name="connsiteX3" fmla="*/ 734 w 55959"/>
                <a:gd name="connsiteY3" fmla="*/ 9752 h 61912"/>
                <a:gd name="connsiteX4" fmla="*/ 337 w 55959"/>
                <a:gd name="connsiteY4" fmla="*/ 20864 h 61912"/>
                <a:gd name="connsiteX5" fmla="*/ 4306 w 55959"/>
                <a:gd name="connsiteY5" fmla="*/ 20864 h 61912"/>
                <a:gd name="connsiteX6" fmla="*/ 9862 w 55959"/>
                <a:gd name="connsiteY6" fmla="*/ 14713 h 61912"/>
                <a:gd name="connsiteX7" fmla="*/ 12838 w 55959"/>
                <a:gd name="connsiteY7" fmla="*/ 15507 h 61912"/>
                <a:gd name="connsiteX8" fmla="*/ 44985 w 55959"/>
                <a:gd name="connsiteY8" fmla="*/ 28405 h 61912"/>
                <a:gd name="connsiteX9" fmla="*/ 9862 w 55959"/>
                <a:gd name="connsiteY9" fmla="*/ 42494 h 61912"/>
                <a:gd name="connsiteX10" fmla="*/ 7679 w 55959"/>
                <a:gd name="connsiteY10" fmla="*/ 43288 h 61912"/>
                <a:gd name="connsiteX11" fmla="*/ 4306 w 55959"/>
                <a:gd name="connsiteY11" fmla="*/ 36144 h 61912"/>
                <a:gd name="connsiteX12" fmla="*/ 337 w 55959"/>
                <a:gd name="connsiteY12" fmla="*/ 36144 h 61912"/>
                <a:gd name="connsiteX13" fmla="*/ 734 w 55959"/>
                <a:gd name="connsiteY13" fmla="*/ 49836 h 61912"/>
                <a:gd name="connsiteX14" fmla="*/ 337 w 55959"/>
                <a:gd name="connsiteY14" fmla="*/ 62139 h 61912"/>
                <a:gd name="connsiteX15" fmla="*/ 4306 w 55959"/>
                <a:gd name="connsiteY15" fmla="*/ 62139 h 61912"/>
                <a:gd name="connsiteX16" fmla="*/ 9068 w 55959"/>
                <a:gd name="connsiteY16" fmla="*/ 52019 h 61912"/>
                <a:gd name="connsiteX17" fmla="*/ 53915 w 55959"/>
                <a:gd name="connsiteY17" fmla="*/ 33763 h 61912"/>
                <a:gd name="connsiteX18" fmla="*/ 56296 w 55959"/>
                <a:gd name="connsiteY18" fmla="*/ 31183 h 61912"/>
                <a:gd name="connsiteX19" fmla="*/ 53915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838" y="11935"/>
                  </a:moveTo>
                  <a:cubicBezTo>
                    <a:pt x="9862" y="10744"/>
                    <a:pt x="4504" y="8561"/>
                    <a:pt x="4306" y="227"/>
                  </a:cubicBezTo>
                  <a:lnTo>
                    <a:pt x="337" y="227"/>
                  </a:lnTo>
                  <a:cubicBezTo>
                    <a:pt x="734" y="3204"/>
                    <a:pt x="734" y="6974"/>
                    <a:pt x="734" y="9752"/>
                  </a:cubicBezTo>
                  <a:cubicBezTo>
                    <a:pt x="734" y="12729"/>
                    <a:pt x="535" y="18682"/>
                    <a:pt x="337" y="20864"/>
                  </a:cubicBezTo>
                  <a:lnTo>
                    <a:pt x="4306" y="20864"/>
                  </a:lnTo>
                  <a:cubicBezTo>
                    <a:pt x="4504" y="16102"/>
                    <a:pt x="7282" y="14713"/>
                    <a:pt x="9862" y="14713"/>
                  </a:cubicBezTo>
                  <a:cubicBezTo>
                    <a:pt x="10854" y="14713"/>
                    <a:pt x="11449" y="14911"/>
                    <a:pt x="12838" y="15507"/>
                  </a:cubicBezTo>
                  <a:lnTo>
                    <a:pt x="44985" y="28405"/>
                  </a:lnTo>
                  <a:lnTo>
                    <a:pt x="9862" y="42494"/>
                  </a:lnTo>
                  <a:cubicBezTo>
                    <a:pt x="8076" y="43288"/>
                    <a:pt x="7878" y="43288"/>
                    <a:pt x="7679" y="43288"/>
                  </a:cubicBezTo>
                  <a:cubicBezTo>
                    <a:pt x="4306" y="43288"/>
                    <a:pt x="4306" y="38327"/>
                    <a:pt x="4306" y="36144"/>
                  </a:cubicBezTo>
                  <a:lnTo>
                    <a:pt x="337" y="36144"/>
                  </a:lnTo>
                  <a:cubicBezTo>
                    <a:pt x="535" y="39914"/>
                    <a:pt x="734" y="46860"/>
                    <a:pt x="734" y="49836"/>
                  </a:cubicBezTo>
                  <a:cubicBezTo>
                    <a:pt x="734" y="53210"/>
                    <a:pt x="734" y="58369"/>
                    <a:pt x="337" y="62139"/>
                  </a:cubicBezTo>
                  <a:lnTo>
                    <a:pt x="4306" y="62139"/>
                  </a:lnTo>
                  <a:cubicBezTo>
                    <a:pt x="4306" y="54202"/>
                    <a:pt x="5099" y="53607"/>
                    <a:pt x="9068" y="52019"/>
                  </a:cubicBezTo>
                  <a:lnTo>
                    <a:pt x="53915" y="33763"/>
                  </a:lnTo>
                  <a:cubicBezTo>
                    <a:pt x="55701" y="32969"/>
                    <a:pt x="56296" y="32771"/>
                    <a:pt x="56296" y="31183"/>
                  </a:cubicBezTo>
                  <a:cubicBezTo>
                    <a:pt x="56296" y="29596"/>
                    <a:pt x="55106" y="29000"/>
                    <a:pt x="53915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76" name="Gráfico 5">
              <a:extLst>
                <a:ext uri="{FF2B5EF4-FFF2-40B4-BE49-F238E27FC236}">
                  <a16:creationId xmlns:a16="http://schemas.microsoft.com/office/drawing/2014/main" id="{FB1AFF34-563D-6F66-C2B9-7D174711DC66}"/>
                </a:ext>
              </a:extLst>
            </p:cNvPr>
            <p:cNvGrpSpPr/>
            <p:nvPr/>
          </p:nvGrpSpPr>
          <p:grpSpPr>
            <a:xfrm>
              <a:off x="5191337" y="3264150"/>
              <a:ext cx="89693" cy="236778"/>
              <a:chOff x="5191337" y="3264150"/>
              <a:chExt cx="89693" cy="236778"/>
            </a:xfrm>
            <a:solidFill>
              <a:schemeClr val="tx1"/>
            </a:solidFill>
          </p:grpSpPr>
          <p:sp>
            <p:nvSpPr>
              <p:cNvPr id="477" name="Forma libre: forma 476">
                <a:extLst>
                  <a:ext uri="{FF2B5EF4-FFF2-40B4-BE49-F238E27FC236}">
                    <a16:creationId xmlns:a16="http://schemas.microsoft.com/office/drawing/2014/main" id="{A95DCD3C-2021-9CAA-CC85-A6177FB78B0F}"/>
                  </a:ext>
                </a:extLst>
              </p:cNvPr>
              <p:cNvSpPr/>
              <p:nvPr/>
            </p:nvSpPr>
            <p:spPr>
              <a:xfrm>
                <a:off x="5223087" y="3452114"/>
                <a:ext cx="57943" cy="48815"/>
              </a:xfrm>
              <a:custGeom>
                <a:avLst/>
                <a:gdLst>
                  <a:gd name="connsiteX0" fmla="*/ 24943 w 57943"/>
                  <a:gd name="connsiteY0" fmla="*/ 38520 h 48815"/>
                  <a:gd name="connsiteX1" fmla="*/ 3115 w 57943"/>
                  <a:gd name="connsiteY1" fmla="*/ 22844 h 48815"/>
                  <a:gd name="connsiteX2" fmla="*/ 24943 w 57943"/>
                  <a:gd name="connsiteY2" fmla="*/ 8556 h 48815"/>
                  <a:gd name="connsiteX3" fmla="*/ 27721 w 57943"/>
                  <a:gd name="connsiteY3" fmla="*/ 38520 h 48815"/>
                  <a:gd name="connsiteX4" fmla="*/ 27721 w 57943"/>
                  <a:gd name="connsiteY4" fmla="*/ 3397 h 48815"/>
                  <a:gd name="connsiteX5" fmla="*/ 24943 w 57943"/>
                  <a:gd name="connsiteY5" fmla="*/ 222 h 48815"/>
                  <a:gd name="connsiteX6" fmla="*/ 337 w 57943"/>
                  <a:gd name="connsiteY6" fmla="*/ 22844 h 48815"/>
                  <a:gd name="connsiteX7" fmla="*/ 29110 w 57943"/>
                  <a:gd name="connsiteY7" fmla="*/ 49038 h 48815"/>
                  <a:gd name="connsiteX8" fmla="*/ 58281 w 57943"/>
                  <a:gd name="connsiteY8" fmla="*/ 21256 h 48815"/>
                  <a:gd name="connsiteX9" fmla="*/ 41810 w 57943"/>
                  <a:gd name="connsiteY9" fmla="*/ 222 h 48815"/>
                  <a:gd name="connsiteX10" fmla="*/ 40421 w 57943"/>
                  <a:gd name="connsiteY10" fmla="*/ 1809 h 48815"/>
                  <a:gd name="connsiteX11" fmla="*/ 42009 w 57943"/>
                  <a:gd name="connsiteY11" fmla="*/ 3397 h 48815"/>
                  <a:gd name="connsiteX12" fmla="*/ 55106 w 57943"/>
                  <a:gd name="connsiteY12" fmla="*/ 20463 h 48815"/>
                  <a:gd name="connsiteX13" fmla="*/ 46573 w 57943"/>
                  <a:gd name="connsiteY13" fmla="*/ 34750 h 48815"/>
                  <a:gd name="connsiteX14" fmla="*/ 27721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943" y="38520"/>
                    </a:moveTo>
                    <a:cubicBezTo>
                      <a:pt x="6290" y="37727"/>
                      <a:pt x="3115" y="27011"/>
                      <a:pt x="3115" y="22844"/>
                    </a:cubicBezTo>
                    <a:cubicBezTo>
                      <a:pt x="3115" y="9747"/>
                      <a:pt x="20181" y="8556"/>
                      <a:pt x="24943" y="8556"/>
                    </a:cubicBezTo>
                    <a:close/>
                    <a:moveTo>
                      <a:pt x="27721" y="38520"/>
                    </a:moveTo>
                    <a:lnTo>
                      <a:pt x="27721" y="3397"/>
                    </a:lnTo>
                    <a:cubicBezTo>
                      <a:pt x="27721" y="619"/>
                      <a:pt x="27721" y="222"/>
                      <a:pt x="24943" y="222"/>
                    </a:cubicBezTo>
                    <a:cubicBezTo>
                      <a:pt x="12441" y="222"/>
                      <a:pt x="337" y="6969"/>
                      <a:pt x="337" y="22844"/>
                    </a:cubicBezTo>
                    <a:cubicBezTo>
                      <a:pt x="337" y="37528"/>
                      <a:pt x="13235" y="49038"/>
                      <a:pt x="29110" y="49038"/>
                    </a:cubicBezTo>
                    <a:cubicBezTo>
                      <a:pt x="45977" y="49038"/>
                      <a:pt x="58281" y="35742"/>
                      <a:pt x="58281" y="21256"/>
                    </a:cubicBezTo>
                    <a:cubicBezTo>
                      <a:pt x="58281" y="5778"/>
                      <a:pt x="44191" y="222"/>
                      <a:pt x="41810" y="222"/>
                    </a:cubicBezTo>
                    <a:cubicBezTo>
                      <a:pt x="40620" y="222"/>
                      <a:pt x="40421" y="1214"/>
                      <a:pt x="40421" y="1809"/>
                    </a:cubicBezTo>
                    <a:cubicBezTo>
                      <a:pt x="40421" y="3000"/>
                      <a:pt x="41016" y="3199"/>
                      <a:pt x="42009" y="3397"/>
                    </a:cubicBezTo>
                    <a:cubicBezTo>
                      <a:pt x="55106" y="7961"/>
                      <a:pt x="55106" y="19272"/>
                      <a:pt x="55106" y="20463"/>
                    </a:cubicBezTo>
                    <a:cubicBezTo>
                      <a:pt x="55106" y="26813"/>
                      <a:pt x="51335" y="31972"/>
                      <a:pt x="46573" y="34750"/>
                    </a:cubicBezTo>
                    <a:cubicBezTo>
                      <a:pt x="40620" y="38520"/>
                      <a:pt x="32285" y="38520"/>
                      <a:pt x="27721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8" name="Forma libre: forma 477">
                <a:extLst>
                  <a:ext uri="{FF2B5EF4-FFF2-40B4-BE49-F238E27FC236}">
                    <a16:creationId xmlns:a16="http://schemas.microsoft.com/office/drawing/2014/main" id="{11ACEBB5-C72D-5F24-A00F-AC3949B0A2A8}"/>
                  </a:ext>
                </a:extLst>
              </p:cNvPr>
              <p:cNvSpPr/>
              <p:nvPr/>
            </p:nvSpPr>
            <p:spPr>
              <a:xfrm>
                <a:off x="5223683" y="3402266"/>
                <a:ext cx="55959" cy="42465"/>
              </a:xfrm>
              <a:custGeom>
                <a:avLst/>
                <a:gdLst>
                  <a:gd name="connsiteX0" fmla="*/ 14426 w 55959"/>
                  <a:gd name="connsiteY0" fmla="*/ 25221 h 42465"/>
                  <a:gd name="connsiteX1" fmla="*/ 337 w 55959"/>
                  <a:gd name="connsiteY1" fmla="*/ 25221 h 42465"/>
                  <a:gd name="connsiteX2" fmla="*/ 1726 w 55959"/>
                  <a:gd name="connsiteY2" fmla="*/ 42683 h 42465"/>
                  <a:gd name="connsiteX3" fmla="*/ 5695 w 55959"/>
                  <a:gd name="connsiteY3" fmla="*/ 42683 h 42465"/>
                  <a:gd name="connsiteX4" fmla="*/ 12838 w 55959"/>
                  <a:gd name="connsiteY4" fmla="*/ 32761 h 42465"/>
                  <a:gd name="connsiteX5" fmla="*/ 46771 w 55959"/>
                  <a:gd name="connsiteY5" fmla="*/ 32761 h 42465"/>
                  <a:gd name="connsiteX6" fmla="*/ 52327 w 55959"/>
                  <a:gd name="connsiteY6" fmla="*/ 42683 h 42465"/>
                  <a:gd name="connsiteX7" fmla="*/ 56296 w 55959"/>
                  <a:gd name="connsiteY7" fmla="*/ 42683 h 42465"/>
                  <a:gd name="connsiteX8" fmla="*/ 55899 w 55959"/>
                  <a:gd name="connsiteY8" fmla="*/ 28396 h 42465"/>
                  <a:gd name="connsiteX9" fmla="*/ 56296 w 55959"/>
                  <a:gd name="connsiteY9" fmla="*/ 12322 h 42465"/>
                  <a:gd name="connsiteX10" fmla="*/ 52327 w 55959"/>
                  <a:gd name="connsiteY10" fmla="*/ 12322 h 42465"/>
                  <a:gd name="connsiteX11" fmla="*/ 52327 w 55959"/>
                  <a:gd name="connsiteY11" fmla="*/ 14902 h 42465"/>
                  <a:gd name="connsiteX12" fmla="*/ 46374 w 55959"/>
                  <a:gd name="connsiteY12" fmla="*/ 24427 h 42465"/>
                  <a:gd name="connsiteX13" fmla="*/ 26927 w 55959"/>
                  <a:gd name="connsiteY13" fmla="*/ 24427 h 42465"/>
                  <a:gd name="connsiteX14" fmla="*/ 3115 w 55959"/>
                  <a:gd name="connsiteY14" fmla="*/ 9544 h 42465"/>
                  <a:gd name="connsiteX15" fmla="*/ 3313 w 55959"/>
                  <a:gd name="connsiteY15" fmla="*/ 8155 h 42465"/>
                  <a:gd name="connsiteX16" fmla="*/ 8274 w 55959"/>
                  <a:gd name="connsiteY16" fmla="*/ 11132 h 42465"/>
                  <a:gd name="connsiteX17" fmla="*/ 13632 w 55959"/>
                  <a:gd name="connsiteY17" fmla="*/ 5774 h 42465"/>
                  <a:gd name="connsiteX18" fmla="*/ 8076 w 55959"/>
                  <a:gd name="connsiteY18" fmla="*/ 218 h 42465"/>
                  <a:gd name="connsiteX19" fmla="*/ 337 w 55959"/>
                  <a:gd name="connsiteY19" fmla="*/ 9544 h 42465"/>
                  <a:gd name="connsiteX20" fmla="*/ 14426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426" y="25221"/>
                    </a:moveTo>
                    <a:lnTo>
                      <a:pt x="337" y="25221"/>
                    </a:lnTo>
                    <a:lnTo>
                      <a:pt x="1726" y="42683"/>
                    </a:lnTo>
                    <a:lnTo>
                      <a:pt x="5695" y="42683"/>
                    </a:lnTo>
                    <a:cubicBezTo>
                      <a:pt x="5695" y="33952"/>
                      <a:pt x="6687" y="32761"/>
                      <a:pt x="12838" y="32761"/>
                    </a:cubicBezTo>
                    <a:lnTo>
                      <a:pt x="46771" y="32761"/>
                    </a:lnTo>
                    <a:cubicBezTo>
                      <a:pt x="52327" y="32761"/>
                      <a:pt x="52327" y="34150"/>
                      <a:pt x="52327" y="42683"/>
                    </a:cubicBezTo>
                    <a:lnTo>
                      <a:pt x="56296" y="42683"/>
                    </a:lnTo>
                    <a:cubicBezTo>
                      <a:pt x="56098" y="37722"/>
                      <a:pt x="55899" y="31769"/>
                      <a:pt x="55899" y="28396"/>
                    </a:cubicBezTo>
                    <a:cubicBezTo>
                      <a:pt x="55899" y="23236"/>
                      <a:pt x="55899" y="17283"/>
                      <a:pt x="56296" y="12322"/>
                    </a:cubicBezTo>
                    <a:lnTo>
                      <a:pt x="52327" y="12322"/>
                    </a:lnTo>
                    <a:lnTo>
                      <a:pt x="52327" y="14902"/>
                    </a:lnTo>
                    <a:cubicBezTo>
                      <a:pt x="52327" y="24228"/>
                      <a:pt x="50938" y="24427"/>
                      <a:pt x="46374" y="24427"/>
                    </a:cubicBezTo>
                    <a:lnTo>
                      <a:pt x="26927" y="24427"/>
                    </a:lnTo>
                    <a:cubicBezTo>
                      <a:pt x="14426" y="24427"/>
                      <a:pt x="3115" y="19268"/>
                      <a:pt x="3115" y="9544"/>
                    </a:cubicBezTo>
                    <a:cubicBezTo>
                      <a:pt x="3115" y="8750"/>
                      <a:pt x="3115" y="8552"/>
                      <a:pt x="3313" y="8155"/>
                    </a:cubicBezTo>
                    <a:cubicBezTo>
                      <a:pt x="3512" y="8552"/>
                      <a:pt x="4901" y="11132"/>
                      <a:pt x="8274" y="11132"/>
                    </a:cubicBezTo>
                    <a:cubicBezTo>
                      <a:pt x="11846" y="11132"/>
                      <a:pt x="13632" y="8552"/>
                      <a:pt x="13632" y="5774"/>
                    </a:cubicBezTo>
                    <a:cubicBezTo>
                      <a:pt x="13632" y="3393"/>
                      <a:pt x="12243" y="218"/>
                      <a:pt x="8076" y="218"/>
                    </a:cubicBezTo>
                    <a:cubicBezTo>
                      <a:pt x="4107" y="218"/>
                      <a:pt x="337" y="4186"/>
                      <a:pt x="337" y="9544"/>
                    </a:cubicBezTo>
                    <a:cubicBezTo>
                      <a:pt x="337" y="18871"/>
                      <a:pt x="8870" y="23435"/>
                      <a:pt x="14426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9" name="Forma libre: forma 478">
                <a:extLst>
                  <a:ext uri="{FF2B5EF4-FFF2-40B4-BE49-F238E27FC236}">
                    <a16:creationId xmlns:a16="http://schemas.microsoft.com/office/drawing/2014/main" id="{9D89A8FE-AEF4-7CBF-212A-DEA373A4C6D2}"/>
                  </a:ext>
                </a:extLst>
              </p:cNvPr>
              <p:cNvSpPr/>
              <p:nvPr/>
            </p:nvSpPr>
            <p:spPr>
              <a:xfrm>
                <a:off x="5223087" y="3353319"/>
                <a:ext cx="57943" cy="41274"/>
              </a:xfrm>
              <a:custGeom>
                <a:avLst/>
                <a:gdLst>
                  <a:gd name="connsiteX0" fmla="*/ 32285 w 57943"/>
                  <a:gd name="connsiteY0" fmla="*/ 19462 h 41274"/>
                  <a:gd name="connsiteX1" fmla="*/ 43993 w 57943"/>
                  <a:gd name="connsiteY1" fmla="*/ 6167 h 41274"/>
                  <a:gd name="connsiteX2" fmla="*/ 55502 w 57943"/>
                  <a:gd name="connsiteY2" fmla="*/ 20454 h 41274"/>
                  <a:gd name="connsiteX3" fmla="*/ 37643 w 57943"/>
                  <a:gd name="connsiteY3" fmla="*/ 38115 h 41274"/>
                  <a:gd name="connsiteX4" fmla="*/ 35460 w 57943"/>
                  <a:gd name="connsiteY4" fmla="*/ 39901 h 41274"/>
                  <a:gd name="connsiteX5" fmla="*/ 38635 w 57943"/>
                  <a:gd name="connsiteY5" fmla="*/ 41489 h 41274"/>
                  <a:gd name="connsiteX6" fmla="*/ 55304 w 57943"/>
                  <a:gd name="connsiteY6" fmla="*/ 41489 h 41274"/>
                  <a:gd name="connsiteX7" fmla="*/ 58281 w 57943"/>
                  <a:gd name="connsiteY7" fmla="*/ 40099 h 41274"/>
                  <a:gd name="connsiteX8" fmla="*/ 55701 w 57943"/>
                  <a:gd name="connsiteY8" fmla="*/ 36924 h 41274"/>
                  <a:gd name="connsiteX9" fmla="*/ 52923 w 57943"/>
                  <a:gd name="connsiteY9" fmla="*/ 34345 h 41274"/>
                  <a:gd name="connsiteX10" fmla="*/ 58281 w 57943"/>
                  <a:gd name="connsiteY10" fmla="*/ 20454 h 41274"/>
                  <a:gd name="connsiteX11" fmla="*/ 40620 w 57943"/>
                  <a:gd name="connsiteY11" fmla="*/ 214 h 41274"/>
                  <a:gd name="connsiteX12" fmla="*/ 28713 w 57943"/>
                  <a:gd name="connsiteY12" fmla="*/ 5373 h 41274"/>
                  <a:gd name="connsiteX13" fmla="*/ 22562 w 57943"/>
                  <a:gd name="connsiteY13" fmla="*/ 19859 h 41274"/>
                  <a:gd name="connsiteX14" fmla="*/ 12243 w 57943"/>
                  <a:gd name="connsiteY14" fmla="*/ 35337 h 41274"/>
                  <a:gd name="connsiteX15" fmla="*/ 2718 w 57943"/>
                  <a:gd name="connsiteY15" fmla="*/ 21248 h 41274"/>
                  <a:gd name="connsiteX16" fmla="*/ 17998 w 57943"/>
                  <a:gd name="connsiteY16" fmla="*/ 6564 h 41274"/>
                  <a:gd name="connsiteX17" fmla="*/ 19188 w 57943"/>
                  <a:gd name="connsiteY17" fmla="*/ 4976 h 41274"/>
                  <a:gd name="connsiteX18" fmla="*/ 16013 w 57943"/>
                  <a:gd name="connsiteY18" fmla="*/ 3389 h 41274"/>
                  <a:gd name="connsiteX19" fmla="*/ 3313 w 57943"/>
                  <a:gd name="connsiteY19" fmla="*/ 3389 h 41274"/>
                  <a:gd name="connsiteX20" fmla="*/ 337 w 57943"/>
                  <a:gd name="connsiteY20" fmla="*/ 4778 h 41274"/>
                  <a:gd name="connsiteX21" fmla="*/ 1726 w 57943"/>
                  <a:gd name="connsiteY21" fmla="*/ 7159 h 41274"/>
                  <a:gd name="connsiteX22" fmla="*/ 3710 w 57943"/>
                  <a:gd name="connsiteY22" fmla="*/ 9342 h 41274"/>
                  <a:gd name="connsiteX23" fmla="*/ 337 w 57943"/>
                  <a:gd name="connsiteY23" fmla="*/ 21248 h 41274"/>
                  <a:gd name="connsiteX24" fmla="*/ 15815 w 57943"/>
                  <a:gd name="connsiteY24" fmla="*/ 41489 h 41274"/>
                  <a:gd name="connsiteX25" fmla="*/ 26531 w 57943"/>
                  <a:gd name="connsiteY25" fmla="*/ 36131 h 41274"/>
                  <a:gd name="connsiteX26" fmla="*/ 32285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285" y="19462"/>
                    </a:moveTo>
                    <a:cubicBezTo>
                      <a:pt x="32881" y="16485"/>
                      <a:pt x="34865" y="6167"/>
                      <a:pt x="43993" y="6167"/>
                    </a:cubicBezTo>
                    <a:cubicBezTo>
                      <a:pt x="50541" y="6167"/>
                      <a:pt x="55502" y="10731"/>
                      <a:pt x="55502" y="20454"/>
                    </a:cubicBezTo>
                    <a:cubicBezTo>
                      <a:pt x="55502" y="31170"/>
                      <a:pt x="48359" y="35734"/>
                      <a:pt x="37643" y="38115"/>
                    </a:cubicBezTo>
                    <a:cubicBezTo>
                      <a:pt x="35857" y="38512"/>
                      <a:pt x="35460" y="38512"/>
                      <a:pt x="35460" y="39901"/>
                    </a:cubicBezTo>
                    <a:cubicBezTo>
                      <a:pt x="35460" y="41489"/>
                      <a:pt x="36254" y="41489"/>
                      <a:pt x="38635" y="41489"/>
                    </a:cubicBezTo>
                    <a:lnTo>
                      <a:pt x="55304" y="41489"/>
                    </a:lnTo>
                    <a:cubicBezTo>
                      <a:pt x="57487" y="41489"/>
                      <a:pt x="58281" y="41489"/>
                      <a:pt x="58281" y="40099"/>
                    </a:cubicBezTo>
                    <a:cubicBezTo>
                      <a:pt x="58281" y="39504"/>
                      <a:pt x="58082" y="39306"/>
                      <a:pt x="55701" y="36924"/>
                    </a:cubicBezTo>
                    <a:cubicBezTo>
                      <a:pt x="55502" y="36726"/>
                      <a:pt x="55304" y="36726"/>
                      <a:pt x="52923" y="34345"/>
                    </a:cubicBezTo>
                    <a:cubicBezTo>
                      <a:pt x="58082" y="28789"/>
                      <a:pt x="58281" y="23232"/>
                      <a:pt x="58281" y="20454"/>
                    </a:cubicBezTo>
                    <a:cubicBezTo>
                      <a:pt x="58281" y="5968"/>
                      <a:pt x="49748" y="214"/>
                      <a:pt x="40620" y="214"/>
                    </a:cubicBezTo>
                    <a:cubicBezTo>
                      <a:pt x="34071" y="214"/>
                      <a:pt x="30301" y="3984"/>
                      <a:pt x="28713" y="5373"/>
                    </a:cubicBezTo>
                    <a:cubicBezTo>
                      <a:pt x="24745" y="9540"/>
                      <a:pt x="23554" y="14501"/>
                      <a:pt x="22562" y="19859"/>
                    </a:cubicBezTo>
                    <a:cubicBezTo>
                      <a:pt x="21173" y="27003"/>
                      <a:pt x="19585" y="35337"/>
                      <a:pt x="12243" y="35337"/>
                    </a:cubicBezTo>
                    <a:cubicBezTo>
                      <a:pt x="7877" y="35337"/>
                      <a:pt x="2718" y="32162"/>
                      <a:pt x="2718" y="21248"/>
                    </a:cubicBezTo>
                    <a:cubicBezTo>
                      <a:pt x="2718" y="7357"/>
                      <a:pt x="14029" y="6762"/>
                      <a:pt x="17998" y="6564"/>
                    </a:cubicBezTo>
                    <a:cubicBezTo>
                      <a:pt x="19188" y="6365"/>
                      <a:pt x="19188" y="5174"/>
                      <a:pt x="19188" y="4976"/>
                    </a:cubicBezTo>
                    <a:cubicBezTo>
                      <a:pt x="19188" y="3389"/>
                      <a:pt x="18395" y="3389"/>
                      <a:pt x="16013" y="3389"/>
                    </a:cubicBezTo>
                    <a:lnTo>
                      <a:pt x="3313" y="3389"/>
                    </a:lnTo>
                    <a:cubicBezTo>
                      <a:pt x="1131" y="3389"/>
                      <a:pt x="337" y="3389"/>
                      <a:pt x="337" y="4778"/>
                    </a:cubicBezTo>
                    <a:cubicBezTo>
                      <a:pt x="337" y="5373"/>
                      <a:pt x="337" y="5571"/>
                      <a:pt x="1726" y="7159"/>
                    </a:cubicBezTo>
                    <a:cubicBezTo>
                      <a:pt x="2321" y="7556"/>
                      <a:pt x="3512" y="8945"/>
                      <a:pt x="3710" y="9342"/>
                    </a:cubicBezTo>
                    <a:cubicBezTo>
                      <a:pt x="337" y="14104"/>
                      <a:pt x="337" y="19462"/>
                      <a:pt x="337" y="21248"/>
                    </a:cubicBezTo>
                    <a:cubicBezTo>
                      <a:pt x="337" y="36726"/>
                      <a:pt x="8671" y="41489"/>
                      <a:pt x="15815" y="41489"/>
                    </a:cubicBezTo>
                    <a:cubicBezTo>
                      <a:pt x="20181" y="41489"/>
                      <a:pt x="23752" y="39504"/>
                      <a:pt x="26531" y="36131"/>
                    </a:cubicBezTo>
                    <a:cubicBezTo>
                      <a:pt x="29904" y="31964"/>
                      <a:pt x="30698" y="28392"/>
                      <a:pt x="32285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0" name="Forma libre: forma 479">
                <a:extLst>
                  <a:ext uri="{FF2B5EF4-FFF2-40B4-BE49-F238E27FC236}">
                    <a16:creationId xmlns:a16="http://schemas.microsoft.com/office/drawing/2014/main" id="{DD1E7E43-D9D4-DAA8-2191-B32216C87CB5}"/>
                  </a:ext>
                </a:extLst>
              </p:cNvPr>
              <p:cNvSpPr/>
              <p:nvPr/>
            </p:nvSpPr>
            <p:spPr>
              <a:xfrm>
                <a:off x="5195108" y="3317733"/>
                <a:ext cx="84534" cy="26987"/>
              </a:xfrm>
              <a:custGeom>
                <a:avLst/>
                <a:gdLst>
                  <a:gd name="connsiteX0" fmla="*/ 28912 w 84534"/>
                  <a:gd name="connsiteY0" fmla="*/ 8941 h 26987"/>
                  <a:gd name="connsiteX1" fmla="*/ 30301 w 84534"/>
                  <a:gd name="connsiteY1" fmla="*/ 26602 h 26987"/>
                  <a:gd name="connsiteX2" fmla="*/ 34270 w 84534"/>
                  <a:gd name="connsiteY2" fmla="*/ 26602 h 26987"/>
                  <a:gd name="connsiteX3" fmla="*/ 41215 w 84534"/>
                  <a:gd name="connsiteY3" fmla="*/ 17275 h 26987"/>
                  <a:gd name="connsiteX4" fmla="*/ 75346 w 84534"/>
                  <a:gd name="connsiteY4" fmla="*/ 17275 h 26987"/>
                  <a:gd name="connsiteX5" fmla="*/ 80902 w 84534"/>
                  <a:gd name="connsiteY5" fmla="*/ 27197 h 26987"/>
                  <a:gd name="connsiteX6" fmla="*/ 84871 w 84534"/>
                  <a:gd name="connsiteY6" fmla="*/ 27197 h 26987"/>
                  <a:gd name="connsiteX7" fmla="*/ 84474 w 84534"/>
                  <a:gd name="connsiteY7" fmla="*/ 13306 h 26987"/>
                  <a:gd name="connsiteX8" fmla="*/ 84871 w 84534"/>
                  <a:gd name="connsiteY8" fmla="*/ 210 h 26987"/>
                  <a:gd name="connsiteX9" fmla="*/ 80902 w 84534"/>
                  <a:gd name="connsiteY9" fmla="*/ 210 h 26987"/>
                  <a:gd name="connsiteX10" fmla="*/ 75346 w 84534"/>
                  <a:gd name="connsiteY10" fmla="*/ 8941 h 26987"/>
                  <a:gd name="connsiteX11" fmla="*/ 7084 w 84534"/>
                  <a:gd name="connsiteY11" fmla="*/ 8544 h 26987"/>
                  <a:gd name="connsiteX12" fmla="*/ 337 w 84534"/>
                  <a:gd name="connsiteY12" fmla="*/ 15092 h 26987"/>
                  <a:gd name="connsiteX13" fmla="*/ 7084 w 84534"/>
                  <a:gd name="connsiteY13" fmla="*/ 21839 h 26987"/>
                  <a:gd name="connsiteX14" fmla="*/ 13632 w 84534"/>
                  <a:gd name="connsiteY14" fmla="*/ 15092 h 26987"/>
                  <a:gd name="connsiteX15" fmla="*/ 7084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912" y="8941"/>
                    </a:moveTo>
                    <a:lnTo>
                      <a:pt x="30301" y="26602"/>
                    </a:lnTo>
                    <a:lnTo>
                      <a:pt x="34270" y="26602"/>
                    </a:lnTo>
                    <a:cubicBezTo>
                      <a:pt x="34270" y="18466"/>
                      <a:pt x="35063" y="17275"/>
                      <a:pt x="41215" y="17275"/>
                    </a:cubicBezTo>
                    <a:lnTo>
                      <a:pt x="75346" y="17275"/>
                    </a:lnTo>
                    <a:cubicBezTo>
                      <a:pt x="80902" y="17275"/>
                      <a:pt x="80902" y="18664"/>
                      <a:pt x="80902" y="27197"/>
                    </a:cubicBezTo>
                    <a:lnTo>
                      <a:pt x="84871" y="27197"/>
                    </a:lnTo>
                    <a:cubicBezTo>
                      <a:pt x="84673" y="23228"/>
                      <a:pt x="84474" y="16283"/>
                      <a:pt x="84474" y="13306"/>
                    </a:cubicBezTo>
                    <a:cubicBezTo>
                      <a:pt x="84474" y="8941"/>
                      <a:pt x="84673" y="4377"/>
                      <a:pt x="84871" y="210"/>
                    </a:cubicBezTo>
                    <a:lnTo>
                      <a:pt x="80902" y="210"/>
                    </a:lnTo>
                    <a:cubicBezTo>
                      <a:pt x="80902" y="8544"/>
                      <a:pt x="80307" y="8941"/>
                      <a:pt x="75346" y="8941"/>
                    </a:cubicBezTo>
                    <a:close/>
                    <a:moveTo>
                      <a:pt x="7084" y="8544"/>
                    </a:moveTo>
                    <a:cubicBezTo>
                      <a:pt x="2917" y="8544"/>
                      <a:pt x="337" y="11719"/>
                      <a:pt x="337" y="15092"/>
                    </a:cubicBezTo>
                    <a:cubicBezTo>
                      <a:pt x="337" y="19061"/>
                      <a:pt x="3710" y="21839"/>
                      <a:pt x="7084" y="21839"/>
                    </a:cubicBezTo>
                    <a:cubicBezTo>
                      <a:pt x="10457" y="21839"/>
                      <a:pt x="13632" y="19061"/>
                      <a:pt x="13632" y="15092"/>
                    </a:cubicBezTo>
                    <a:cubicBezTo>
                      <a:pt x="13632" y="11719"/>
                      <a:pt x="11052" y="8544"/>
                      <a:pt x="7084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1" name="Forma libre: forma 480">
                <a:extLst>
                  <a:ext uri="{FF2B5EF4-FFF2-40B4-BE49-F238E27FC236}">
                    <a16:creationId xmlns:a16="http://schemas.microsoft.com/office/drawing/2014/main" id="{4E2536A5-72B7-051A-F3E5-012F524A5F9B}"/>
                  </a:ext>
                </a:extLst>
              </p:cNvPr>
              <p:cNvSpPr/>
              <p:nvPr/>
            </p:nvSpPr>
            <p:spPr>
              <a:xfrm>
                <a:off x="5191337" y="3264150"/>
                <a:ext cx="23812" cy="23613"/>
              </a:xfrm>
              <a:custGeom>
                <a:avLst/>
                <a:gdLst>
                  <a:gd name="connsiteX0" fmla="*/ 8671 w 23812"/>
                  <a:gd name="connsiteY0" fmla="*/ 2390 h 23613"/>
                  <a:gd name="connsiteX1" fmla="*/ 4901 w 23812"/>
                  <a:gd name="connsiteY1" fmla="*/ 207 h 23613"/>
                  <a:gd name="connsiteX2" fmla="*/ 337 w 23812"/>
                  <a:gd name="connsiteY2" fmla="*/ 4771 h 23613"/>
                  <a:gd name="connsiteX3" fmla="*/ 2520 w 23812"/>
                  <a:gd name="connsiteY3" fmla="*/ 8541 h 23613"/>
                  <a:gd name="connsiteX4" fmla="*/ 21966 w 23812"/>
                  <a:gd name="connsiteY4" fmla="*/ 23821 h 23613"/>
                  <a:gd name="connsiteX5" fmla="*/ 24149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671" y="2390"/>
                    </a:moveTo>
                    <a:cubicBezTo>
                      <a:pt x="7877" y="1199"/>
                      <a:pt x="6488" y="207"/>
                      <a:pt x="4901" y="207"/>
                    </a:cubicBezTo>
                    <a:cubicBezTo>
                      <a:pt x="2718" y="207"/>
                      <a:pt x="337" y="2588"/>
                      <a:pt x="337" y="4771"/>
                    </a:cubicBezTo>
                    <a:cubicBezTo>
                      <a:pt x="337" y="6755"/>
                      <a:pt x="1726" y="8144"/>
                      <a:pt x="2520" y="8541"/>
                    </a:cubicBezTo>
                    <a:lnTo>
                      <a:pt x="21966" y="23821"/>
                    </a:lnTo>
                    <a:lnTo>
                      <a:pt x="24149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82" name="Gráfico 5">
              <a:extLst>
                <a:ext uri="{FF2B5EF4-FFF2-40B4-BE49-F238E27FC236}">
                  <a16:creationId xmlns:a16="http://schemas.microsoft.com/office/drawing/2014/main" id="{1D43887D-D834-D705-B684-19FE96637689}"/>
                </a:ext>
              </a:extLst>
            </p:cNvPr>
            <p:cNvGrpSpPr/>
            <p:nvPr/>
          </p:nvGrpSpPr>
          <p:grpSpPr>
            <a:xfrm>
              <a:off x="5223087" y="3182872"/>
              <a:ext cx="57943" cy="127315"/>
              <a:chOff x="5223087" y="3182872"/>
              <a:chExt cx="57943" cy="127315"/>
            </a:xfrm>
            <a:solidFill>
              <a:schemeClr val="tx1"/>
            </a:solidFill>
          </p:grpSpPr>
          <p:sp>
            <p:nvSpPr>
              <p:cNvPr id="483" name="Forma libre: forma 482">
                <a:extLst>
                  <a:ext uri="{FF2B5EF4-FFF2-40B4-BE49-F238E27FC236}">
                    <a16:creationId xmlns:a16="http://schemas.microsoft.com/office/drawing/2014/main" id="{06E3DEE6-8AA8-38E8-1808-A984288A979D}"/>
                  </a:ext>
                </a:extLst>
              </p:cNvPr>
              <p:cNvSpPr/>
              <p:nvPr/>
            </p:nvSpPr>
            <p:spPr>
              <a:xfrm>
                <a:off x="5223087" y="3254228"/>
                <a:ext cx="57943" cy="55959"/>
              </a:xfrm>
              <a:custGeom>
                <a:avLst/>
                <a:gdLst>
                  <a:gd name="connsiteX0" fmla="*/ 29904 w 57943"/>
                  <a:gd name="connsiteY0" fmla="*/ 207 h 55959"/>
                  <a:gd name="connsiteX1" fmla="*/ 337 w 57943"/>
                  <a:gd name="connsiteY1" fmla="*/ 28187 h 55959"/>
                  <a:gd name="connsiteX2" fmla="*/ 29904 w 57943"/>
                  <a:gd name="connsiteY2" fmla="*/ 56166 h 55959"/>
                  <a:gd name="connsiteX3" fmla="*/ 58281 w 57943"/>
                  <a:gd name="connsiteY3" fmla="*/ 28187 h 55959"/>
                  <a:gd name="connsiteX4" fmla="*/ 29904 w 57943"/>
                  <a:gd name="connsiteY4" fmla="*/ 207 h 55959"/>
                  <a:gd name="connsiteX5" fmla="*/ 55106 w 57943"/>
                  <a:gd name="connsiteY5" fmla="*/ 28187 h 55959"/>
                  <a:gd name="connsiteX6" fmla="*/ 46573 w 57943"/>
                  <a:gd name="connsiteY6" fmla="*/ 42474 h 55959"/>
                  <a:gd name="connsiteX7" fmla="*/ 28912 w 57943"/>
                  <a:gd name="connsiteY7" fmla="*/ 45649 h 55959"/>
                  <a:gd name="connsiteX8" fmla="*/ 11449 w 57943"/>
                  <a:gd name="connsiteY8" fmla="*/ 42673 h 55959"/>
                  <a:gd name="connsiteX9" fmla="*/ 3115 w 57943"/>
                  <a:gd name="connsiteY9" fmla="*/ 28187 h 55959"/>
                  <a:gd name="connsiteX10" fmla="*/ 11251 w 57943"/>
                  <a:gd name="connsiteY10" fmla="*/ 13899 h 55959"/>
                  <a:gd name="connsiteX11" fmla="*/ 28912 w 57943"/>
                  <a:gd name="connsiteY11" fmla="*/ 10724 h 55959"/>
                  <a:gd name="connsiteX12" fmla="*/ 45779 w 57943"/>
                  <a:gd name="connsiteY12" fmla="*/ 13502 h 55959"/>
                  <a:gd name="connsiteX13" fmla="*/ 55106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904" y="207"/>
                    </a:moveTo>
                    <a:cubicBezTo>
                      <a:pt x="13632" y="207"/>
                      <a:pt x="337" y="12907"/>
                      <a:pt x="337" y="28187"/>
                    </a:cubicBezTo>
                    <a:cubicBezTo>
                      <a:pt x="337" y="43863"/>
                      <a:pt x="14029" y="56166"/>
                      <a:pt x="29904" y="56166"/>
                    </a:cubicBezTo>
                    <a:cubicBezTo>
                      <a:pt x="46176" y="56166"/>
                      <a:pt x="58281" y="43069"/>
                      <a:pt x="58281" y="28187"/>
                    </a:cubicBezTo>
                    <a:cubicBezTo>
                      <a:pt x="58281" y="12907"/>
                      <a:pt x="45977" y="207"/>
                      <a:pt x="29904" y="207"/>
                    </a:cubicBezTo>
                    <a:close/>
                    <a:moveTo>
                      <a:pt x="55106" y="28187"/>
                    </a:moveTo>
                    <a:cubicBezTo>
                      <a:pt x="55106" y="33544"/>
                      <a:pt x="52526" y="39101"/>
                      <a:pt x="46573" y="42474"/>
                    </a:cubicBezTo>
                    <a:cubicBezTo>
                      <a:pt x="41016" y="45649"/>
                      <a:pt x="33476" y="45649"/>
                      <a:pt x="28912" y="45649"/>
                    </a:cubicBezTo>
                    <a:cubicBezTo>
                      <a:pt x="23951" y="45649"/>
                      <a:pt x="17006" y="45649"/>
                      <a:pt x="11449" y="42673"/>
                    </a:cubicBezTo>
                    <a:cubicBezTo>
                      <a:pt x="5695" y="39299"/>
                      <a:pt x="3115" y="33346"/>
                      <a:pt x="3115" y="28187"/>
                    </a:cubicBezTo>
                    <a:cubicBezTo>
                      <a:pt x="3115" y="22630"/>
                      <a:pt x="5893" y="17273"/>
                      <a:pt x="11251" y="13899"/>
                    </a:cubicBezTo>
                    <a:cubicBezTo>
                      <a:pt x="16609" y="10724"/>
                      <a:pt x="23951" y="10724"/>
                      <a:pt x="28912" y="10724"/>
                    </a:cubicBezTo>
                    <a:cubicBezTo>
                      <a:pt x="33476" y="10724"/>
                      <a:pt x="40223" y="10724"/>
                      <a:pt x="45779" y="13502"/>
                    </a:cubicBezTo>
                    <a:cubicBezTo>
                      <a:pt x="51534" y="16280"/>
                      <a:pt x="55106" y="21837"/>
                      <a:pt x="55106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4" name="Forma libre: forma 483">
                <a:extLst>
                  <a:ext uri="{FF2B5EF4-FFF2-40B4-BE49-F238E27FC236}">
                    <a16:creationId xmlns:a16="http://schemas.microsoft.com/office/drawing/2014/main" id="{2C168BF5-CFFE-DF5E-A447-1D0A031F2296}"/>
                  </a:ext>
                </a:extLst>
              </p:cNvPr>
              <p:cNvSpPr/>
              <p:nvPr/>
            </p:nvSpPr>
            <p:spPr>
              <a:xfrm>
                <a:off x="5223683" y="3182872"/>
                <a:ext cx="55959" cy="63698"/>
              </a:xfrm>
              <a:custGeom>
                <a:avLst/>
                <a:gdLst>
                  <a:gd name="connsiteX0" fmla="*/ 12838 w 55959"/>
                  <a:gd name="connsiteY0" fmla="*/ 53978 h 63698"/>
                  <a:gd name="connsiteX1" fmla="*/ 46771 w 55959"/>
                  <a:gd name="connsiteY1" fmla="*/ 53978 h 63698"/>
                  <a:gd name="connsiteX2" fmla="*/ 52327 w 55959"/>
                  <a:gd name="connsiteY2" fmla="*/ 63900 h 63698"/>
                  <a:gd name="connsiteX3" fmla="*/ 56296 w 55959"/>
                  <a:gd name="connsiteY3" fmla="*/ 63900 h 63698"/>
                  <a:gd name="connsiteX4" fmla="*/ 55899 w 55959"/>
                  <a:gd name="connsiteY4" fmla="*/ 49613 h 63698"/>
                  <a:gd name="connsiteX5" fmla="*/ 56296 w 55959"/>
                  <a:gd name="connsiteY5" fmla="*/ 35325 h 63698"/>
                  <a:gd name="connsiteX6" fmla="*/ 52327 w 55959"/>
                  <a:gd name="connsiteY6" fmla="*/ 35325 h 63698"/>
                  <a:gd name="connsiteX7" fmla="*/ 46771 w 55959"/>
                  <a:gd name="connsiteY7" fmla="*/ 45247 h 63698"/>
                  <a:gd name="connsiteX8" fmla="*/ 23356 w 55959"/>
                  <a:gd name="connsiteY8" fmla="*/ 45247 h 63698"/>
                  <a:gd name="connsiteX9" fmla="*/ 3115 w 55959"/>
                  <a:gd name="connsiteY9" fmla="*/ 28182 h 63698"/>
                  <a:gd name="connsiteX10" fmla="*/ 17204 w 55959"/>
                  <a:gd name="connsiteY10" fmla="*/ 18855 h 63698"/>
                  <a:gd name="connsiteX11" fmla="*/ 46771 w 55959"/>
                  <a:gd name="connsiteY11" fmla="*/ 18855 h 63698"/>
                  <a:gd name="connsiteX12" fmla="*/ 52327 w 55959"/>
                  <a:gd name="connsiteY12" fmla="*/ 28777 h 63698"/>
                  <a:gd name="connsiteX13" fmla="*/ 56296 w 55959"/>
                  <a:gd name="connsiteY13" fmla="*/ 28777 h 63698"/>
                  <a:gd name="connsiteX14" fmla="*/ 55899 w 55959"/>
                  <a:gd name="connsiteY14" fmla="*/ 14489 h 63698"/>
                  <a:gd name="connsiteX15" fmla="*/ 56296 w 55959"/>
                  <a:gd name="connsiteY15" fmla="*/ 202 h 63698"/>
                  <a:gd name="connsiteX16" fmla="*/ 52327 w 55959"/>
                  <a:gd name="connsiteY16" fmla="*/ 202 h 63698"/>
                  <a:gd name="connsiteX17" fmla="*/ 48557 w 55959"/>
                  <a:gd name="connsiteY17" fmla="*/ 10124 h 63698"/>
                  <a:gd name="connsiteX18" fmla="*/ 24348 w 55959"/>
                  <a:gd name="connsiteY18" fmla="*/ 10124 h 63698"/>
                  <a:gd name="connsiteX19" fmla="*/ 5099 w 55959"/>
                  <a:gd name="connsiteY19" fmla="*/ 14092 h 63698"/>
                  <a:gd name="connsiteX20" fmla="*/ 337 w 55959"/>
                  <a:gd name="connsiteY20" fmla="*/ 27388 h 63698"/>
                  <a:gd name="connsiteX21" fmla="*/ 13632 w 55959"/>
                  <a:gd name="connsiteY21" fmla="*/ 46041 h 63698"/>
                  <a:gd name="connsiteX22" fmla="*/ 337 w 55959"/>
                  <a:gd name="connsiteY22" fmla="*/ 46041 h 63698"/>
                  <a:gd name="connsiteX23" fmla="*/ 1726 w 55959"/>
                  <a:gd name="connsiteY23" fmla="*/ 63900 h 63698"/>
                  <a:gd name="connsiteX24" fmla="*/ 5695 w 55959"/>
                  <a:gd name="connsiteY24" fmla="*/ 63900 h 63698"/>
                  <a:gd name="connsiteX25" fmla="*/ 12838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38" y="53978"/>
                    </a:moveTo>
                    <a:lnTo>
                      <a:pt x="46771" y="53978"/>
                    </a:lnTo>
                    <a:cubicBezTo>
                      <a:pt x="52327" y="53978"/>
                      <a:pt x="52327" y="55368"/>
                      <a:pt x="52327" y="63900"/>
                    </a:cubicBezTo>
                    <a:lnTo>
                      <a:pt x="56296" y="63900"/>
                    </a:lnTo>
                    <a:cubicBezTo>
                      <a:pt x="56098" y="59336"/>
                      <a:pt x="55899" y="52986"/>
                      <a:pt x="55899" y="49613"/>
                    </a:cubicBezTo>
                    <a:cubicBezTo>
                      <a:pt x="55899" y="46239"/>
                      <a:pt x="56098" y="39691"/>
                      <a:pt x="56296" y="35325"/>
                    </a:cubicBezTo>
                    <a:lnTo>
                      <a:pt x="52327" y="35325"/>
                    </a:lnTo>
                    <a:cubicBezTo>
                      <a:pt x="52327" y="43858"/>
                      <a:pt x="52327" y="45247"/>
                      <a:pt x="46771" y="45247"/>
                    </a:cubicBezTo>
                    <a:lnTo>
                      <a:pt x="23356" y="45247"/>
                    </a:lnTo>
                    <a:cubicBezTo>
                      <a:pt x="10259" y="45247"/>
                      <a:pt x="3115" y="36317"/>
                      <a:pt x="3115" y="28182"/>
                    </a:cubicBezTo>
                    <a:cubicBezTo>
                      <a:pt x="3115" y="20244"/>
                      <a:pt x="10060" y="18855"/>
                      <a:pt x="17204" y="18855"/>
                    </a:cubicBezTo>
                    <a:lnTo>
                      <a:pt x="46771" y="18855"/>
                    </a:lnTo>
                    <a:cubicBezTo>
                      <a:pt x="52327" y="18855"/>
                      <a:pt x="52327" y="20244"/>
                      <a:pt x="52327" y="28777"/>
                    </a:cubicBezTo>
                    <a:lnTo>
                      <a:pt x="56296" y="28777"/>
                    </a:lnTo>
                    <a:cubicBezTo>
                      <a:pt x="56098" y="24213"/>
                      <a:pt x="55899" y="17863"/>
                      <a:pt x="55899" y="14489"/>
                    </a:cubicBezTo>
                    <a:cubicBezTo>
                      <a:pt x="55899" y="11116"/>
                      <a:pt x="56098" y="4567"/>
                      <a:pt x="56296" y="202"/>
                    </a:cubicBezTo>
                    <a:lnTo>
                      <a:pt x="52327" y="202"/>
                    </a:lnTo>
                    <a:cubicBezTo>
                      <a:pt x="52327" y="6750"/>
                      <a:pt x="52327" y="9925"/>
                      <a:pt x="48557" y="10124"/>
                    </a:cubicBezTo>
                    <a:lnTo>
                      <a:pt x="24348" y="10124"/>
                    </a:lnTo>
                    <a:cubicBezTo>
                      <a:pt x="13632" y="10124"/>
                      <a:pt x="9663" y="10124"/>
                      <a:pt x="5099" y="14092"/>
                    </a:cubicBezTo>
                    <a:cubicBezTo>
                      <a:pt x="2917" y="15878"/>
                      <a:pt x="337" y="20046"/>
                      <a:pt x="337" y="27388"/>
                    </a:cubicBezTo>
                    <a:cubicBezTo>
                      <a:pt x="337" y="36516"/>
                      <a:pt x="5893" y="42469"/>
                      <a:pt x="13632" y="46041"/>
                    </a:cubicBezTo>
                    <a:lnTo>
                      <a:pt x="337" y="46041"/>
                    </a:lnTo>
                    <a:lnTo>
                      <a:pt x="1726" y="63900"/>
                    </a:lnTo>
                    <a:lnTo>
                      <a:pt x="5695" y="63900"/>
                    </a:lnTo>
                    <a:cubicBezTo>
                      <a:pt x="5695" y="54971"/>
                      <a:pt x="6687" y="53978"/>
                      <a:pt x="12838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85" name="Gráfico 5">
              <a:extLst>
                <a:ext uri="{FF2B5EF4-FFF2-40B4-BE49-F238E27FC236}">
                  <a16:creationId xmlns:a16="http://schemas.microsoft.com/office/drawing/2014/main" id="{255E226C-5D4B-4D00-773C-3DE6DD0EACB3}"/>
                </a:ext>
              </a:extLst>
            </p:cNvPr>
            <p:cNvGrpSpPr/>
            <p:nvPr/>
          </p:nvGrpSpPr>
          <p:grpSpPr>
            <a:xfrm>
              <a:off x="5284571" y="2661375"/>
              <a:ext cx="253826" cy="87709"/>
              <a:chOff x="5284571" y="2661375"/>
              <a:chExt cx="253826" cy="87709"/>
            </a:xfrm>
            <a:solidFill>
              <a:schemeClr val="tx1"/>
            </a:solidFill>
          </p:grpSpPr>
          <p:sp>
            <p:nvSpPr>
              <p:cNvPr id="486" name="Forma libre: forma 485">
                <a:extLst>
                  <a:ext uri="{FF2B5EF4-FFF2-40B4-BE49-F238E27FC236}">
                    <a16:creationId xmlns:a16="http://schemas.microsoft.com/office/drawing/2014/main" id="{FFC15AC3-5391-B481-A89E-F2BD9D0FA57C}"/>
                  </a:ext>
                </a:extLst>
              </p:cNvPr>
              <p:cNvSpPr/>
              <p:nvPr/>
            </p:nvSpPr>
            <p:spPr>
              <a:xfrm>
                <a:off x="5284571" y="2661375"/>
                <a:ext cx="69453" cy="86320"/>
              </a:xfrm>
              <a:custGeom>
                <a:avLst/>
                <a:gdLst>
                  <a:gd name="connsiteX0" fmla="*/ 69790 w 69453"/>
                  <a:gd name="connsiteY0" fmla="*/ 53939 h 86320"/>
                  <a:gd name="connsiteX1" fmla="*/ 66615 w 69453"/>
                  <a:gd name="connsiteY1" fmla="*/ 53939 h 86320"/>
                  <a:gd name="connsiteX2" fmla="*/ 41215 w 69453"/>
                  <a:gd name="connsiteY2" fmla="*/ 82514 h 86320"/>
                  <a:gd name="connsiteX3" fmla="*/ 30896 w 69453"/>
                  <a:gd name="connsiteY3" fmla="*/ 82514 h 86320"/>
                  <a:gd name="connsiteX4" fmla="*/ 24546 w 69453"/>
                  <a:gd name="connsiteY4" fmla="*/ 77553 h 86320"/>
                  <a:gd name="connsiteX5" fmla="*/ 24546 w 69453"/>
                  <a:gd name="connsiteY5" fmla="*/ 10084 h 86320"/>
                  <a:gd name="connsiteX6" fmla="*/ 36651 w 69453"/>
                  <a:gd name="connsiteY6" fmla="*/ 4131 h 86320"/>
                  <a:gd name="connsiteX7" fmla="*/ 40818 w 69453"/>
                  <a:gd name="connsiteY7" fmla="*/ 4131 h 86320"/>
                  <a:gd name="connsiteX8" fmla="*/ 40818 w 69453"/>
                  <a:gd name="connsiteY8" fmla="*/ 162 h 86320"/>
                  <a:gd name="connsiteX9" fmla="*/ 19585 w 69453"/>
                  <a:gd name="connsiteY9" fmla="*/ 559 h 86320"/>
                  <a:gd name="connsiteX10" fmla="*/ 337 w 69453"/>
                  <a:gd name="connsiteY10" fmla="*/ 162 h 86320"/>
                  <a:gd name="connsiteX11" fmla="*/ 337 w 69453"/>
                  <a:gd name="connsiteY11" fmla="*/ 4131 h 86320"/>
                  <a:gd name="connsiteX12" fmla="*/ 3313 w 69453"/>
                  <a:gd name="connsiteY12" fmla="*/ 4131 h 86320"/>
                  <a:gd name="connsiteX13" fmla="*/ 13434 w 69453"/>
                  <a:gd name="connsiteY13" fmla="*/ 10084 h 86320"/>
                  <a:gd name="connsiteX14" fmla="*/ 13434 w 69453"/>
                  <a:gd name="connsiteY14" fmla="*/ 76561 h 86320"/>
                  <a:gd name="connsiteX15" fmla="*/ 3313 w 69453"/>
                  <a:gd name="connsiteY15" fmla="*/ 82514 h 86320"/>
                  <a:gd name="connsiteX16" fmla="*/ 337 w 69453"/>
                  <a:gd name="connsiteY16" fmla="*/ 82514 h 86320"/>
                  <a:gd name="connsiteX17" fmla="*/ 337 w 69453"/>
                  <a:gd name="connsiteY17" fmla="*/ 86483 h 86320"/>
                  <a:gd name="connsiteX18" fmla="*/ 66218 w 69453"/>
                  <a:gd name="connsiteY18" fmla="*/ 86483 h 8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453" h="86320">
                    <a:moveTo>
                      <a:pt x="69790" y="53939"/>
                    </a:moveTo>
                    <a:lnTo>
                      <a:pt x="66615" y="53939"/>
                    </a:lnTo>
                    <a:cubicBezTo>
                      <a:pt x="65226" y="66837"/>
                      <a:pt x="63440" y="82514"/>
                      <a:pt x="41215" y="82514"/>
                    </a:cubicBezTo>
                    <a:lnTo>
                      <a:pt x="30896" y="82514"/>
                    </a:lnTo>
                    <a:cubicBezTo>
                      <a:pt x="24943" y="82514"/>
                      <a:pt x="24546" y="81720"/>
                      <a:pt x="24546" y="77553"/>
                    </a:cubicBezTo>
                    <a:lnTo>
                      <a:pt x="24546" y="10084"/>
                    </a:lnTo>
                    <a:cubicBezTo>
                      <a:pt x="24546" y="5917"/>
                      <a:pt x="24546" y="4131"/>
                      <a:pt x="36651" y="4131"/>
                    </a:cubicBezTo>
                    <a:lnTo>
                      <a:pt x="40818" y="4131"/>
                    </a:lnTo>
                    <a:lnTo>
                      <a:pt x="40818" y="162"/>
                    </a:lnTo>
                    <a:cubicBezTo>
                      <a:pt x="36254" y="559"/>
                      <a:pt x="24745" y="559"/>
                      <a:pt x="19585" y="559"/>
                    </a:cubicBezTo>
                    <a:cubicBezTo>
                      <a:pt x="14624" y="559"/>
                      <a:pt x="4703" y="559"/>
                      <a:pt x="337" y="162"/>
                    </a:cubicBezTo>
                    <a:lnTo>
                      <a:pt x="337" y="4131"/>
                    </a:lnTo>
                    <a:lnTo>
                      <a:pt x="3313" y="4131"/>
                    </a:lnTo>
                    <a:cubicBezTo>
                      <a:pt x="13037" y="4131"/>
                      <a:pt x="13434" y="5520"/>
                      <a:pt x="13434" y="10084"/>
                    </a:cubicBezTo>
                    <a:lnTo>
                      <a:pt x="13434" y="76561"/>
                    </a:lnTo>
                    <a:cubicBezTo>
                      <a:pt x="13434" y="81125"/>
                      <a:pt x="13037" y="82514"/>
                      <a:pt x="3313" y="82514"/>
                    </a:cubicBezTo>
                    <a:lnTo>
                      <a:pt x="337" y="82514"/>
                    </a:lnTo>
                    <a:lnTo>
                      <a:pt x="337" y="86483"/>
                    </a:lnTo>
                    <a:lnTo>
                      <a:pt x="66218" y="86483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7" name="Forma libre: forma 486">
                <a:extLst>
                  <a:ext uri="{FF2B5EF4-FFF2-40B4-BE49-F238E27FC236}">
                    <a16:creationId xmlns:a16="http://schemas.microsoft.com/office/drawing/2014/main" id="{2AC6ADD1-E009-0FD4-AAB3-D411A10A5087}"/>
                  </a:ext>
                </a:extLst>
              </p:cNvPr>
              <p:cNvSpPr/>
              <p:nvPr/>
            </p:nvSpPr>
            <p:spPr>
              <a:xfrm>
                <a:off x="5364807" y="2691141"/>
                <a:ext cx="56951" cy="57943"/>
              </a:xfrm>
              <a:custGeom>
                <a:avLst/>
                <a:gdLst>
                  <a:gd name="connsiteX0" fmla="*/ 37054 w 56951"/>
                  <a:gd name="connsiteY0" fmla="*/ 47192 h 57943"/>
                  <a:gd name="connsiteX1" fmla="*/ 46976 w 56951"/>
                  <a:gd name="connsiteY1" fmla="*/ 57511 h 57943"/>
                  <a:gd name="connsiteX2" fmla="*/ 57295 w 56951"/>
                  <a:gd name="connsiteY2" fmla="*/ 45406 h 57943"/>
                  <a:gd name="connsiteX3" fmla="*/ 57295 w 56951"/>
                  <a:gd name="connsiteY3" fmla="*/ 38461 h 57943"/>
                  <a:gd name="connsiteX4" fmla="*/ 54120 w 56951"/>
                  <a:gd name="connsiteY4" fmla="*/ 38461 h 57943"/>
                  <a:gd name="connsiteX5" fmla="*/ 54120 w 56951"/>
                  <a:gd name="connsiteY5" fmla="*/ 45406 h 57943"/>
                  <a:gd name="connsiteX6" fmla="*/ 49556 w 56951"/>
                  <a:gd name="connsiteY6" fmla="*/ 53542 h 57943"/>
                  <a:gd name="connsiteX7" fmla="*/ 44992 w 56951"/>
                  <a:gd name="connsiteY7" fmla="*/ 47192 h 57943"/>
                  <a:gd name="connsiteX8" fmla="*/ 44992 w 56951"/>
                  <a:gd name="connsiteY8" fmla="*/ 21990 h 57943"/>
                  <a:gd name="connsiteX9" fmla="*/ 40427 w 56951"/>
                  <a:gd name="connsiteY9" fmla="*/ 7108 h 57943"/>
                  <a:gd name="connsiteX10" fmla="*/ 22965 w 56951"/>
                  <a:gd name="connsiteY10" fmla="*/ 162 h 57943"/>
                  <a:gd name="connsiteX11" fmla="*/ 3915 w 56951"/>
                  <a:gd name="connsiteY11" fmla="*/ 14450 h 57943"/>
                  <a:gd name="connsiteX12" fmla="*/ 9868 w 56951"/>
                  <a:gd name="connsiteY12" fmla="*/ 20403 h 57943"/>
                  <a:gd name="connsiteX13" fmla="*/ 15623 w 56951"/>
                  <a:gd name="connsiteY13" fmla="*/ 14450 h 57943"/>
                  <a:gd name="connsiteX14" fmla="*/ 9074 w 56951"/>
                  <a:gd name="connsiteY14" fmla="*/ 8695 h 57943"/>
                  <a:gd name="connsiteX15" fmla="*/ 22767 w 56951"/>
                  <a:gd name="connsiteY15" fmla="*/ 2940 h 57943"/>
                  <a:gd name="connsiteX16" fmla="*/ 36260 w 56951"/>
                  <a:gd name="connsiteY16" fmla="*/ 19014 h 57943"/>
                  <a:gd name="connsiteX17" fmla="*/ 36260 w 56951"/>
                  <a:gd name="connsiteY17" fmla="*/ 23776 h 57943"/>
                  <a:gd name="connsiteX18" fmla="*/ 12845 w 56951"/>
                  <a:gd name="connsiteY18" fmla="*/ 28340 h 57943"/>
                  <a:gd name="connsiteX19" fmla="*/ 343 w 56951"/>
                  <a:gd name="connsiteY19" fmla="*/ 44612 h 57943"/>
                  <a:gd name="connsiteX20" fmla="*/ 20584 w 56951"/>
                  <a:gd name="connsiteY20" fmla="*/ 58106 h 57943"/>
                  <a:gd name="connsiteX21" fmla="*/ 37054 w 56951"/>
                  <a:gd name="connsiteY21" fmla="*/ 47192 h 57943"/>
                  <a:gd name="connsiteX22" fmla="*/ 36260 w 56951"/>
                  <a:gd name="connsiteY22" fmla="*/ 26356 h 57943"/>
                  <a:gd name="connsiteX23" fmla="*/ 36260 w 56951"/>
                  <a:gd name="connsiteY23" fmla="*/ 39056 h 57943"/>
                  <a:gd name="connsiteX24" fmla="*/ 21377 w 56951"/>
                  <a:gd name="connsiteY24" fmla="*/ 55328 h 57943"/>
                  <a:gd name="connsiteX25" fmla="*/ 10067 w 56951"/>
                  <a:gd name="connsiteY25" fmla="*/ 44612 h 57943"/>
                  <a:gd name="connsiteX26" fmla="*/ 36260 w 56951"/>
                  <a:gd name="connsiteY26" fmla="*/ 263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51" h="57943">
                    <a:moveTo>
                      <a:pt x="37054" y="47192"/>
                    </a:moveTo>
                    <a:cubicBezTo>
                      <a:pt x="37649" y="52153"/>
                      <a:pt x="41023" y="57511"/>
                      <a:pt x="46976" y="57511"/>
                    </a:cubicBezTo>
                    <a:cubicBezTo>
                      <a:pt x="49556" y="57511"/>
                      <a:pt x="57295" y="55725"/>
                      <a:pt x="57295" y="45406"/>
                    </a:cubicBezTo>
                    <a:lnTo>
                      <a:pt x="57295" y="38461"/>
                    </a:lnTo>
                    <a:lnTo>
                      <a:pt x="54120" y="38461"/>
                    </a:lnTo>
                    <a:lnTo>
                      <a:pt x="54120" y="45406"/>
                    </a:lnTo>
                    <a:cubicBezTo>
                      <a:pt x="54120" y="52748"/>
                      <a:pt x="50945" y="53542"/>
                      <a:pt x="49556" y="53542"/>
                    </a:cubicBezTo>
                    <a:cubicBezTo>
                      <a:pt x="45388" y="53542"/>
                      <a:pt x="44992" y="47787"/>
                      <a:pt x="44992" y="47192"/>
                    </a:cubicBezTo>
                    <a:lnTo>
                      <a:pt x="44992" y="21990"/>
                    </a:lnTo>
                    <a:cubicBezTo>
                      <a:pt x="44992" y="16633"/>
                      <a:pt x="44992" y="11672"/>
                      <a:pt x="40427" y="7108"/>
                    </a:cubicBezTo>
                    <a:cubicBezTo>
                      <a:pt x="35467" y="2147"/>
                      <a:pt x="29117" y="162"/>
                      <a:pt x="22965" y="162"/>
                    </a:cubicBezTo>
                    <a:cubicBezTo>
                      <a:pt x="12646" y="162"/>
                      <a:pt x="3915" y="6115"/>
                      <a:pt x="3915" y="14450"/>
                    </a:cubicBezTo>
                    <a:cubicBezTo>
                      <a:pt x="3915" y="18220"/>
                      <a:pt x="6495" y="20403"/>
                      <a:pt x="9868" y="20403"/>
                    </a:cubicBezTo>
                    <a:cubicBezTo>
                      <a:pt x="13242" y="20403"/>
                      <a:pt x="15623" y="17823"/>
                      <a:pt x="15623" y="14450"/>
                    </a:cubicBezTo>
                    <a:cubicBezTo>
                      <a:pt x="15623" y="13061"/>
                      <a:pt x="15027" y="8894"/>
                      <a:pt x="9074" y="8695"/>
                    </a:cubicBezTo>
                    <a:cubicBezTo>
                      <a:pt x="12646" y="4329"/>
                      <a:pt x="18798" y="2940"/>
                      <a:pt x="22767" y="2940"/>
                    </a:cubicBezTo>
                    <a:cubicBezTo>
                      <a:pt x="28918" y="2940"/>
                      <a:pt x="36260" y="7703"/>
                      <a:pt x="36260" y="19014"/>
                    </a:cubicBezTo>
                    <a:lnTo>
                      <a:pt x="36260" y="23776"/>
                    </a:lnTo>
                    <a:cubicBezTo>
                      <a:pt x="29712" y="24173"/>
                      <a:pt x="20981" y="24570"/>
                      <a:pt x="12845" y="28340"/>
                    </a:cubicBezTo>
                    <a:cubicBezTo>
                      <a:pt x="3518" y="32508"/>
                      <a:pt x="343" y="39056"/>
                      <a:pt x="343" y="44612"/>
                    </a:cubicBezTo>
                    <a:cubicBezTo>
                      <a:pt x="343" y="54931"/>
                      <a:pt x="12646" y="58106"/>
                      <a:pt x="20584" y="58106"/>
                    </a:cubicBezTo>
                    <a:cubicBezTo>
                      <a:pt x="28918" y="58106"/>
                      <a:pt x="34673" y="53145"/>
                      <a:pt x="37054" y="47192"/>
                    </a:cubicBezTo>
                    <a:close/>
                    <a:moveTo>
                      <a:pt x="36260" y="26356"/>
                    </a:moveTo>
                    <a:lnTo>
                      <a:pt x="36260" y="39056"/>
                    </a:lnTo>
                    <a:cubicBezTo>
                      <a:pt x="36260" y="50962"/>
                      <a:pt x="27132" y="55328"/>
                      <a:pt x="21377" y="55328"/>
                    </a:cubicBezTo>
                    <a:cubicBezTo>
                      <a:pt x="15226" y="55328"/>
                      <a:pt x="10067" y="50962"/>
                      <a:pt x="10067" y="44612"/>
                    </a:cubicBezTo>
                    <a:cubicBezTo>
                      <a:pt x="10067" y="37667"/>
                      <a:pt x="15424" y="27150"/>
                      <a:pt x="36260" y="2635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8" name="Forma libre: forma 487">
                <a:extLst>
                  <a:ext uri="{FF2B5EF4-FFF2-40B4-BE49-F238E27FC236}">
                    <a16:creationId xmlns:a16="http://schemas.microsoft.com/office/drawing/2014/main" id="{FCD45064-ABDA-2375-DCCB-5C8B833B0587}"/>
                  </a:ext>
                </a:extLst>
              </p:cNvPr>
              <p:cNvSpPr/>
              <p:nvPr/>
            </p:nvSpPr>
            <p:spPr>
              <a:xfrm>
                <a:off x="5426241" y="2693125"/>
                <a:ext cx="47029" cy="54570"/>
              </a:xfrm>
              <a:custGeom>
                <a:avLst/>
                <a:gdLst>
                  <a:gd name="connsiteX0" fmla="*/ 45989 w 47029"/>
                  <a:gd name="connsiteY0" fmla="*/ 4131 h 54570"/>
                  <a:gd name="connsiteX1" fmla="*/ 47179 w 47029"/>
                  <a:gd name="connsiteY1" fmla="*/ 1948 h 54570"/>
                  <a:gd name="connsiteX2" fmla="*/ 44004 w 47029"/>
                  <a:gd name="connsiteY2" fmla="*/ 162 h 54570"/>
                  <a:gd name="connsiteX3" fmla="*/ 3523 w 47029"/>
                  <a:gd name="connsiteY3" fmla="*/ 162 h 54570"/>
                  <a:gd name="connsiteX4" fmla="*/ 2134 w 47029"/>
                  <a:gd name="connsiteY4" fmla="*/ 20601 h 54570"/>
                  <a:gd name="connsiteX5" fmla="*/ 5309 w 47029"/>
                  <a:gd name="connsiteY5" fmla="*/ 20601 h 54570"/>
                  <a:gd name="connsiteX6" fmla="*/ 22375 w 47029"/>
                  <a:gd name="connsiteY6" fmla="*/ 2941 h 54570"/>
                  <a:gd name="connsiteX7" fmla="*/ 36662 w 47029"/>
                  <a:gd name="connsiteY7" fmla="*/ 2941 h 54570"/>
                  <a:gd name="connsiteX8" fmla="*/ 1539 w 47029"/>
                  <a:gd name="connsiteY8" fmla="*/ 50764 h 54570"/>
                  <a:gd name="connsiteX9" fmla="*/ 348 w 47029"/>
                  <a:gd name="connsiteY9" fmla="*/ 52947 h 54570"/>
                  <a:gd name="connsiteX10" fmla="*/ 3523 w 47029"/>
                  <a:gd name="connsiteY10" fmla="*/ 54733 h 54570"/>
                  <a:gd name="connsiteX11" fmla="*/ 45393 w 47029"/>
                  <a:gd name="connsiteY11" fmla="*/ 54733 h 54570"/>
                  <a:gd name="connsiteX12" fmla="*/ 47378 w 47029"/>
                  <a:gd name="connsiteY12" fmla="*/ 31119 h 54570"/>
                  <a:gd name="connsiteX13" fmla="*/ 44401 w 47029"/>
                  <a:gd name="connsiteY13" fmla="*/ 31119 h 54570"/>
                  <a:gd name="connsiteX14" fmla="*/ 25947 w 47029"/>
                  <a:gd name="connsiteY14" fmla="*/ 51558 h 54570"/>
                  <a:gd name="connsiteX15" fmla="*/ 10865 w 47029"/>
                  <a:gd name="connsiteY15" fmla="*/ 51558 h 5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029" h="54570">
                    <a:moveTo>
                      <a:pt x="45989" y="4131"/>
                    </a:moveTo>
                    <a:cubicBezTo>
                      <a:pt x="47179" y="2742"/>
                      <a:pt x="47179" y="2345"/>
                      <a:pt x="47179" y="1948"/>
                    </a:cubicBezTo>
                    <a:cubicBezTo>
                      <a:pt x="47179" y="162"/>
                      <a:pt x="46187" y="162"/>
                      <a:pt x="44004" y="162"/>
                    </a:cubicBezTo>
                    <a:lnTo>
                      <a:pt x="3523" y="162"/>
                    </a:lnTo>
                    <a:lnTo>
                      <a:pt x="2134" y="20601"/>
                    </a:lnTo>
                    <a:lnTo>
                      <a:pt x="5309" y="20601"/>
                    </a:lnTo>
                    <a:cubicBezTo>
                      <a:pt x="6103" y="7703"/>
                      <a:pt x="8484" y="2941"/>
                      <a:pt x="22375" y="2941"/>
                    </a:cubicBezTo>
                    <a:lnTo>
                      <a:pt x="36662" y="2941"/>
                    </a:lnTo>
                    <a:lnTo>
                      <a:pt x="1539" y="50764"/>
                    </a:lnTo>
                    <a:cubicBezTo>
                      <a:pt x="348" y="52153"/>
                      <a:pt x="348" y="52351"/>
                      <a:pt x="348" y="52947"/>
                    </a:cubicBezTo>
                    <a:cubicBezTo>
                      <a:pt x="348" y="54733"/>
                      <a:pt x="1142" y="54733"/>
                      <a:pt x="3523" y="54733"/>
                    </a:cubicBezTo>
                    <a:lnTo>
                      <a:pt x="45393" y="54733"/>
                    </a:lnTo>
                    <a:lnTo>
                      <a:pt x="47378" y="31119"/>
                    </a:lnTo>
                    <a:lnTo>
                      <a:pt x="44401" y="31119"/>
                    </a:lnTo>
                    <a:cubicBezTo>
                      <a:pt x="43211" y="46001"/>
                      <a:pt x="40432" y="51558"/>
                      <a:pt x="25947" y="51558"/>
                    </a:cubicBezTo>
                    <a:lnTo>
                      <a:pt x="10865" y="5155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9" name="Forma libre: forma 488">
                <a:extLst>
                  <a:ext uri="{FF2B5EF4-FFF2-40B4-BE49-F238E27FC236}">
                    <a16:creationId xmlns:a16="http://schemas.microsoft.com/office/drawing/2014/main" id="{6D99C4A5-A76C-6A40-70A1-CAC1F229F37F}"/>
                  </a:ext>
                </a:extLst>
              </p:cNvPr>
              <p:cNvSpPr/>
              <p:nvPr/>
            </p:nvSpPr>
            <p:spPr>
              <a:xfrm>
                <a:off x="5482439" y="2691141"/>
                <a:ext cx="55959" cy="57943"/>
              </a:xfrm>
              <a:custGeom>
                <a:avLst/>
                <a:gdLst>
                  <a:gd name="connsiteX0" fmla="*/ 56312 w 55959"/>
                  <a:gd name="connsiteY0" fmla="*/ 29729 h 57943"/>
                  <a:gd name="connsiteX1" fmla="*/ 28332 w 55959"/>
                  <a:gd name="connsiteY1" fmla="*/ 162 h 57943"/>
                  <a:gd name="connsiteX2" fmla="*/ 353 w 55959"/>
                  <a:gd name="connsiteY2" fmla="*/ 29729 h 57943"/>
                  <a:gd name="connsiteX3" fmla="*/ 28332 w 55959"/>
                  <a:gd name="connsiteY3" fmla="*/ 58106 h 57943"/>
                  <a:gd name="connsiteX4" fmla="*/ 56312 w 55959"/>
                  <a:gd name="connsiteY4" fmla="*/ 29729 h 57943"/>
                  <a:gd name="connsiteX5" fmla="*/ 28332 w 55959"/>
                  <a:gd name="connsiteY5" fmla="*/ 54931 h 57943"/>
                  <a:gd name="connsiteX6" fmla="*/ 14045 w 55959"/>
                  <a:gd name="connsiteY6" fmla="*/ 46398 h 57943"/>
                  <a:gd name="connsiteX7" fmla="*/ 10870 w 55959"/>
                  <a:gd name="connsiteY7" fmla="*/ 28737 h 57943"/>
                  <a:gd name="connsiteX8" fmla="*/ 13846 w 55959"/>
                  <a:gd name="connsiteY8" fmla="*/ 11275 h 57943"/>
                  <a:gd name="connsiteX9" fmla="*/ 28332 w 55959"/>
                  <a:gd name="connsiteY9" fmla="*/ 2940 h 57943"/>
                  <a:gd name="connsiteX10" fmla="*/ 42620 w 55959"/>
                  <a:gd name="connsiteY10" fmla="*/ 11076 h 57943"/>
                  <a:gd name="connsiteX11" fmla="*/ 45795 w 55959"/>
                  <a:gd name="connsiteY11" fmla="*/ 28737 h 57943"/>
                  <a:gd name="connsiteX12" fmla="*/ 43017 w 55959"/>
                  <a:gd name="connsiteY12" fmla="*/ 45604 h 57943"/>
                  <a:gd name="connsiteX13" fmla="*/ 28332 w 55959"/>
                  <a:gd name="connsiteY13" fmla="*/ 54931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312" y="29729"/>
                    </a:moveTo>
                    <a:cubicBezTo>
                      <a:pt x="56312" y="13458"/>
                      <a:pt x="43612" y="162"/>
                      <a:pt x="28332" y="162"/>
                    </a:cubicBezTo>
                    <a:cubicBezTo>
                      <a:pt x="12656" y="162"/>
                      <a:pt x="353" y="13854"/>
                      <a:pt x="353" y="29729"/>
                    </a:cubicBezTo>
                    <a:cubicBezTo>
                      <a:pt x="353" y="46001"/>
                      <a:pt x="13449" y="58106"/>
                      <a:pt x="28332" y="58106"/>
                    </a:cubicBezTo>
                    <a:cubicBezTo>
                      <a:pt x="43612" y="58106"/>
                      <a:pt x="56312" y="45803"/>
                      <a:pt x="56312" y="29729"/>
                    </a:cubicBezTo>
                    <a:close/>
                    <a:moveTo>
                      <a:pt x="28332" y="54931"/>
                    </a:moveTo>
                    <a:cubicBezTo>
                      <a:pt x="22974" y="54931"/>
                      <a:pt x="17418" y="52351"/>
                      <a:pt x="14045" y="46398"/>
                    </a:cubicBezTo>
                    <a:cubicBezTo>
                      <a:pt x="10870" y="40842"/>
                      <a:pt x="10870" y="33301"/>
                      <a:pt x="10870" y="28737"/>
                    </a:cubicBezTo>
                    <a:cubicBezTo>
                      <a:pt x="10870" y="23776"/>
                      <a:pt x="10870" y="16831"/>
                      <a:pt x="13846" y="11275"/>
                    </a:cubicBezTo>
                    <a:cubicBezTo>
                      <a:pt x="17220" y="5520"/>
                      <a:pt x="23173" y="2940"/>
                      <a:pt x="28332" y="2940"/>
                    </a:cubicBezTo>
                    <a:cubicBezTo>
                      <a:pt x="33889" y="2940"/>
                      <a:pt x="39246" y="5719"/>
                      <a:pt x="42620" y="11076"/>
                    </a:cubicBezTo>
                    <a:cubicBezTo>
                      <a:pt x="45795" y="16434"/>
                      <a:pt x="45795" y="23776"/>
                      <a:pt x="45795" y="28737"/>
                    </a:cubicBezTo>
                    <a:cubicBezTo>
                      <a:pt x="45795" y="33301"/>
                      <a:pt x="45795" y="40048"/>
                      <a:pt x="43017" y="45604"/>
                    </a:cubicBezTo>
                    <a:cubicBezTo>
                      <a:pt x="40239" y="51359"/>
                      <a:pt x="34682" y="54931"/>
                      <a:pt x="28332" y="5493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90" name="Gráfico 5">
              <a:extLst>
                <a:ext uri="{FF2B5EF4-FFF2-40B4-BE49-F238E27FC236}">
                  <a16:creationId xmlns:a16="http://schemas.microsoft.com/office/drawing/2014/main" id="{3AA75709-A9A1-24CD-F272-148880FCCF22}"/>
                </a:ext>
              </a:extLst>
            </p:cNvPr>
            <p:cNvGrpSpPr/>
            <p:nvPr/>
          </p:nvGrpSpPr>
          <p:grpSpPr>
            <a:xfrm>
              <a:off x="5588579" y="2659986"/>
              <a:ext cx="118278" cy="89098"/>
              <a:chOff x="5588579" y="2659986"/>
              <a:chExt cx="118278" cy="89098"/>
            </a:xfrm>
            <a:solidFill>
              <a:schemeClr val="tx1"/>
            </a:solidFill>
          </p:grpSpPr>
          <p:sp>
            <p:nvSpPr>
              <p:cNvPr id="491" name="Forma libre: forma 490">
                <a:extLst>
                  <a:ext uri="{FF2B5EF4-FFF2-40B4-BE49-F238E27FC236}">
                    <a16:creationId xmlns:a16="http://schemas.microsoft.com/office/drawing/2014/main" id="{0BED870B-6E9D-B31B-0CC8-D409F8D7AB4A}"/>
                  </a:ext>
                </a:extLst>
              </p:cNvPr>
              <p:cNvSpPr/>
              <p:nvPr/>
            </p:nvSpPr>
            <p:spPr>
              <a:xfrm>
                <a:off x="5588579" y="2659986"/>
                <a:ext cx="62309" cy="89098"/>
              </a:xfrm>
              <a:custGeom>
                <a:avLst/>
                <a:gdLst>
                  <a:gd name="connsiteX0" fmla="*/ 44017 w 62309"/>
                  <a:gd name="connsiteY0" fmla="*/ 80926 h 89098"/>
                  <a:gd name="connsiteX1" fmla="*/ 44017 w 62309"/>
                  <a:gd name="connsiteY1" fmla="*/ 89261 h 89098"/>
                  <a:gd name="connsiteX2" fmla="*/ 62670 w 62309"/>
                  <a:gd name="connsiteY2" fmla="*/ 87872 h 89098"/>
                  <a:gd name="connsiteX3" fmla="*/ 62670 w 62309"/>
                  <a:gd name="connsiteY3" fmla="*/ 83903 h 89098"/>
                  <a:gd name="connsiteX4" fmla="*/ 52748 w 62309"/>
                  <a:gd name="connsiteY4" fmla="*/ 76958 h 89098"/>
                  <a:gd name="connsiteX5" fmla="*/ 52748 w 62309"/>
                  <a:gd name="connsiteY5" fmla="*/ 162 h 89098"/>
                  <a:gd name="connsiteX6" fmla="*/ 34492 w 62309"/>
                  <a:gd name="connsiteY6" fmla="*/ 1551 h 89098"/>
                  <a:gd name="connsiteX7" fmla="*/ 34492 w 62309"/>
                  <a:gd name="connsiteY7" fmla="*/ 5520 h 89098"/>
                  <a:gd name="connsiteX8" fmla="*/ 44414 w 62309"/>
                  <a:gd name="connsiteY8" fmla="*/ 12465 h 89098"/>
                  <a:gd name="connsiteX9" fmla="*/ 44414 w 62309"/>
                  <a:gd name="connsiteY9" fmla="*/ 39850 h 89098"/>
                  <a:gd name="connsiteX10" fmla="*/ 28539 w 62309"/>
                  <a:gd name="connsiteY10" fmla="*/ 31912 h 89098"/>
                  <a:gd name="connsiteX11" fmla="*/ 361 w 62309"/>
                  <a:gd name="connsiteY11" fmla="*/ 60686 h 89098"/>
                  <a:gd name="connsiteX12" fmla="*/ 27150 w 62309"/>
                  <a:gd name="connsiteY12" fmla="*/ 89261 h 89098"/>
                  <a:gd name="connsiteX13" fmla="*/ 44017 w 62309"/>
                  <a:gd name="connsiteY13" fmla="*/ 80926 h 89098"/>
                  <a:gd name="connsiteX14" fmla="*/ 44017 w 62309"/>
                  <a:gd name="connsiteY14" fmla="*/ 46994 h 89098"/>
                  <a:gd name="connsiteX15" fmla="*/ 44017 w 62309"/>
                  <a:gd name="connsiteY15" fmla="*/ 72989 h 89098"/>
                  <a:gd name="connsiteX16" fmla="*/ 42628 w 62309"/>
                  <a:gd name="connsiteY16" fmla="*/ 77553 h 89098"/>
                  <a:gd name="connsiteX17" fmla="*/ 27745 w 62309"/>
                  <a:gd name="connsiteY17" fmla="*/ 86483 h 89098"/>
                  <a:gd name="connsiteX18" fmla="*/ 14450 w 62309"/>
                  <a:gd name="connsiteY18" fmla="*/ 78347 h 89098"/>
                  <a:gd name="connsiteX19" fmla="*/ 10878 w 62309"/>
                  <a:gd name="connsiteY19" fmla="*/ 60884 h 89098"/>
                  <a:gd name="connsiteX20" fmla="*/ 14648 w 62309"/>
                  <a:gd name="connsiteY20" fmla="*/ 42826 h 89098"/>
                  <a:gd name="connsiteX21" fmla="*/ 28936 w 62309"/>
                  <a:gd name="connsiteY21" fmla="*/ 34690 h 89098"/>
                  <a:gd name="connsiteX22" fmla="*/ 42628 w 62309"/>
                  <a:gd name="connsiteY22" fmla="*/ 42430 h 89098"/>
                  <a:gd name="connsiteX23" fmla="*/ 44017 w 62309"/>
                  <a:gd name="connsiteY23" fmla="*/ 46994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309" h="89098">
                    <a:moveTo>
                      <a:pt x="44017" y="80926"/>
                    </a:moveTo>
                    <a:lnTo>
                      <a:pt x="44017" y="89261"/>
                    </a:lnTo>
                    <a:lnTo>
                      <a:pt x="62670" y="87872"/>
                    </a:lnTo>
                    <a:lnTo>
                      <a:pt x="62670" y="83903"/>
                    </a:lnTo>
                    <a:cubicBezTo>
                      <a:pt x="53741" y="83903"/>
                      <a:pt x="52748" y="83109"/>
                      <a:pt x="52748" y="76958"/>
                    </a:cubicBezTo>
                    <a:lnTo>
                      <a:pt x="52748" y="162"/>
                    </a:lnTo>
                    <a:lnTo>
                      <a:pt x="34492" y="1551"/>
                    </a:lnTo>
                    <a:lnTo>
                      <a:pt x="34492" y="5520"/>
                    </a:lnTo>
                    <a:cubicBezTo>
                      <a:pt x="43422" y="5520"/>
                      <a:pt x="44414" y="6314"/>
                      <a:pt x="44414" y="12465"/>
                    </a:cubicBezTo>
                    <a:lnTo>
                      <a:pt x="44414" y="39850"/>
                    </a:lnTo>
                    <a:cubicBezTo>
                      <a:pt x="40644" y="35286"/>
                      <a:pt x="35286" y="31912"/>
                      <a:pt x="28539" y="31912"/>
                    </a:cubicBezTo>
                    <a:cubicBezTo>
                      <a:pt x="13656" y="31912"/>
                      <a:pt x="361" y="44414"/>
                      <a:pt x="361" y="60686"/>
                    </a:cubicBezTo>
                    <a:cubicBezTo>
                      <a:pt x="361" y="76759"/>
                      <a:pt x="12664" y="89261"/>
                      <a:pt x="27150" y="89261"/>
                    </a:cubicBezTo>
                    <a:cubicBezTo>
                      <a:pt x="35087" y="89261"/>
                      <a:pt x="40842" y="84895"/>
                      <a:pt x="44017" y="80926"/>
                    </a:cubicBezTo>
                    <a:close/>
                    <a:moveTo>
                      <a:pt x="44017" y="46994"/>
                    </a:moveTo>
                    <a:lnTo>
                      <a:pt x="44017" y="72989"/>
                    </a:lnTo>
                    <a:cubicBezTo>
                      <a:pt x="44017" y="75172"/>
                      <a:pt x="44017" y="75569"/>
                      <a:pt x="42628" y="77553"/>
                    </a:cubicBezTo>
                    <a:cubicBezTo>
                      <a:pt x="38858" y="83705"/>
                      <a:pt x="33103" y="86483"/>
                      <a:pt x="27745" y="86483"/>
                    </a:cubicBezTo>
                    <a:cubicBezTo>
                      <a:pt x="21991" y="86483"/>
                      <a:pt x="17426" y="83109"/>
                      <a:pt x="14450" y="78347"/>
                    </a:cubicBezTo>
                    <a:cubicBezTo>
                      <a:pt x="11076" y="73187"/>
                      <a:pt x="10878" y="66044"/>
                      <a:pt x="10878" y="60884"/>
                    </a:cubicBezTo>
                    <a:cubicBezTo>
                      <a:pt x="10878" y="56122"/>
                      <a:pt x="11076" y="48581"/>
                      <a:pt x="14648" y="42826"/>
                    </a:cubicBezTo>
                    <a:cubicBezTo>
                      <a:pt x="17426" y="38858"/>
                      <a:pt x="22189" y="34690"/>
                      <a:pt x="28936" y="34690"/>
                    </a:cubicBezTo>
                    <a:cubicBezTo>
                      <a:pt x="33500" y="34690"/>
                      <a:pt x="38659" y="36675"/>
                      <a:pt x="42628" y="42430"/>
                    </a:cubicBezTo>
                    <a:cubicBezTo>
                      <a:pt x="44017" y="44612"/>
                      <a:pt x="44017" y="44811"/>
                      <a:pt x="44017" y="4699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2" name="Forma libre: forma 491">
                <a:extLst>
                  <a:ext uri="{FF2B5EF4-FFF2-40B4-BE49-F238E27FC236}">
                    <a16:creationId xmlns:a16="http://schemas.microsoft.com/office/drawing/2014/main" id="{39CB0C5E-A568-7820-65A8-9F1718B1159C}"/>
                  </a:ext>
                </a:extLst>
              </p:cNvPr>
              <p:cNvSpPr/>
              <p:nvPr/>
            </p:nvSpPr>
            <p:spPr>
              <a:xfrm>
                <a:off x="5658042" y="2691141"/>
                <a:ext cx="48815" cy="57943"/>
              </a:xfrm>
              <a:custGeom>
                <a:avLst/>
                <a:gdLst>
                  <a:gd name="connsiteX0" fmla="*/ 10884 w 48815"/>
                  <a:gd name="connsiteY0" fmla="*/ 24769 h 57943"/>
                  <a:gd name="connsiteX1" fmla="*/ 26560 w 48815"/>
                  <a:gd name="connsiteY1" fmla="*/ 2940 h 57943"/>
                  <a:gd name="connsiteX2" fmla="*/ 40848 w 48815"/>
                  <a:gd name="connsiteY2" fmla="*/ 24769 h 57943"/>
                  <a:gd name="connsiteX3" fmla="*/ 10884 w 48815"/>
                  <a:gd name="connsiteY3" fmla="*/ 27547 h 57943"/>
                  <a:gd name="connsiteX4" fmla="*/ 46007 w 48815"/>
                  <a:gd name="connsiteY4" fmla="*/ 27547 h 57943"/>
                  <a:gd name="connsiteX5" fmla="*/ 49182 w 48815"/>
                  <a:gd name="connsiteY5" fmla="*/ 24769 h 57943"/>
                  <a:gd name="connsiteX6" fmla="*/ 26560 w 48815"/>
                  <a:gd name="connsiteY6" fmla="*/ 162 h 57943"/>
                  <a:gd name="connsiteX7" fmla="*/ 366 w 48815"/>
                  <a:gd name="connsiteY7" fmla="*/ 28936 h 57943"/>
                  <a:gd name="connsiteX8" fmla="*/ 28148 w 48815"/>
                  <a:gd name="connsiteY8" fmla="*/ 58106 h 57943"/>
                  <a:gd name="connsiteX9" fmla="*/ 49182 w 48815"/>
                  <a:gd name="connsiteY9" fmla="*/ 41636 h 57943"/>
                  <a:gd name="connsiteX10" fmla="*/ 47594 w 48815"/>
                  <a:gd name="connsiteY10" fmla="*/ 40247 h 57943"/>
                  <a:gd name="connsiteX11" fmla="*/ 46007 w 48815"/>
                  <a:gd name="connsiteY11" fmla="*/ 41834 h 57943"/>
                  <a:gd name="connsiteX12" fmla="*/ 28941 w 48815"/>
                  <a:gd name="connsiteY12" fmla="*/ 54931 h 57943"/>
                  <a:gd name="connsiteX13" fmla="*/ 14654 w 48815"/>
                  <a:gd name="connsiteY13" fmla="*/ 46398 h 57943"/>
                  <a:gd name="connsiteX14" fmla="*/ 10884 w 48815"/>
                  <a:gd name="connsiteY14" fmla="*/ 27547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15" h="57943">
                    <a:moveTo>
                      <a:pt x="10884" y="24769"/>
                    </a:moveTo>
                    <a:cubicBezTo>
                      <a:pt x="11677" y="6115"/>
                      <a:pt x="22393" y="2940"/>
                      <a:pt x="26560" y="2940"/>
                    </a:cubicBezTo>
                    <a:cubicBezTo>
                      <a:pt x="39657" y="2940"/>
                      <a:pt x="40848" y="20006"/>
                      <a:pt x="40848" y="24769"/>
                    </a:cubicBezTo>
                    <a:close/>
                    <a:moveTo>
                      <a:pt x="10884" y="27547"/>
                    </a:moveTo>
                    <a:lnTo>
                      <a:pt x="46007" y="27547"/>
                    </a:lnTo>
                    <a:cubicBezTo>
                      <a:pt x="48785" y="27547"/>
                      <a:pt x="49182" y="27547"/>
                      <a:pt x="49182" y="24769"/>
                    </a:cubicBezTo>
                    <a:cubicBezTo>
                      <a:pt x="49182" y="12267"/>
                      <a:pt x="42435" y="162"/>
                      <a:pt x="26560" y="162"/>
                    </a:cubicBezTo>
                    <a:cubicBezTo>
                      <a:pt x="11876" y="162"/>
                      <a:pt x="366" y="13061"/>
                      <a:pt x="366" y="28936"/>
                    </a:cubicBezTo>
                    <a:cubicBezTo>
                      <a:pt x="366" y="45803"/>
                      <a:pt x="13662" y="58106"/>
                      <a:pt x="28148" y="58106"/>
                    </a:cubicBezTo>
                    <a:cubicBezTo>
                      <a:pt x="43626" y="58106"/>
                      <a:pt x="49182" y="44017"/>
                      <a:pt x="49182" y="41636"/>
                    </a:cubicBezTo>
                    <a:cubicBezTo>
                      <a:pt x="49182" y="40445"/>
                      <a:pt x="48190" y="40247"/>
                      <a:pt x="47594" y="40247"/>
                    </a:cubicBezTo>
                    <a:cubicBezTo>
                      <a:pt x="46404" y="40247"/>
                      <a:pt x="46205" y="40842"/>
                      <a:pt x="46007" y="41834"/>
                    </a:cubicBezTo>
                    <a:cubicBezTo>
                      <a:pt x="41443" y="54931"/>
                      <a:pt x="30132" y="54931"/>
                      <a:pt x="28941" y="54931"/>
                    </a:cubicBezTo>
                    <a:cubicBezTo>
                      <a:pt x="22591" y="54931"/>
                      <a:pt x="17432" y="51161"/>
                      <a:pt x="14654" y="46398"/>
                    </a:cubicBezTo>
                    <a:cubicBezTo>
                      <a:pt x="10884" y="40445"/>
                      <a:pt x="10884" y="32111"/>
                      <a:pt x="10884" y="275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93" name="Gráfico 5">
              <a:extLst>
                <a:ext uri="{FF2B5EF4-FFF2-40B4-BE49-F238E27FC236}">
                  <a16:creationId xmlns:a16="http://schemas.microsoft.com/office/drawing/2014/main" id="{772DCEEB-B384-7BA7-BDF4-533D6DF2F146}"/>
                </a:ext>
              </a:extLst>
            </p:cNvPr>
            <p:cNvGrpSpPr/>
            <p:nvPr/>
          </p:nvGrpSpPr>
          <p:grpSpPr>
            <a:xfrm>
              <a:off x="5284770" y="2835044"/>
              <a:ext cx="182732" cy="57943"/>
              <a:chOff x="5284770" y="2835044"/>
              <a:chExt cx="182732" cy="57943"/>
            </a:xfrm>
            <a:solidFill>
              <a:schemeClr val="tx1"/>
            </a:solidFill>
          </p:grpSpPr>
          <p:sp>
            <p:nvSpPr>
              <p:cNvPr id="494" name="Forma libre: forma 493">
                <a:extLst>
                  <a:ext uri="{FF2B5EF4-FFF2-40B4-BE49-F238E27FC236}">
                    <a16:creationId xmlns:a16="http://schemas.microsoft.com/office/drawing/2014/main" id="{B1E5A7D0-97FC-302A-B66A-312A85B3EA42}"/>
                  </a:ext>
                </a:extLst>
              </p:cNvPr>
              <p:cNvSpPr/>
              <p:nvPr/>
            </p:nvSpPr>
            <p:spPr>
              <a:xfrm>
                <a:off x="5284770" y="2835044"/>
                <a:ext cx="48021" cy="57943"/>
              </a:xfrm>
              <a:custGeom>
                <a:avLst/>
                <a:gdLst>
                  <a:gd name="connsiteX0" fmla="*/ 10854 w 48021"/>
                  <a:gd name="connsiteY0" fmla="*/ 29145 h 57943"/>
                  <a:gd name="connsiteX1" fmla="*/ 27920 w 48021"/>
                  <a:gd name="connsiteY1" fmla="*/ 3349 h 57943"/>
                  <a:gd name="connsiteX2" fmla="*/ 41413 w 48021"/>
                  <a:gd name="connsiteY2" fmla="*/ 7913 h 57943"/>
                  <a:gd name="connsiteX3" fmla="*/ 35460 w 48021"/>
                  <a:gd name="connsiteY3" fmla="*/ 13667 h 57943"/>
                  <a:gd name="connsiteX4" fmla="*/ 41215 w 48021"/>
                  <a:gd name="connsiteY4" fmla="*/ 19620 h 57943"/>
                  <a:gd name="connsiteX5" fmla="*/ 46970 w 48021"/>
                  <a:gd name="connsiteY5" fmla="*/ 13667 h 57943"/>
                  <a:gd name="connsiteX6" fmla="*/ 27721 w 48021"/>
                  <a:gd name="connsiteY6" fmla="*/ 174 h 57943"/>
                  <a:gd name="connsiteX7" fmla="*/ 337 w 48021"/>
                  <a:gd name="connsiteY7" fmla="*/ 29344 h 57943"/>
                  <a:gd name="connsiteX8" fmla="*/ 27523 w 48021"/>
                  <a:gd name="connsiteY8" fmla="*/ 58117 h 57943"/>
                  <a:gd name="connsiteX9" fmla="*/ 48359 w 48021"/>
                  <a:gd name="connsiteY9" fmla="*/ 41647 h 57943"/>
                  <a:gd name="connsiteX10" fmla="*/ 46771 w 48021"/>
                  <a:gd name="connsiteY10" fmla="*/ 40456 h 57943"/>
                  <a:gd name="connsiteX11" fmla="*/ 45184 w 48021"/>
                  <a:gd name="connsiteY11" fmla="*/ 41647 h 57943"/>
                  <a:gd name="connsiteX12" fmla="*/ 28515 w 48021"/>
                  <a:gd name="connsiteY12" fmla="*/ 54942 h 57943"/>
                  <a:gd name="connsiteX13" fmla="*/ 10854 w 48021"/>
                  <a:gd name="connsiteY13" fmla="*/ 2914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021" h="57943">
                    <a:moveTo>
                      <a:pt x="10854" y="29145"/>
                    </a:moveTo>
                    <a:cubicBezTo>
                      <a:pt x="10854" y="8508"/>
                      <a:pt x="21173" y="3349"/>
                      <a:pt x="27920" y="3349"/>
                    </a:cubicBezTo>
                    <a:cubicBezTo>
                      <a:pt x="28912" y="3349"/>
                      <a:pt x="36849" y="3349"/>
                      <a:pt x="41413" y="7913"/>
                    </a:cubicBezTo>
                    <a:cubicBezTo>
                      <a:pt x="36254" y="8310"/>
                      <a:pt x="35460" y="12080"/>
                      <a:pt x="35460" y="13667"/>
                    </a:cubicBezTo>
                    <a:cubicBezTo>
                      <a:pt x="35460" y="17041"/>
                      <a:pt x="37643" y="19620"/>
                      <a:pt x="41215" y="19620"/>
                    </a:cubicBezTo>
                    <a:cubicBezTo>
                      <a:pt x="44588" y="19620"/>
                      <a:pt x="46970" y="17438"/>
                      <a:pt x="46970" y="13667"/>
                    </a:cubicBezTo>
                    <a:cubicBezTo>
                      <a:pt x="46970" y="4936"/>
                      <a:pt x="37445" y="174"/>
                      <a:pt x="27721" y="174"/>
                    </a:cubicBezTo>
                    <a:cubicBezTo>
                      <a:pt x="11846" y="174"/>
                      <a:pt x="337" y="13667"/>
                      <a:pt x="337" y="29344"/>
                    </a:cubicBezTo>
                    <a:cubicBezTo>
                      <a:pt x="337" y="45616"/>
                      <a:pt x="12838" y="58117"/>
                      <a:pt x="27523" y="58117"/>
                    </a:cubicBezTo>
                    <a:cubicBezTo>
                      <a:pt x="44390" y="58117"/>
                      <a:pt x="48359" y="43036"/>
                      <a:pt x="48359" y="41647"/>
                    </a:cubicBezTo>
                    <a:cubicBezTo>
                      <a:pt x="48359" y="40456"/>
                      <a:pt x="47168" y="40456"/>
                      <a:pt x="46771" y="40456"/>
                    </a:cubicBezTo>
                    <a:cubicBezTo>
                      <a:pt x="45581" y="40456"/>
                      <a:pt x="45382" y="40853"/>
                      <a:pt x="45184" y="41647"/>
                    </a:cubicBezTo>
                    <a:cubicBezTo>
                      <a:pt x="41413" y="53355"/>
                      <a:pt x="33278" y="54942"/>
                      <a:pt x="28515" y="54942"/>
                    </a:cubicBezTo>
                    <a:cubicBezTo>
                      <a:pt x="21967" y="54942"/>
                      <a:pt x="10854" y="49585"/>
                      <a:pt x="10854" y="2914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5" name="Forma libre: forma 494">
                <a:extLst>
                  <a:ext uri="{FF2B5EF4-FFF2-40B4-BE49-F238E27FC236}">
                    <a16:creationId xmlns:a16="http://schemas.microsoft.com/office/drawing/2014/main" id="{D2502280-A906-7F61-CECE-EAC7ECC459F3}"/>
                  </a:ext>
                </a:extLst>
              </p:cNvPr>
              <p:cNvSpPr/>
              <p:nvPr/>
            </p:nvSpPr>
            <p:spPr>
              <a:xfrm>
                <a:off x="5340173" y="2835044"/>
                <a:ext cx="55959" cy="57943"/>
              </a:xfrm>
              <a:custGeom>
                <a:avLst/>
                <a:gdLst>
                  <a:gd name="connsiteX0" fmla="*/ 56301 w 55959"/>
                  <a:gd name="connsiteY0" fmla="*/ 29741 h 57943"/>
                  <a:gd name="connsiteX1" fmla="*/ 28321 w 55959"/>
                  <a:gd name="connsiteY1" fmla="*/ 174 h 57943"/>
                  <a:gd name="connsiteX2" fmla="*/ 341 w 55959"/>
                  <a:gd name="connsiteY2" fmla="*/ 29741 h 57943"/>
                  <a:gd name="connsiteX3" fmla="*/ 28321 w 55959"/>
                  <a:gd name="connsiteY3" fmla="*/ 58117 h 57943"/>
                  <a:gd name="connsiteX4" fmla="*/ 56301 w 55959"/>
                  <a:gd name="connsiteY4" fmla="*/ 29741 h 57943"/>
                  <a:gd name="connsiteX5" fmla="*/ 28321 w 55959"/>
                  <a:gd name="connsiteY5" fmla="*/ 54942 h 57943"/>
                  <a:gd name="connsiteX6" fmla="*/ 14034 w 55959"/>
                  <a:gd name="connsiteY6" fmla="*/ 46410 h 57943"/>
                  <a:gd name="connsiteX7" fmla="*/ 10859 w 55959"/>
                  <a:gd name="connsiteY7" fmla="*/ 28749 h 57943"/>
                  <a:gd name="connsiteX8" fmla="*/ 13835 w 55959"/>
                  <a:gd name="connsiteY8" fmla="*/ 11286 h 57943"/>
                  <a:gd name="connsiteX9" fmla="*/ 28321 w 55959"/>
                  <a:gd name="connsiteY9" fmla="*/ 2952 h 57943"/>
                  <a:gd name="connsiteX10" fmla="*/ 42609 w 55959"/>
                  <a:gd name="connsiteY10" fmla="*/ 11088 h 57943"/>
                  <a:gd name="connsiteX11" fmla="*/ 45784 w 55959"/>
                  <a:gd name="connsiteY11" fmla="*/ 28749 h 57943"/>
                  <a:gd name="connsiteX12" fmla="*/ 43005 w 55959"/>
                  <a:gd name="connsiteY12" fmla="*/ 45616 h 57943"/>
                  <a:gd name="connsiteX13" fmla="*/ 28321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301" y="29741"/>
                    </a:moveTo>
                    <a:cubicBezTo>
                      <a:pt x="56301" y="13469"/>
                      <a:pt x="43601" y="174"/>
                      <a:pt x="28321" y="174"/>
                    </a:cubicBezTo>
                    <a:cubicBezTo>
                      <a:pt x="12644" y="174"/>
                      <a:pt x="341" y="13866"/>
                      <a:pt x="341" y="29741"/>
                    </a:cubicBezTo>
                    <a:cubicBezTo>
                      <a:pt x="341" y="46013"/>
                      <a:pt x="13438" y="58117"/>
                      <a:pt x="28321" y="58117"/>
                    </a:cubicBezTo>
                    <a:cubicBezTo>
                      <a:pt x="43601" y="58117"/>
                      <a:pt x="56301" y="45814"/>
                      <a:pt x="56301" y="29741"/>
                    </a:cubicBezTo>
                    <a:close/>
                    <a:moveTo>
                      <a:pt x="28321" y="54942"/>
                    </a:moveTo>
                    <a:cubicBezTo>
                      <a:pt x="22963" y="54942"/>
                      <a:pt x="17407" y="52363"/>
                      <a:pt x="14034" y="46410"/>
                    </a:cubicBezTo>
                    <a:cubicBezTo>
                      <a:pt x="10859" y="40853"/>
                      <a:pt x="10859" y="33313"/>
                      <a:pt x="10859" y="28749"/>
                    </a:cubicBezTo>
                    <a:cubicBezTo>
                      <a:pt x="10859" y="23788"/>
                      <a:pt x="10859" y="16842"/>
                      <a:pt x="13835" y="11286"/>
                    </a:cubicBezTo>
                    <a:cubicBezTo>
                      <a:pt x="17209" y="5531"/>
                      <a:pt x="23162" y="2952"/>
                      <a:pt x="28321" y="2952"/>
                    </a:cubicBezTo>
                    <a:cubicBezTo>
                      <a:pt x="33877" y="2952"/>
                      <a:pt x="39235" y="5730"/>
                      <a:pt x="42609" y="11088"/>
                    </a:cubicBezTo>
                    <a:cubicBezTo>
                      <a:pt x="45784" y="16445"/>
                      <a:pt x="45784" y="23788"/>
                      <a:pt x="45784" y="28749"/>
                    </a:cubicBezTo>
                    <a:cubicBezTo>
                      <a:pt x="45784" y="33313"/>
                      <a:pt x="45784" y="40060"/>
                      <a:pt x="43005" y="45616"/>
                    </a:cubicBezTo>
                    <a:cubicBezTo>
                      <a:pt x="40227" y="51371"/>
                      <a:pt x="34671" y="54942"/>
                      <a:pt x="28321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6" name="Forma libre: forma 495">
                <a:extLst>
                  <a:ext uri="{FF2B5EF4-FFF2-40B4-BE49-F238E27FC236}">
                    <a16:creationId xmlns:a16="http://schemas.microsoft.com/office/drawing/2014/main" id="{67491E48-CB37-3925-1070-4F7D1943AF7E}"/>
                  </a:ext>
                </a:extLst>
              </p:cNvPr>
              <p:cNvSpPr/>
              <p:nvPr/>
            </p:nvSpPr>
            <p:spPr>
              <a:xfrm>
                <a:off x="5403804" y="2835640"/>
                <a:ext cx="63698" cy="55959"/>
              </a:xfrm>
              <a:custGeom>
                <a:avLst/>
                <a:gdLst>
                  <a:gd name="connsiteX0" fmla="*/ 10268 w 63698"/>
                  <a:gd name="connsiteY0" fmla="*/ 12675 h 55959"/>
                  <a:gd name="connsiteX1" fmla="*/ 10268 w 63698"/>
                  <a:gd name="connsiteY1" fmla="*/ 46608 h 55959"/>
                  <a:gd name="connsiteX2" fmla="*/ 346 w 63698"/>
                  <a:gd name="connsiteY2" fmla="*/ 52164 h 55959"/>
                  <a:gd name="connsiteX3" fmla="*/ 346 w 63698"/>
                  <a:gd name="connsiteY3" fmla="*/ 56133 h 55959"/>
                  <a:gd name="connsiteX4" fmla="*/ 14634 w 63698"/>
                  <a:gd name="connsiteY4" fmla="*/ 55736 h 55959"/>
                  <a:gd name="connsiteX5" fmla="*/ 28921 w 63698"/>
                  <a:gd name="connsiteY5" fmla="*/ 56133 h 55959"/>
                  <a:gd name="connsiteX6" fmla="*/ 28921 w 63698"/>
                  <a:gd name="connsiteY6" fmla="*/ 52164 h 55959"/>
                  <a:gd name="connsiteX7" fmla="*/ 18999 w 63698"/>
                  <a:gd name="connsiteY7" fmla="*/ 46608 h 55959"/>
                  <a:gd name="connsiteX8" fmla="*/ 18999 w 63698"/>
                  <a:gd name="connsiteY8" fmla="*/ 23192 h 55959"/>
                  <a:gd name="connsiteX9" fmla="*/ 36065 w 63698"/>
                  <a:gd name="connsiteY9" fmla="*/ 2952 h 55959"/>
                  <a:gd name="connsiteX10" fmla="*/ 45392 w 63698"/>
                  <a:gd name="connsiteY10" fmla="*/ 17041 h 55959"/>
                  <a:gd name="connsiteX11" fmla="*/ 45392 w 63698"/>
                  <a:gd name="connsiteY11" fmla="*/ 46608 h 55959"/>
                  <a:gd name="connsiteX12" fmla="*/ 35470 w 63698"/>
                  <a:gd name="connsiteY12" fmla="*/ 52164 h 55959"/>
                  <a:gd name="connsiteX13" fmla="*/ 35470 w 63698"/>
                  <a:gd name="connsiteY13" fmla="*/ 56133 h 55959"/>
                  <a:gd name="connsiteX14" fmla="*/ 49757 w 63698"/>
                  <a:gd name="connsiteY14" fmla="*/ 55736 h 55959"/>
                  <a:gd name="connsiteX15" fmla="*/ 64045 w 63698"/>
                  <a:gd name="connsiteY15" fmla="*/ 56133 h 55959"/>
                  <a:gd name="connsiteX16" fmla="*/ 64045 w 63698"/>
                  <a:gd name="connsiteY16" fmla="*/ 52164 h 55959"/>
                  <a:gd name="connsiteX17" fmla="*/ 54123 w 63698"/>
                  <a:gd name="connsiteY17" fmla="*/ 48394 h 55959"/>
                  <a:gd name="connsiteX18" fmla="*/ 54123 w 63698"/>
                  <a:gd name="connsiteY18" fmla="*/ 24185 h 55959"/>
                  <a:gd name="connsiteX19" fmla="*/ 50154 w 63698"/>
                  <a:gd name="connsiteY19" fmla="*/ 4936 h 55959"/>
                  <a:gd name="connsiteX20" fmla="*/ 36859 w 63698"/>
                  <a:gd name="connsiteY20" fmla="*/ 174 h 55959"/>
                  <a:gd name="connsiteX21" fmla="*/ 18206 w 63698"/>
                  <a:gd name="connsiteY21" fmla="*/ 13469 h 55959"/>
                  <a:gd name="connsiteX22" fmla="*/ 18206 w 63698"/>
                  <a:gd name="connsiteY22" fmla="*/ 174 h 55959"/>
                  <a:gd name="connsiteX23" fmla="*/ 346 w 63698"/>
                  <a:gd name="connsiteY23" fmla="*/ 1563 h 55959"/>
                  <a:gd name="connsiteX24" fmla="*/ 346 w 63698"/>
                  <a:gd name="connsiteY24" fmla="*/ 5531 h 55959"/>
                  <a:gd name="connsiteX25" fmla="*/ 10268 w 63698"/>
                  <a:gd name="connsiteY25" fmla="*/ 1267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98" h="55959">
                    <a:moveTo>
                      <a:pt x="10268" y="12675"/>
                    </a:moveTo>
                    <a:lnTo>
                      <a:pt x="10268" y="46608"/>
                    </a:lnTo>
                    <a:cubicBezTo>
                      <a:pt x="10268" y="52164"/>
                      <a:pt x="8879" y="52164"/>
                      <a:pt x="346" y="52164"/>
                    </a:cubicBezTo>
                    <a:lnTo>
                      <a:pt x="346" y="56133"/>
                    </a:lnTo>
                    <a:cubicBezTo>
                      <a:pt x="4910" y="55935"/>
                      <a:pt x="11260" y="55736"/>
                      <a:pt x="14634" y="55736"/>
                    </a:cubicBezTo>
                    <a:cubicBezTo>
                      <a:pt x="18007" y="55736"/>
                      <a:pt x="24556" y="55935"/>
                      <a:pt x="28921" y="56133"/>
                    </a:cubicBezTo>
                    <a:lnTo>
                      <a:pt x="28921" y="52164"/>
                    </a:lnTo>
                    <a:cubicBezTo>
                      <a:pt x="20388" y="52164"/>
                      <a:pt x="18999" y="52164"/>
                      <a:pt x="18999" y="46608"/>
                    </a:cubicBezTo>
                    <a:lnTo>
                      <a:pt x="18999" y="23192"/>
                    </a:lnTo>
                    <a:cubicBezTo>
                      <a:pt x="18999" y="10096"/>
                      <a:pt x="27929" y="2952"/>
                      <a:pt x="36065" y="2952"/>
                    </a:cubicBezTo>
                    <a:cubicBezTo>
                      <a:pt x="44003" y="2952"/>
                      <a:pt x="45392" y="9897"/>
                      <a:pt x="45392" y="17041"/>
                    </a:cubicBezTo>
                    <a:lnTo>
                      <a:pt x="45392" y="46608"/>
                    </a:lnTo>
                    <a:cubicBezTo>
                      <a:pt x="45392" y="52164"/>
                      <a:pt x="44003" y="52164"/>
                      <a:pt x="35470" y="52164"/>
                    </a:cubicBezTo>
                    <a:lnTo>
                      <a:pt x="35470" y="56133"/>
                    </a:lnTo>
                    <a:cubicBezTo>
                      <a:pt x="40034" y="55935"/>
                      <a:pt x="46384" y="55736"/>
                      <a:pt x="49757" y="55736"/>
                    </a:cubicBezTo>
                    <a:cubicBezTo>
                      <a:pt x="53131" y="55736"/>
                      <a:pt x="59679" y="55935"/>
                      <a:pt x="64045" y="56133"/>
                    </a:cubicBezTo>
                    <a:lnTo>
                      <a:pt x="64045" y="52164"/>
                    </a:lnTo>
                    <a:cubicBezTo>
                      <a:pt x="57496" y="52164"/>
                      <a:pt x="54321" y="52164"/>
                      <a:pt x="54123" y="48394"/>
                    </a:cubicBezTo>
                    <a:lnTo>
                      <a:pt x="54123" y="24185"/>
                    </a:lnTo>
                    <a:cubicBezTo>
                      <a:pt x="54123" y="13469"/>
                      <a:pt x="54123" y="9500"/>
                      <a:pt x="50154" y="4936"/>
                    </a:cubicBezTo>
                    <a:cubicBezTo>
                      <a:pt x="48368" y="2753"/>
                      <a:pt x="44201" y="174"/>
                      <a:pt x="36859" y="174"/>
                    </a:cubicBezTo>
                    <a:cubicBezTo>
                      <a:pt x="27731" y="174"/>
                      <a:pt x="21778" y="5730"/>
                      <a:pt x="18206" y="13469"/>
                    </a:cubicBezTo>
                    <a:lnTo>
                      <a:pt x="18206" y="174"/>
                    </a:lnTo>
                    <a:lnTo>
                      <a:pt x="346" y="1563"/>
                    </a:lnTo>
                    <a:lnTo>
                      <a:pt x="346" y="5531"/>
                    </a:lnTo>
                    <a:cubicBezTo>
                      <a:pt x="9276" y="5531"/>
                      <a:pt x="10268" y="6524"/>
                      <a:pt x="10268" y="1267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97" name="Gráfico 5">
              <a:extLst>
                <a:ext uri="{FF2B5EF4-FFF2-40B4-BE49-F238E27FC236}">
                  <a16:creationId xmlns:a16="http://schemas.microsoft.com/office/drawing/2014/main" id="{E22B9316-523D-3CFC-BB81-F5A4ABF0DBA2}"/>
                </a:ext>
              </a:extLst>
            </p:cNvPr>
            <p:cNvGrpSpPr/>
            <p:nvPr/>
          </p:nvGrpSpPr>
          <p:grpSpPr>
            <a:xfrm>
              <a:off x="5468929" y="2803890"/>
              <a:ext cx="191716" cy="89098"/>
              <a:chOff x="5468929" y="2803890"/>
              <a:chExt cx="191716" cy="89098"/>
            </a:xfrm>
            <a:solidFill>
              <a:schemeClr val="tx1"/>
            </a:solidFill>
          </p:grpSpPr>
          <p:sp>
            <p:nvSpPr>
              <p:cNvPr id="498" name="Forma libre: forma 497">
                <a:extLst>
                  <a:ext uri="{FF2B5EF4-FFF2-40B4-BE49-F238E27FC236}">
                    <a16:creationId xmlns:a16="http://schemas.microsoft.com/office/drawing/2014/main" id="{34B06A78-EC95-C753-0A1C-0C29048FFCC9}"/>
                  </a:ext>
                </a:extLst>
              </p:cNvPr>
              <p:cNvSpPr/>
              <p:nvPr/>
            </p:nvSpPr>
            <p:spPr>
              <a:xfrm>
                <a:off x="5468929" y="2813812"/>
                <a:ext cx="39489" cy="79176"/>
              </a:xfrm>
              <a:custGeom>
                <a:avLst/>
                <a:gdLst>
                  <a:gd name="connsiteX0" fmla="*/ 19798 w 39489"/>
                  <a:gd name="connsiteY0" fmla="*/ 27360 h 79176"/>
                  <a:gd name="connsiteX1" fmla="*/ 37856 w 39489"/>
                  <a:gd name="connsiteY1" fmla="*/ 27360 h 79176"/>
                  <a:gd name="connsiteX2" fmla="*/ 37856 w 39489"/>
                  <a:gd name="connsiteY2" fmla="*/ 23391 h 79176"/>
                  <a:gd name="connsiteX3" fmla="*/ 19798 w 39489"/>
                  <a:gd name="connsiteY3" fmla="*/ 23391 h 79176"/>
                  <a:gd name="connsiteX4" fmla="*/ 19798 w 39489"/>
                  <a:gd name="connsiteY4" fmla="*/ 174 h 79176"/>
                  <a:gd name="connsiteX5" fmla="*/ 16623 w 39489"/>
                  <a:gd name="connsiteY5" fmla="*/ 174 h 79176"/>
                  <a:gd name="connsiteX6" fmla="*/ 352 w 39489"/>
                  <a:gd name="connsiteY6" fmla="*/ 24582 h 79176"/>
                  <a:gd name="connsiteX7" fmla="*/ 352 w 39489"/>
                  <a:gd name="connsiteY7" fmla="*/ 27360 h 79176"/>
                  <a:gd name="connsiteX8" fmla="*/ 11067 w 39489"/>
                  <a:gd name="connsiteY8" fmla="*/ 27360 h 79176"/>
                  <a:gd name="connsiteX9" fmla="*/ 11067 w 39489"/>
                  <a:gd name="connsiteY9" fmla="*/ 62285 h 79176"/>
                  <a:gd name="connsiteX10" fmla="*/ 27339 w 39489"/>
                  <a:gd name="connsiteY10" fmla="*/ 79350 h 79176"/>
                  <a:gd name="connsiteX11" fmla="*/ 39841 w 39489"/>
                  <a:gd name="connsiteY11" fmla="*/ 62285 h 79176"/>
                  <a:gd name="connsiteX12" fmla="*/ 39841 w 39489"/>
                  <a:gd name="connsiteY12" fmla="*/ 55141 h 79176"/>
                  <a:gd name="connsiteX13" fmla="*/ 36864 w 39489"/>
                  <a:gd name="connsiteY13" fmla="*/ 55141 h 79176"/>
                  <a:gd name="connsiteX14" fmla="*/ 36864 w 39489"/>
                  <a:gd name="connsiteY14" fmla="*/ 62086 h 79176"/>
                  <a:gd name="connsiteX15" fmla="*/ 28331 w 39489"/>
                  <a:gd name="connsiteY15" fmla="*/ 76175 h 79176"/>
                  <a:gd name="connsiteX16" fmla="*/ 19798 w 39489"/>
                  <a:gd name="connsiteY16" fmla="*/ 62483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89" h="79176">
                    <a:moveTo>
                      <a:pt x="19798" y="27360"/>
                    </a:moveTo>
                    <a:lnTo>
                      <a:pt x="37856" y="27360"/>
                    </a:lnTo>
                    <a:lnTo>
                      <a:pt x="37856" y="23391"/>
                    </a:lnTo>
                    <a:lnTo>
                      <a:pt x="19798" y="23391"/>
                    </a:lnTo>
                    <a:lnTo>
                      <a:pt x="19798" y="174"/>
                    </a:lnTo>
                    <a:lnTo>
                      <a:pt x="16623" y="174"/>
                    </a:lnTo>
                    <a:cubicBezTo>
                      <a:pt x="16623" y="10492"/>
                      <a:pt x="12853" y="24185"/>
                      <a:pt x="352" y="24582"/>
                    </a:cubicBezTo>
                    <a:lnTo>
                      <a:pt x="352" y="27360"/>
                    </a:lnTo>
                    <a:lnTo>
                      <a:pt x="11067" y="27360"/>
                    </a:lnTo>
                    <a:lnTo>
                      <a:pt x="11067" y="62285"/>
                    </a:lnTo>
                    <a:cubicBezTo>
                      <a:pt x="11067" y="77763"/>
                      <a:pt x="22775" y="79350"/>
                      <a:pt x="27339" y="79350"/>
                    </a:cubicBezTo>
                    <a:cubicBezTo>
                      <a:pt x="36467" y="79350"/>
                      <a:pt x="39841" y="70421"/>
                      <a:pt x="39841" y="62285"/>
                    </a:cubicBezTo>
                    <a:lnTo>
                      <a:pt x="39841" y="55141"/>
                    </a:lnTo>
                    <a:lnTo>
                      <a:pt x="36864" y="55141"/>
                    </a:lnTo>
                    <a:lnTo>
                      <a:pt x="36864" y="62086"/>
                    </a:lnTo>
                    <a:cubicBezTo>
                      <a:pt x="36864" y="71413"/>
                      <a:pt x="32895" y="76175"/>
                      <a:pt x="28331" y="76175"/>
                    </a:cubicBezTo>
                    <a:cubicBezTo>
                      <a:pt x="19798" y="76175"/>
                      <a:pt x="19798" y="64666"/>
                      <a:pt x="19798" y="6248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9" name="Forma libre: forma 498">
                <a:extLst>
                  <a:ext uri="{FF2B5EF4-FFF2-40B4-BE49-F238E27FC236}">
                    <a16:creationId xmlns:a16="http://schemas.microsoft.com/office/drawing/2014/main" id="{0BB4E4A3-6BA3-6138-AE98-90CF88F4853A}"/>
                  </a:ext>
                </a:extLst>
              </p:cNvPr>
              <p:cNvSpPr/>
              <p:nvPr/>
            </p:nvSpPr>
            <p:spPr>
              <a:xfrm>
                <a:off x="5519307" y="2835640"/>
                <a:ext cx="42465" cy="55959"/>
              </a:xfrm>
              <a:custGeom>
                <a:avLst/>
                <a:gdLst>
                  <a:gd name="connsiteX0" fmla="*/ 17818 w 42465"/>
                  <a:gd name="connsiteY0" fmla="*/ 14263 h 55959"/>
                  <a:gd name="connsiteX1" fmla="*/ 17818 w 42465"/>
                  <a:gd name="connsiteY1" fmla="*/ 174 h 55959"/>
                  <a:gd name="connsiteX2" fmla="*/ 355 w 42465"/>
                  <a:gd name="connsiteY2" fmla="*/ 1563 h 55959"/>
                  <a:gd name="connsiteX3" fmla="*/ 355 w 42465"/>
                  <a:gd name="connsiteY3" fmla="*/ 5531 h 55959"/>
                  <a:gd name="connsiteX4" fmla="*/ 10277 w 42465"/>
                  <a:gd name="connsiteY4" fmla="*/ 12675 h 55959"/>
                  <a:gd name="connsiteX5" fmla="*/ 10277 w 42465"/>
                  <a:gd name="connsiteY5" fmla="*/ 46608 h 55959"/>
                  <a:gd name="connsiteX6" fmla="*/ 355 w 42465"/>
                  <a:gd name="connsiteY6" fmla="*/ 52164 h 55959"/>
                  <a:gd name="connsiteX7" fmla="*/ 355 w 42465"/>
                  <a:gd name="connsiteY7" fmla="*/ 56133 h 55959"/>
                  <a:gd name="connsiteX8" fmla="*/ 14643 w 42465"/>
                  <a:gd name="connsiteY8" fmla="*/ 55736 h 55959"/>
                  <a:gd name="connsiteX9" fmla="*/ 30716 w 42465"/>
                  <a:gd name="connsiteY9" fmla="*/ 56133 h 55959"/>
                  <a:gd name="connsiteX10" fmla="*/ 30716 w 42465"/>
                  <a:gd name="connsiteY10" fmla="*/ 52164 h 55959"/>
                  <a:gd name="connsiteX11" fmla="*/ 28137 w 42465"/>
                  <a:gd name="connsiteY11" fmla="*/ 52164 h 55959"/>
                  <a:gd name="connsiteX12" fmla="*/ 18612 w 42465"/>
                  <a:gd name="connsiteY12" fmla="*/ 46211 h 55959"/>
                  <a:gd name="connsiteX13" fmla="*/ 18612 w 42465"/>
                  <a:gd name="connsiteY13" fmla="*/ 26764 h 55959"/>
                  <a:gd name="connsiteX14" fmla="*/ 33494 w 42465"/>
                  <a:gd name="connsiteY14" fmla="*/ 2952 h 55959"/>
                  <a:gd name="connsiteX15" fmla="*/ 34884 w 42465"/>
                  <a:gd name="connsiteY15" fmla="*/ 3150 h 55959"/>
                  <a:gd name="connsiteX16" fmla="*/ 31907 w 42465"/>
                  <a:gd name="connsiteY16" fmla="*/ 8111 h 55959"/>
                  <a:gd name="connsiteX17" fmla="*/ 37265 w 42465"/>
                  <a:gd name="connsiteY17" fmla="*/ 13469 h 55959"/>
                  <a:gd name="connsiteX18" fmla="*/ 42821 w 42465"/>
                  <a:gd name="connsiteY18" fmla="*/ 7913 h 55959"/>
                  <a:gd name="connsiteX19" fmla="*/ 33494 w 42465"/>
                  <a:gd name="connsiteY19" fmla="*/ 174 h 55959"/>
                  <a:gd name="connsiteX20" fmla="*/ 17818 w 42465"/>
                  <a:gd name="connsiteY20" fmla="*/ 1426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465" h="55959">
                    <a:moveTo>
                      <a:pt x="17818" y="14263"/>
                    </a:moveTo>
                    <a:lnTo>
                      <a:pt x="17818" y="174"/>
                    </a:lnTo>
                    <a:lnTo>
                      <a:pt x="355" y="1563"/>
                    </a:lnTo>
                    <a:lnTo>
                      <a:pt x="355" y="5531"/>
                    </a:lnTo>
                    <a:cubicBezTo>
                      <a:pt x="9087" y="5531"/>
                      <a:pt x="10277" y="6524"/>
                      <a:pt x="10277" y="12675"/>
                    </a:cubicBezTo>
                    <a:lnTo>
                      <a:pt x="10277" y="46608"/>
                    </a:lnTo>
                    <a:cubicBezTo>
                      <a:pt x="10277" y="52164"/>
                      <a:pt x="8888" y="52164"/>
                      <a:pt x="355" y="52164"/>
                    </a:cubicBezTo>
                    <a:lnTo>
                      <a:pt x="355" y="56133"/>
                    </a:lnTo>
                    <a:cubicBezTo>
                      <a:pt x="5316" y="55935"/>
                      <a:pt x="11269" y="55736"/>
                      <a:pt x="14643" y="55736"/>
                    </a:cubicBezTo>
                    <a:cubicBezTo>
                      <a:pt x="19802" y="55736"/>
                      <a:pt x="25755" y="55736"/>
                      <a:pt x="30716" y="56133"/>
                    </a:cubicBezTo>
                    <a:lnTo>
                      <a:pt x="30716" y="52164"/>
                    </a:lnTo>
                    <a:lnTo>
                      <a:pt x="28137" y="52164"/>
                    </a:lnTo>
                    <a:cubicBezTo>
                      <a:pt x="18810" y="52164"/>
                      <a:pt x="18612" y="50775"/>
                      <a:pt x="18612" y="46211"/>
                    </a:cubicBezTo>
                    <a:lnTo>
                      <a:pt x="18612" y="26764"/>
                    </a:lnTo>
                    <a:cubicBezTo>
                      <a:pt x="18612" y="14263"/>
                      <a:pt x="23771" y="2952"/>
                      <a:pt x="33494" y="2952"/>
                    </a:cubicBezTo>
                    <a:cubicBezTo>
                      <a:pt x="34288" y="2952"/>
                      <a:pt x="34487" y="2952"/>
                      <a:pt x="34884" y="3150"/>
                    </a:cubicBezTo>
                    <a:cubicBezTo>
                      <a:pt x="34487" y="3349"/>
                      <a:pt x="31907" y="4738"/>
                      <a:pt x="31907" y="8111"/>
                    </a:cubicBezTo>
                    <a:cubicBezTo>
                      <a:pt x="31907" y="11683"/>
                      <a:pt x="34487" y="13469"/>
                      <a:pt x="37265" y="13469"/>
                    </a:cubicBezTo>
                    <a:cubicBezTo>
                      <a:pt x="39646" y="13469"/>
                      <a:pt x="42821" y="12080"/>
                      <a:pt x="42821" y="7913"/>
                    </a:cubicBezTo>
                    <a:cubicBezTo>
                      <a:pt x="42821" y="3944"/>
                      <a:pt x="38852" y="174"/>
                      <a:pt x="33494" y="174"/>
                    </a:cubicBezTo>
                    <a:cubicBezTo>
                      <a:pt x="24168" y="174"/>
                      <a:pt x="19604" y="8706"/>
                      <a:pt x="17818" y="1426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0" name="Forma libre: forma 499">
                <a:extLst>
                  <a:ext uri="{FF2B5EF4-FFF2-40B4-BE49-F238E27FC236}">
                    <a16:creationId xmlns:a16="http://schemas.microsoft.com/office/drawing/2014/main" id="{52A0C5D3-8138-EB11-C0E2-C1CC10861A23}"/>
                  </a:ext>
                </a:extLst>
              </p:cNvPr>
              <p:cNvSpPr/>
              <p:nvPr/>
            </p:nvSpPr>
            <p:spPr>
              <a:xfrm>
                <a:off x="5568837" y="2835044"/>
                <a:ext cx="55959" cy="57943"/>
              </a:xfrm>
              <a:custGeom>
                <a:avLst/>
                <a:gdLst>
                  <a:gd name="connsiteX0" fmla="*/ 56319 w 55959"/>
                  <a:gd name="connsiteY0" fmla="*/ 29741 h 57943"/>
                  <a:gd name="connsiteX1" fmla="*/ 28339 w 55959"/>
                  <a:gd name="connsiteY1" fmla="*/ 174 h 57943"/>
                  <a:gd name="connsiteX2" fmla="*/ 359 w 55959"/>
                  <a:gd name="connsiteY2" fmla="*/ 29741 h 57943"/>
                  <a:gd name="connsiteX3" fmla="*/ 28339 w 55959"/>
                  <a:gd name="connsiteY3" fmla="*/ 58117 h 57943"/>
                  <a:gd name="connsiteX4" fmla="*/ 56319 w 55959"/>
                  <a:gd name="connsiteY4" fmla="*/ 29741 h 57943"/>
                  <a:gd name="connsiteX5" fmla="*/ 28339 w 55959"/>
                  <a:gd name="connsiteY5" fmla="*/ 54942 h 57943"/>
                  <a:gd name="connsiteX6" fmla="*/ 14052 w 55959"/>
                  <a:gd name="connsiteY6" fmla="*/ 46410 h 57943"/>
                  <a:gd name="connsiteX7" fmla="*/ 10877 w 55959"/>
                  <a:gd name="connsiteY7" fmla="*/ 28749 h 57943"/>
                  <a:gd name="connsiteX8" fmla="*/ 13853 w 55959"/>
                  <a:gd name="connsiteY8" fmla="*/ 11286 h 57943"/>
                  <a:gd name="connsiteX9" fmla="*/ 28339 w 55959"/>
                  <a:gd name="connsiteY9" fmla="*/ 2952 h 57943"/>
                  <a:gd name="connsiteX10" fmla="*/ 42627 w 55959"/>
                  <a:gd name="connsiteY10" fmla="*/ 11088 h 57943"/>
                  <a:gd name="connsiteX11" fmla="*/ 45802 w 55959"/>
                  <a:gd name="connsiteY11" fmla="*/ 28749 h 57943"/>
                  <a:gd name="connsiteX12" fmla="*/ 43023 w 55959"/>
                  <a:gd name="connsiteY12" fmla="*/ 45616 h 57943"/>
                  <a:gd name="connsiteX13" fmla="*/ 28339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319" y="29741"/>
                    </a:moveTo>
                    <a:cubicBezTo>
                      <a:pt x="56319" y="13469"/>
                      <a:pt x="43619" y="174"/>
                      <a:pt x="28339" y="174"/>
                    </a:cubicBezTo>
                    <a:cubicBezTo>
                      <a:pt x="12662" y="174"/>
                      <a:pt x="359" y="13866"/>
                      <a:pt x="359" y="29741"/>
                    </a:cubicBezTo>
                    <a:cubicBezTo>
                      <a:pt x="359" y="46013"/>
                      <a:pt x="13456" y="58117"/>
                      <a:pt x="28339" y="58117"/>
                    </a:cubicBezTo>
                    <a:cubicBezTo>
                      <a:pt x="43619" y="58117"/>
                      <a:pt x="56319" y="45814"/>
                      <a:pt x="56319" y="29741"/>
                    </a:cubicBezTo>
                    <a:close/>
                    <a:moveTo>
                      <a:pt x="28339" y="54942"/>
                    </a:moveTo>
                    <a:cubicBezTo>
                      <a:pt x="22981" y="54942"/>
                      <a:pt x="17425" y="52363"/>
                      <a:pt x="14052" y="46410"/>
                    </a:cubicBezTo>
                    <a:cubicBezTo>
                      <a:pt x="10877" y="40853"/>
                      <a:pt x="10877" y="33313"/>
                      <a:pt x="10877" y="28749"/>
                    </a:cubicBezTo>
                    <a:cubicBezTo>
                      <a:pt x="10877" y="23788"/>
                      <a:pt x="10877" y="16842"/>
                      <a:pt x="13853" y="11286"/>
                    </a:cubicBezTo>
                    <a:cubicBezTo>
                      <a:pt x="17227" y="5531"/>
                      <a:pt x="23180" y="2952"/>
                      <a:pt x="28339" y="2952"/>
                    </a:cubicBezTo>
                    <a:cubicBezTo>
                      <a:pt x="33895" y="2952"/>
                      <a:pt x="39253" y="5730"/>
                      <a:pt x="42627" y="11088"/>
                    </a:cubicBezTo>
                    <a:cubicBezTo>
                      <a:pt x="45802" y="16445"/>
                      <a:pt x="45802" y="23788"/>
                      <a:pt x="45802" y="28749"/>
                    </a:cubicBezTo>
                    <a:cubicBezTo>
                      <a:pt x="45802" y="33313"/>
                      <a:pt x="45802" y="40060"/>
                      <a:pt x="43023" y="45616"/>
                    </a:cubicBezTo>
                    <a:cubicBezTo>
                      <a:pt x="40245" y="51371"/>
                      <a:pt x="34689" y="54942"/>
                      <a:pt x="28339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1" name="Forma libre: forma 500">
                <a:extLst>
                  <a:ext uri="{FF2B5EF4-FFF2-40B4-BE49-F238E27FC236}">
                    <a16:creationId xmlns:a16="http://schemas.microsoft.com/office/drawing/2014/main" id="{BB65776C-DB26-4DAA-65EC-0D0202CBDB54}"/>
                  </a:ext>
                </a:extLst>
              </p:cNvPr>
              <p:cNvSpPr/>
              <p:nvPr/>
            </p:nvSpPr>
            <p:spPr>
              <a:xfrm>
                <a:off x="5632666" y="2803890"/>
                <a:ext cx="27979" cy="87709"/>
              </a:xfrm>
              <a:custGeom>
                <a:avLst/>
                <a:gdLst>
                  <a:gd name="connsiteX0" fmla="*/ 18620 w 27979"/>
                  <a:gd name="connsiteY0" fmla="*/ 174 h 87709"/>
                  <a:gd name="connsiteX1" fmla="*/ 364 w 27979"/>
                  <a:gd name="connsiteY1" fmla="*/ 1563 h 87709"/>
                  <a:gd name="connsiteX2" fmla="*/ 364 w 27979"/>
                  <a:gd name="connsiteY2" fmla="*/ 5531 h 87709"/>
                  <a:gd name="connsiteX3" fmla="*/ 10286 w 27979"/>
                  <a:gd name="connsiteY3" fmla="*/ 12477 h 87709"/>
                  <a:gd name="connsiteX4" fmla="*/ 10286 w 27979"/>
                  <a:gd name="connsiteY4" fmla="*/ 78358 h 87709"/>
                  <a:gd name="connsiteX5" fmla="*/ 364 w 27979"/>
                  <a:gd name="connsiteY5" fmla="*/ 83914 h 87709"/>
                  <a:gd name="connsiteX6" fmla="*/ 364 w 27979"/>
                  <a:gd name="connsiteY6" fmla="*/ 87883 h 87709"/>
                  <a:gd name="connsiteX7" fmla="*/ 14453 w 27979"/>
                  <a:gd name="connsiteY7" fmla="*/ 87486 h 87709"/>
                  <a:gd name="connsiteX8" fmla="*/ 28344 w 27979"/>
                  <a:gd name="connsiteY8" fmla="*/ 87883 h 87709"/>
                  <a:gd name="connsiteX9" fmla="*/ 28344 w 27979"/>
                  <a:gd name="connsiteY9" fmla="*/ 83914 h 87709"/>
                  <a:gd name="connsiteX10" fmla="*/ 18620 w 27979"/>
                  <a:gd name="connsiteY10" fmla="*/ 78358 h 8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79" h="87709">
                    <a:moveTo>
                      <a:pt x="18620" y="174"/>
                    </a:moveTo>
                    <a:lnTo>
                      <a:pt x="364" y="1563"/>
                    </a:lnTo>
                    <a:lnTo>
                      <a:pt x="364" y="5531"/>
                    </a:lnTo>
                    <a:cubicBezTo>
                      <a:pt x="9294" y="5531"/>
                      <a:pt x="10286" y="6325"/>
                      <a:pt x="10286" y="12477"/>
                    </a:cubicBezTo>
                    <a:lnTo>
                      <a:pt x="10286" y="78358"/>
                    </a:lnTo>
                    <a:cubicBezTo>
                      <a:pt x="10286" y="83914"/>
                      <a:pt x="8897" y="83914"/>
                      <a:pt x="364" y="83914"/>
                    </a:cubicBezTo>
                    <a:lnTo>
                      <a:pt x="364" y="87883"/>
                    </a:lnTo>
                    <a:cubicBezTo>
                      <a:pt x="4531" y="87685"/>
                      <a:pt x="11278" y="87486"/>
                      <a:pt x="14453" y="87486"/>
                    </a:cubicBezTo>
                    <a:cubicBezTo>
                      <a:pt x="17628" y="87486"/>
                      <a:pt x="23780" y="87685"/>
                      <a:pt x="28344" y="87883"/>
                    </a:cubicBezTo>
                    <a:lnTo>
                      <a:pt x="28344" y="83914"/>
                    </a:lnTo>
                    <a:cubicBezTo>
                      <a:pt x="20010" y="83914"/>
                      <a:pt x="18620" y="83914"/>
                      <a:pt x="18620" y="7835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612" name="Title 4">
            <a:extLst>
              <a:ext uri="{FF2B5EF4-FFF2-40B4-BE49-F238E27FC236}">
                <a16:creationId xmlns:a16="http://schemas.microsoft.com/office/drawing/2014/main" id="{52523153-E160-6515-915A-D1DC760D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Eventos síncronos</a:t>
            </a:r>
          </a:p>
        </p:txBody>
      </p:sp>
    </p:spTree>
    <p:extLst>
      <p:ext uri="{BB962C8B-B14F-4D97-AF65-F5344CB8AC3E}">
        <p14:creationId xmlns:p14="http://schemas.microsoft.com/office/powerpoint/2010/main" val="210122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0C91EA3-21BD-9066-1D83-9E8D8F424733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B286FF06-13A4-F0D1-0047-19DEDFB945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58649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520027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112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5C6F37A-1580-5EE8-33A4-4B8CAEDB65F2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7556EDA-F656-F145-208C-FA59B1D67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25654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113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7A8130-236D-ADD0-119B-5F8216E4FDD5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3198E64-E9C9-F340-E24C-C716CCD29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00367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FA419AF-7473-AB62-0A9F-C69AAACB0A21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3B65C670-774B-D75A-1FC6-387DB8A602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2759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115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BB8D5E6-4889-7B9B-3D60-E853A1BCB4DF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AA426E-1A58-1393-5A58-E8EA47288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5457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116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628651" y="2127231"/>
            <a:ext cx="7615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72DE377-7AD7-F27F-3060-3B5EB040487E}"/>
              </a:ext>
            </a:extLst>
          </p:cNvPr>
          <p:cNvSpPr/>
          <p:nvPr/>
        </p:nvSpPr>
        <p:spPr>
          <a:xfrm>
            <a:off x="8001000" y="697992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9930932A-8947-7792-D431-9236E7ED1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2263605"/>
              </p:ext>
            </p:extLst>
          </p:nvPr>
        </p:nvGraphicFramePr>
        <p:xfrm>
          <a:off x="0" y="697992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36875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1733252" y="2932926"/>
            <a:ext cx="5677496" cy="716593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265212" y="3838948"/>
            <a:ext cx="8613578" cy="716594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074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52735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02599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3625056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4217194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4513263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4926807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14194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604440" y="2932711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2541985" y="2932711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3303983" y="2932711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5928916" y="2932711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06596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604441" y="2932711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32342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A52CA51-F46E-3E0E-90A0-14B1C354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Modelo en V</a:t>
            </a:r>
          </a:p>
        </p:txBody>
      </p:sp>
    </p:spTree>
    <p:extLst>
      <p:ext uri="{BB962C8B-B14F-4D97-AF65-F5344CB8AC3E}">
        <p14:creationId xmlns:p14="http://schemas.microsoft.com/office/powerpoint/2010/main" val="353951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833638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451FC7-5035-7A14-8BAD-8124FA7B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388E2-559B-7A9C-F487-24BD8FD4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50" y="2114266"/>
            <a:ext cx="5368500" cy="26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12250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45EF8D-C7CC-61DB-6BFA-609E31A8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46041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30148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8BAE6F-B4AB-B50B-D2B8-1D8E1376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4FA4-BE78-2F03-A97A-7200044FE343}"/>
              </a:ext>
            </a:extLst>
          </p:cNvPr>
          <p:cNvSpPr txBox="1"/>
          <p:nvPr/>
        </p:nvSpPr>
        <p:spPr>
          <a:xfrm>
            <a:off x="2280642" y="3925289"/>
            <a:ext cx="458271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100" u="sng" dirty="0">
                <a:solidFill>
                  <a:srgbClr val="FF0000"/>
                </a:solidFill>
                <a:uFill>
                  <a:solidFill>
                    <a:schemeClr val="bg1"/>
                  </a:solidFill>
                </a:uFill>
                <a:latin typeface="CMU Serif" panose="020006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s-ES" sz="2100" u="sng" dirty="0" err="1">
                <a:solidFill>
                  <a:srgbClr val="FF0000"/>
                </a:solidFill>
                <a:uFill>
                  <a:solidFill>
                    <a:schemeClr val="bg1"/>
                  </a:solidFill>
                </a:uFill>
                <a:latin typeface="CMU Serif" panose="020006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dweggg</a:t>
            </a:r>
            <a:r>
              <a:rPr lang="es-ES" sz="2100" u="sng" dirty="0">
                <a:solidFill>
                  <a:srgbClr val="FF0000"/>
                </a:solidFill>
                <a:uFill>
                  <a:solidFill>
                    <a:schemeClr val="bg1"/>
                  </a:solidFill>
                </a:uFill>
                <a:latin typeface="CMU Serif" panose="020006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sz="2100" u="sng" dirty="0" err="1">
                <a:solidFill>
                  <a:srgbClr val="FF0000"/>
                </a:solidFill>
                <a:uFill>
                  <a:solidFill>
                    <a:schemeClr val="bg1"/>
                  </a:solidFill>
                </a:uFill>
                <a:latin typeface="CMU Serif" panose="020006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Inverter</a:t>
            </a:r>
            <a:endParaRPr lang="es-ES" sz="2100" u="sng" dirty="0">
              <a:solidFill>
                <a:srgbClr val="FF0000"/>
              </a:solidFill>
              <a:uFill>
                <a:solidFill>
                  <a:schemeClr val="bg1"/>
                </a:solidFill>
              </a:uFill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56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44537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7250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09" y="1820987"/>
            <a:ext cx="5717382" cy="32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8293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169781"/>
              </p:ext>
            </p:extLst>
          </p:nvPr>
        </p:nvGraphicFramePr>
        <p:xfrm>
          <a:off x="0" y="658293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4766481" y="1862640"/>
            <a:ext cx="4098217" cy="3132719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9" y="2448841"/>
            <a:ext cx="4000500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298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337562" y="1844373"/>
            <a:ext cx="7148548" cy="3169255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36562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5683411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385930" y="1833475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6051602" y="2282872"/>
            <a:ext cx="149424" cy="14942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657856" y="382462"/>
            <a:ext cx="4582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Espacio Vectorial</a:t>
            </a:r>
          </a:p>
        </p:txBody>
      </p: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396404" y="2505650"/>
            <a:ext cx="4725300" cy="209492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/>
          <p:nvPr/>
        </p:nvCxnSpPr>
        <p:spPr>
          <a:xfrm>
            <a:off x="973843" y="232150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C 0.05573 -0.0581 0.14253 -0.03796 0.19409 0.0463 C 0.24271 0.1338 0.23837 0.25301 0.18125 0.3125 C 0.12343 0.37014 0.0368 0.34745 -0.01268 0.26296 C -0.06337 0.17662 -0.05782 0.06019 3.05556E-6 -1.11111E-6 Z " pathEditMode="relative" rAng="1932000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85185E-6 L 0.30643 -0.00185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674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6471230" cy="1325563"/>
          </a:xfrm>
        </p:spPr>
        <p:txBody>
          <a:bodyPr/>
          <a:lstStyle/>
          <a:p>
            <a:r>
              <a:rPr lang="es-ES" dirty="0"/>
              <a:t>Transformada de Clarke</a:t>
            </a:r>
            <a:br>
              <a:rPr lang="es-ES" dirty="0"/>
            </a:br>
            <a:r>
              <a:rPr lang="es-ES" dirty="0"/>
              <a:t>ortonormal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746670"/>
              </p:ext>
            </p:extLst>
          </p:nvPr>
        </p:nvGraphicFramePr>
        <p:xfrm>
          <a:off x="0" y="6579674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869E96-EFB8-9FE4-D2CF-804435CE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grpSp>
        <p:nvGrpSpPr>
          <p:cNvPr id="154" name="Group 153" descr="a">
            <a:extLst>
              <a:ext uri="{FF2B5EF4-FFF2-40B4-BE49-F238E27FC236}">
                <a16:creationId xmlns:a16="http://schemas.microsoft.com/office/drawing/2014/main" id="{ED7BC397-8E50-1635-12FB-B7D2027F2409}"/>
              </a:ext>
            </a:extLst>
          </p:cNvPr>
          <p:cNvGrpSpPr/>
          <p:nvPr/>
        </p:nvGrpSpPr>
        <p:grpSpPr>
          <a:xfrm>
            <a:off x="6245252" y="1041402"/>
            <a:ext cx="2526086" cy="2878960"/>
            <a:chOff x="5474692" y="2839934"/>
            <a:chExt cx="1252835" cy="142784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482C8-9CC7-1FEA-35EA-CEFC02A5A257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2FE6FC0-AC37-357A-FAB8-1B3ED353263B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4E0BD8-CF07-B7F3-EF47-F468F6A0B436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3762E8-3114-E6C7-7924-587237BAD7E0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8AB5EC-427C-BEAD-1901-53EB89422579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21474A-C8F4-9BC3-E55E-8134351A7D3D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A9CBFE-8497-06D5-2481-5C32EE89957E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4D2556-11AE-9B33-3FF9-B34AE447DAD7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740013-A3DB-4562-C38A-92285362A7C0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6BC97B-546D-98D6-AC1C-148C3DCEADF7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2DD920-7CE4-7575-7A10-249619785E47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82036B-6152-1089-5A4F-568E25DE002A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6954D2-A0D3-77BB-7E8D-FBEDECFFA56D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233561-99AA-3B2A-826E-4DE0F827BA5C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A31C61-7A62-B96D-34E2-3D6E3B156F91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DB9D88-EBAE-71B1-9F96-1D3D287BBCA0}"/>
                </a:ext>
              </a:extLst>
            </p:cNvPr>
            <p:cNvSpPr/>
            <p:nvPr/>
          </p:nvSpPr>
          <p:spPr>
            <a:xfrm flipV="1">
              <a:off x="5941516" y="3553858"/>
              <a:ext cx="153243" cy="87747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C34307-DC5C-DC2A-4054-25CEB14AA1D3}"/>
                </a:ext>
              </a:extLst>
            </p:cNvPr>
            <p:cNvSpPr/>
            <p:nvPr/>
          </p:nvSpPr>
          <p:spPr>
            <a:xfrm>
              <a:off x="5910113" y="3630556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AE5918-A143-634D-6C25-AB619D8D0C75}"/>
                </a:ext>
              </a:extLst>
            </p:cNvPr>
            <p:cNvSpPr/>
            <p:nvPr/>
          </p:nvSpPr>
          <p:spPr>
            <a:xfrm rot="9009841" flipV="1">
              <a:off x="5907703" y="3637864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AB19A43-1C86-A77B-F866-FE0FB45F3D4A}"/>
                </a:ext>
              </a:extLst>
            </p:cNvPr>
            <p:cNvSpPr/>
            <p:nvPr/>
          </p:nvSpPr>
          <p:spPr>
            <a:xfrm flipV="1">
              <a:off x="6094759" y="3553858"/>
              <a:ext cx="62656" cy="130853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E33C08-B818-5512-3873-86058F03D9F9}"/>
                </a:ext>
              </a:extLst>
            </p:cNvPr>
            <p:cNvSpPr/>
            <p:nvPr/>
          </p:nvSpPr>
          <p:spPr>
            <a:xfrm>
              <a:off x="6145907" y="3679212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BF6E66-E020-AB1F-0155-91C5971BC6A5}"/>
                </a:ext>
              </a:extLst>
            </p:cNvPr>
            <p:cNvSpPr/>
            <p:nvPr/>
          </p:nvSpPr>
          <p:spPr>
            <a:xfrm rot="3866908" flipV="1">
              <a:off x="6147136" y="3688263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60B395-7BBF-FB53-D9DB-6AC27E819792}"/>
                </a:ext>
              </a:extLst>
            </p:cNvPr>
            <p:cNvSpPr/>
            <p:nvPr/>
          </p:nvSpPr>
          <p:spPr>
            <a:xfrm>
              <a:off x="6186275" y="3761141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41712C-9C9F-D69B-7EBA-58B04A622A73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239E6B-62FD-13B9-1895-2204B306C18C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0F097C-B7B0-A3AA-1FBE-232EA06398D0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DA498E-2710-CF90-4340-598352DDC0DE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1562F2-E405-2EE5-8C20-7B7F8384DC4D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7471AF-C820-762D-AE6F-022B99C9946A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F5BC6B-80BC-8D11-A282-4734C5ABA089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EED7A3-E32A-64F6-B4C9-EC139E8EF255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D65E77-22D8-661C-B53B-3A25216C0CBE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434093-93AC-A2EA-0378-9AFC05573C14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374682-828B-0C96-7D37-4643E83ADE0A}"/>
                </a:ext>
              </a:extLst>
            </p:cNvPr>
            <p:cNvSpPr/>
            <p:nvPr/>
          </p:nvSpPr>
          <p:spPr>
            <a:xfrm>
              <a:off x="5763337" y="3694630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372662" y="1823147"/>
                <a:ext cx="4232355" cy="20431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2" y="1823147"/>
                <a:ext cx="4232355" cy="20431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upo 40">
            <a:extLst>
              <a:ext uri="{FF2B5EF4-FFF2-40B4-BE49-F238E27FC236}">
                <a16:creationId xmlns:a16="http://schemas.microsoft.com/office/drawing/2014/main" id="{BA921A89-1CA9-DFFA-0E4A-A23101A1945F}"/>
              </a:ext>
            </a:extLst>
          </p:cNvPr>
          <p:cNvGrpSpPr/>
          <p:nvPr/>
        </p:nvGrpSpPr>
        <p:grpSpPr>
          <a:xfrm>
            <a:off x="4563426" y="4021104"/>
            <a:ext cx="4535601" cy="2376005"/>
            <a:chOff x="4753266" y="3469598"/>
            <a:chExt cx="3526094" cy="1847168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8566BF2-81AD-9C0C-FF12-20FDCA2C42A1}"/>
                </a:ext>
              </a:extLst>
            </p:cNvPr>
            <p:cNvSpPr/>
            <p:nvPr/>
          </p:nvSpPr>
          <p:spPr>
            <a:xfrm flipV="1">
              <a:off x="5047092" y="3469598"/>
              <a:ext cx="2856796" cy="1847168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1584941 h 1584877"/>
                <a:gd name="connsiteX2" fmla="*/ 350236 w 2451141"/>
                <a:gd name="connsiteY2" fmla="*/ 63 h 1584877"/>
                <a:gd name="connsiteX3" fmla="*/ 350236 w 2451141"/>
                <a:gd name="connsiteY3" fmla="*/ 1584941 h 1584877"/>
                <a:gd name="connsiteX4" fmla="*/ 700441 w 2451141"/>
                <a:gd name="connsiteY4" fmla="*/ 63 h 1584877"/>
                <a:gd name="connsiteX5" fmla="*/ 700441 w 2451141"/>
                <a:gd name="connsiteY5" fmla="*/ 1584941 h 1584877"/>
                <a:gd name="connsiteX6" fmla="*/ 1050597 w 2451141"/>
                <a:gd name="connsiteY6" fmla="*/ 63 h 1584877"/>
                <a:gd name="connsiteX7" fmla="*/ 1050597 w 2451141"/>
                <a:gd name="connsiteY7" fmla="*/ 1584941 h 1584877"/>
                <a:gd name="connsiteX8" fmla="*/ 1400754 w 2451141"/>
                <a:gd name="connsiteY8" fmla="*/ 63 h 1584877"/>
                <a:gd name="connsiteX9" fmla="*/ 1400754 w 2451141"/>
                <a:gd name="connsiteY9" fmla="*/ 1584941 h 1584877"/>
                <a:gd name="connsiteX10" fmla="*/ 1750910 w 2451141"/>
                <a:gd name="connsiteY10" fmla="*/ 63 h 1584877"/>
                <a:gd name="connsiteX11" fmla="*/ 1750910 w 2451141"/>
                <a:gd name="connsiteY11" fmla="*/ 1584941 h 1584877"/>
                <a:gd name="connsiteX12" fmla="*/ 2101066 w 2451141"/>
                <a:gd name="connsiteY12" fmla="*/ 63 h 1584877"/>
                <a:gd name="connsiteX13" fmla="*/ 2101066 w 2451141"/>
                <a:gd name="connsiteY13" fmla="*/ 1584941 h 1584877"/>
                <a:gd name="connsiteX14" fmla="*/ 2451222 w 2451141"/>
                <a:gd name="connsiteY14" fmla="*/ 63 h 1584877"/>
                <a:gd name="connsiteX15" fmla="*/ 2451222 w 2451141"/>
                <a:gd name="connsiteY15" fmla="*/ 1584941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1584941"/>
                  </a:lnTo>
                  <a:moveTo>
                    <a:pt x="350236" y="63"/>
                  </a:moveTo>
                  <a:lnTo>
                    <a:pt x="350236" y="1584941"/>
                  </a:lnTo>
                  <a:moveTo>
                    <a:pt x="700441" y="63"/>
                  </a:moveTo>
                  <a:lnTo>
                    <a:pt x="700441" y="1584941"/>
                  </a:lnTo>
                  <a:moveTo>
                    <a:pt x="1050597" y="63"/>
                  </a:moveTo>
                  <a:lnTo>
                    <a:pt x="1050597" y="1584941"/>
                  </a:lnTo>
                  <a:moveTo>
                    <a:pt x="1400754" y="63"/>
                  </a:moveTo>
                  <a:lnTo>
                    <a:pt x="1400754" y="1584941"/>
                  </a:lnTo>
                  <a:moveTo>
                    <a:pt x="1750910" y="63"/>
                  </a:moveTo>
                  <a:lnTo>
                    <a:pt x="1750910" y="1584941"/>
                  </a:lnTo>
                  <a:moveTo>
                    <a:pt x="2101066" y="63"/>
                  </a:moveTo>
                  <a:lnTo>
                    <a:pt x="2101066" y="1584941"/>
                  </a:lnTo>
                  <a:moveTo>
                    <a:pt x="2451222" y="63"/>
                  </a:moveTo>
                  <a:lnTo>
                    <a:pt x="2451222" y="1584941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A34E830-491E-C8AB-70F0-9AC34675B62F}"/>
                </a:ext>
              </a:extLst>
            </p:cNvPr>
            <p:cNvSpPr/>
            <p:nvPr/>
          </p:nvSpPr>
          <p:spPr>
            <a:xfrm flipV="1">
              <a:off x="4753266" y="3751383"/>
              <a:ext cx="3526094" cy="12831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3025482 w 3025401"/>
                <a:gd name="connsiteY1" fmla="*/ 63 h 1100935"/>
                <a:gd name="connsiteX2" fmla="*/ 80 w 3025401"/>
                <a:gd name="connsiteY2" fmla="*/ 550507 h 1100935"/>
                <a:gd name="connsiteX3" fmla="*/ 3025482 w 3025401"/>
                <a:gd name="connsiteY3" fmla="*/ 550507 h 1100935"/>
                <a:gd name="connsiteX4" fmla="*/ 80 w 3025401"/>
                <a:gd name="connsiteY4" fmla="*/ 1100999 h 1100935"/>
                <a:gd name="connsiteX5" fmla="*/ 3025482 w 3025401"/>
                <a:gd name="connsiteY5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3025482" y="63"/>
                  </a:lnTo>
                  <a:moveTo>
                    <a:pt x="80" y="550507"/>
                  </a:moveTo>
                  <a:lnTo>
                    <a:pt x="3025482" y="550507"/>
                  </a:lnTo>
                  <a:moveTo>
                    <a:pt x="80" y="1100999"/>
                  </a:moveTo>
                  <a:lnTo>
                    <a:pt x="3025482" y="1100999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4BAA1B-7423-206F-E8BE-5BF89C96DC03}"/>
                </a:ext>
              </a:extLst>
            </p:cNvPr>
            <p:cNvSpPr/>
            <p:nvPr/>
          </p:nvSpPr>
          <p:spPr>
            <a:xfrm flipV="1">
              <a:off x="5047092" y="3469598"/>
              <a:ext cx="2856796" cy="1847168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53879 h 1584877"/>
                <a:gd name="connsiteX2" fmla="*/ 350236 w 2451141"/>
                <a:gd name="connsiteY2" fmla="*/ 63 h 1584877"/>
                <a:gd name="connsiteX3" fmla="*/ 350236 w 2451141"/>
                <a:gd name="connsiteY3" fmla="*/ 53879 h 1584877"/>
                <a:gd name="connsiteX4" fmla="*/ 700441 w 2451141"/>
                <a:gd name="connsiteY4" fmla="*/ 63 h 1584877"/>
                <a:gd name="connsiteX5" fmla="*/ 700441 w 2451141"/>
                <a:gd name="connsiteY5" fmla="*/ 53879 h 1584877"/>
                <a:gd name="connsiteX6" fmla="*/ 1050597 w 2451141"/>
                <a:gd name="connsiteY6" fmla="*/ 63 h 1584877"/>
                <a:gd name="connsiteX7" fmla="*/ 1050597 w 2451141"/>
                <a:gd name="connsiteY7" fmla="*/ 53879 h 1584877"/>
                <a:gd name="connsiteX8" fmla="*/ 1400754 w 2451141"/>
                <a:gd name="connsiteY8" fmla="*/ 63 h 1584877"/>
                <a:gd name="connsiteX9" fmla="*/ 1400754 w 2451141"/>
                <a:gd name="connsiteY9" fmla="*/ 53879 h 1584877"/>
                <a:gd name="connsiteX10" fmla="*/ 1750910 w 2451141"/>
                <a:gd name="connsiteY10" fmla="*/ 63 h 1584877"/>
                <a:gd name="connsiteX11" fmla="*/ 1750910 w 2451141"/>
                <a:gd name="connsiteY11" fmla="*/ 53879 h 1584877"/>
                <a:gd name="connsiteX12" fmla="*/ 2101066 w 2451141"/>
                <a:gd name="connsiteY12" fmla="*/ 63 h 1584877"/>
                <a:gd name="connsiteX13" fmla="*/ 2101066 w 2451141"/>
                <a:gd name="connsiteY13" fmla="*/ 53879 h 1584877"/>
                <a:gd name="connsiteX14" fmla="*/ 2451222 w 2451141"/>
                <a:gd name="connsiteY14" fmla="*/ 63 h 1584877"/>
                <a:gd name="connsiteX15" fmla="*/ 2451222 w 2451141"/>
                <a:gd name="connsiteY15" fmla="*/ 53879 h 1584877"/>
                <a:gd name="connsiteX16" fmla="*/ 80 w 2451141"/>
                <a:gd name="connsiteY16" fmla="*/ 1584941 h 1584877"/>
                <a:gd name="connsiteX17" fmla="*/ 80 w 2451141"/>
                <a:gd name="connsiteY17" fmla="*/ 1531176 h 1584877"/>
                <a:gd name="connsiteX18" fmla="*/ 350236 w 2451141"/>
                <a:gd name="connsiteY18" fmla="*/ 1584941 h 1584877"/>
                <a:gd name="connsiteX19" fmla="*/ 350236 w 2451141"/>
                <a:gd name="connsiteY19" fmla="*/ 1531176 h 1584877"/>
                <a:gd name="connsiteX20" fmla="*/ 700441 w 2451141"/>
                <a:gd name="connsiteY20" fmla="*/ 1584941 h 1584877"/>
                <a:gd name="connsiteX21" fmla="*/ 700441 w 2451141"/>
                <a:gd name="connsiteY21" fmla="*/ 1531176 h 1584877"/>
                <a:gd name="connsiteX22" fmla="*/ 1050597 w 2451141"/>
                <a:gd name="connsiteY22" fmla="*/ 1584941 h 1584877"/>
                <a:gd name="connsiteX23" fmla="*/ 1050597 w 2451141"/>
                <a:gd name="connsiteY23" fmla="*/ 1531176 h 1584877"/>
                <a:gd name="connsiteX24" fmla="*/ 1400754 w 2451141"/>
                <a:gd name="connsiteY24" fmla="*/ 1584941 h 1584877"/>
                <a:gd name="connsiteX25" fmla="*/ 1400754 w 2451141"/>
                <a:gd name="connsiteY25" fmla="*/ 1531176 h 1584877"/>
                <a:gd name="connsiteX26" fmla="*/ 1750910 w 2451141"/>
                <a:gd name="connsiteY26" fmla="*/ 1584941 h 1584877"/>
                <a:gd name="connsiteX27" fmla="*/ 1750910 w 2451141"/>
                <a:gd name="connsiteY27" fmla="*/ 1531176 h 1584877"/>
                <a:gd name="connsiteX28" fmla="*/ 2101066 w 2451141"/>
                <a:gd name="connsiteY28" fmla="*/ 1584941 h 1584877"/>
                <a:gd name="connsiteX29" fmla="*/ 2101066 w 2451141"/>
                <a:gd name="connsiteY29" fmla="*/ 1531176 h 1584877"/>
                <a:gd name="connsiteX30" fmla="*/ 2451222 w 2451141"/>
                <a:gd name="connsiteY30" fmla="*/ 1584941 h 1584877"/>
                <a:gd name="connsiteX31" fmla="*/ 2451222 w 2451141"/>
                <a:gd name="connsiteY31" fmla="*/ 1531176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53879"/>
                  </a:lnTo>
                  <a:moveTo>
                    <a:pt x="350236" y="63"/>
                  </a:moveTo>
                  <a:lnTo>
                    <a:pt x="350236" y="53879"/>
                  </a:lnTo>
                  <a:moveTo>
                    <a:pt x="700441" y="63"/>
                  </a:moveTo>
                  <a:lnTo>
                    <a:pt x="700441" y="53879"/>
                  </a:lnTo>
                  <a:moveTo>
                    <a:pt x="1050597" y="63"/>
                  </a:moveTo>
                  <a:lnTo>
                    <a:pt x="1050597" y="53879"/>
                  </a:lnTo>
                  <a:moveTo>
                    <a:pt x="1400754" y="63"/>
                  </a:moveTo>
                  <a:lnTo>
                    <a:pt x="1400754" y="53879"/>
                  </a:lnTo>
                  <a:moveTo>
                    <a:pt x="1750910" y="63"/>
                  </a:moveTo>
                  <a:lnTo>
                    <a:pt x="1750910" y="53879"/>
                  </a:lnTo>
                  <a:moveTo>
                    <a:pt x="2101066" y="63"/>
                  </a:moveTo>
                  <a:lnTo>
                    <a:pt x="2101066" y="53879"/>
                  </a:lnTo>
                  <a:moveTo>
                    <a:pt x="2451222" y="63"/>
                  </a:moveTo>
                  <a:lnTo>
                    <a:pt x="2451222" y="53879"/>
                  </a:lnTo>
                  <a:moveTo>
                    <a:pt x="80" y="1584941"/>
                  </a:moveTo>
                  <a:lnTo>
                    <a:pt x="80" y="1531176"/>
                  </a:lnTo>
                  <a:moveTo>
                    <a:pt x="350236" y="1584941"/>
                  </a:moveTo>
                  <a:lnTo>
                    <a:pt x="350236" y="1531176"/>
                  </a:lnTo>
                  <a:moveTo>
                    <a:pt x="700441" y="1584941"/>
                  </a:moveTo>
                  <a:lnTo>
                    <a:pt x="700441" y="1531176"/>
                  </a:lnTo>
                  <a:moveTo>
                    <a:pt x="1050597" y="1584941"/>
                  </a:moveTo>
                  <a:lnTo>
                    <a:pt x="1050597" y="1531176"/>
                  </a:lnTo>
                  <a:moveTo>
                    <a:pt x="1400754" y="1584941"/>
                  </a:moveTo>
                  <a:lnTo>
                    <a:pt x="1400754" y="1531176"/>
                  </a:lnTo>
                  <a:moveTo>
                    <a:pt x="1750910" y="1584941"/>
                  </a:moveTo>
                  <a:lnTo>
                    <a:pt x="1750910" y="1531176"/>
                  </a:lnTo>
                  <a:moveTo>
                    <a:pt x="2101066" y="1584941"/>
                  </a:moveTo>
                  <a:lnTo>
                    <a:pt x="2101066" y="1531176"/>
                  </a:lnTo>
                  <a:moveTo>
                    <a:pt x="2451222" y="1584941"/>
                  </a:moveTo>
                  <a:lnTo>
                    <a:pt x="2451222" y="153117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64D62F-AA06-1633-5336-7FF067A53804}"/>
                </a:ext>
              </a:extLst>
            </p:cNvPr>
            <p:cNvSpPr/>
            <p:nvPr/>
          </p:nvSpPr>
          <p:spPr>
            <a:xfrm flipV="1">
              <a:off x="4753266" y="3751383"/>
              <a:ext cx="3526094" cy="12831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53946 w 3025401"/>
                <a:gd name="connsiteY1" fmla="*/ 63 h 1100935"/>
                <a:gd name="connsiteX2" fmla="*/ 80 w 3025401"/>
                <a:gd name="connsiteY2" fmla="*/ 550507 h 1100935"/>
                <a:gd name="connsiteX3" fmla="*/ 53946 w 3025401"/>
                <a:gd name="connsiteY3" fmla="*/ 550507 h 1100935"/>
                <a:gd name="connsiteX4" fmla="*/ 80 w 3025401"/>
                <a:gd name="connsiteY4" fmla="*/ 1100999 h 1100935"/>
                <a:gd name="connsiteX5" fmla="*/ 53946 w 3025401"/>
                <a:gd name="connsiteY5" fmla="*/ 1100999 h 1100935"/>
                <a:gd name="connsiteX6" fmla="*/ 3025482 w 3025401"/>
                <a:gd name="connsiteY6" fmla="*/ 63 h 1100935"/>
                <a:gd name="connsiteX7" fmla="*/ 2971615 w 3025401"/>
                <a:gd name="connsiteY7" fmla="*/ 63 h 1100935"/>
                <a:gd name="connsiteX8" fmla="*/ 3025482 w 3025401"/>
                <a:gd name="connsiteY8" fmla="*/ 550507 h 1100935"/>
                <a:gd name="connsiteX9" fmla="*/ 2971615 w 3025401"/>
                <a:gd name="connsiteY9" fmla="*/ 550507 h 1100935"/>
                <a:gd name="connsiteX10" fmla="*/ 3025482 w 3025401"/>
                <a:gd name="connsiteY10" fmla="*/ 1100999 h 1100935"/>
                <a:gd name="connsiteX11" fmla="*/ 2971615 w 3025401"/>
                <a:gd name="connsiteY11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53946" y="63"/>
                  </a:lnTo>
                  <a:moveTo>
                    <a:pt x="80" y="550507"/>
                  </a:moveTo>
                  <a:lnTo>
                    <a:pt x="53946" y="550507"/>
                  </a:lnTo>
                  <a:moveTo>
                    <a:pt x="80" y="1100999"/>
                  </a:moveTo>
                  <a:lnTo>
                    <a:pt x="53946" y="1100999"/>
                  </a:lnTo>
                  <a:moveTo>
                    <a:pt x="3025482" y="63"/>
                  </a:moveTo>
                  <a:lnTo>
                    <a:pt x="2971615" y="63"/>
                  </a:lnTo>
                  <a:moveTo>
                    <a:pt x="3025482" y="550507"/>
                  </a:moveTo>
                  <a:lnTo>
                    <a:pt x="2971615" y="550507"/>
                  </a:lnTo>
                  <a:moveTo>
                    <a:pt x="3025482" y="1100999"/>
                  </a:moveTo>
                  <a:lnTo>
                    <a:pt x="2971615" y="11009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66" name="Graphic 159">
              <a:extLst>
                <a:ext uri="{FF2B5EF4-FFF2-40B4-BE49-F238E27FC236}">
                  <a16:creationId xmlns:a16="http://schemas.microsoft.com/office/drawing/2014/main" id="{4B6E3779-9471-B8CD-22A6-1E2F1D8D2976}"/>
                </a:ext>
              </a:extLst>
            </p:cNvPr>
            <p:cNvGrpSpPr/>
            <p:nvPr/>
          </p:nvGrpSpPr>
          <p:grpSpPr>
            <a:xfrm>
              <a:off x="5047092" y="3623515"/>
              <a:ext cx="2938441" cy="1539336"/>
              <a:chOff x="4982281" y="2820875"/>
              <a:chExt cx="2521193" cy="1320756"/>
            </a:xfrm>
            <a:noFill/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90EE679-4BCC-6F0B-4EB9-D26D3EAE5F79}"/>
                  </a:ext>
                </a:extLst>
              </p:cNvPr>
              <p:cNvSpPr/>
              <p:nvPr/>
            </p:nvSpPr>
            <p:spPr>
              <a:xfrm flipV="1">
                <a:off x="4982281" y="2820875"/>
                <a:ext cx="2521193" cy="1320359"/>
              </a:xfrm>
              <a:custGeom>
                <a:avLst/>
                <a:gdLst>
                  <a:gd name="connsiteX0" fmla="*/ 80 w 2521193"/>
                  <a:gd name="connsiteY0" fmla="*/ 660219 h 1320359"/>
                  <a:gd name="connsiteX1" fmla="*/ 51563 w 2521193"/>
                  <a:gd name="connsiteY1" fmla="*/ 827760 h 1320359"/>
                  <a:gd name="connsiteX2" fmla="*/ 102997 w 2521193"/>
                  <a:gd name="connsiteY2" fmla="*/ 984350 h 1320359"/>
                  <a:gd name="connsiteX3" fmla="*/ 154430 w 2521193"/>
                  <a:gd name="connsiteY3" fmla="*/ 1119731 h 1320359"/>
                  <a:gd name="connsiteX4" fmla="*/ 205914 w 2521193"/>
                  <a:gd name="connsiteY4" fmla="*/ 1225082 h 1320359"/>
                  <a:gd name="connsiteX5" fmla="*/ 257347 w 2521193"/>
                  <a:gd name="connsiteY5" fmla="*/ 1293466 h 1320359"/>
                  <a:gd name="connsiteX6" fmla="*/ 308781 w 2521193"/>
                  <a:gd name="connsiteY6" fmla="*/ 1320423 h 1320359"/>
                  <a:gd name="connsiteX7" fmla="*/ 360264 w 2521193"/>
                  <a:gd name="connsiteY7" fmla="*/ 1304170 h 1320359"/>
                  <a:gd name="connsiteX8" fmla="*/ 411698 w 2521193"/>
                  <a:gd name="connsiteY8" fmla="*/ 1245845 h 1320359"/>
                  <a:gd name="connsiteX9" fmla="*/ 463181 w 2521193"/>
                  <a:gd name="connsiteY9" fmla="*/ 1149215 h 1320359"/>
                  <a:gd name="connsiteX10" fmla="*/ 514615 w 2521193"/>
                  <a:gd name="connsiteY10" fmla="*/ 1020574 h 1320359"/>
                  <a:gd name="connsiteX11" fmla="*/ 566049 w 2521193"/>
                  <a:gd name="connsiteY11" fmla="*/ 868394 h 1320359"/>
                  <a:gd name="connsiteX12" fmla="*/ 617532 w 2521193"/>
                  <a:gd name="connsiteY12" fmla="*/ 702538 h 1320359"/>
                  <a:gd name="connsiteX13" fmla="*/ 668966 w 2521193"/>
                  <a:gd name="connsiteY13" fmla="*/ 534005 h 1320359"/>
                  <a:gd name="connsiteX14" fmla="*/ 720399 w 2521193"/>
                  <a:gd name="connsiteY14" fmla="*/ 373649 h 1320359"/>
                  <a:gd name="connsiteX15" fmla="*/ 771883 w 2521193"/>
                  <a:gd name="connsiteY15" fmla="*/ 232074 h 1320359"/>
                  <a:gd name="connsiteX16" fmla="*/ 823316 w 2521193"/>
                  <a:gd name="connsiteY16" fmla="*/ 118497 h 1320359"/>
                  <a:gd name="connsiteX17" fmla="*/ 874799 w 2521193"/>
                  <a:gd name="connsiteY17" fmla="*/ 40351 h 1320359"/>
                  <a:gd name="connsiteX18" fmla="*/ 926233 w 2521193"/>
                  <a:gd name="connsiteY18" fmla="*/ 2789 h 1320359"/>
                  <a:gd name="connsiteX19" fmla="*/ 977667 w 2521193"/>
                  <a:gd name="connsiteY19" fmla="*/ 8190 h 1320359"/>
                  <a:gd name="connsiteX20" fmla="*/ 1029150 w 2521193"/>
                  <a:gd name="connsiteY20" fmla="*/ 56208 h 1320359"/>
                  <a:gd name="connsiteX21" fmla="*/ 1080584 w 2521193"/>
                  <a:gd name="connsiteY21" fmla="*/ 143819 h 1320359"/>
                  <a:gd name="connsiteX22" fmla="*/ 1132018 w 2521193"/>
                  <a:gd name="connsiteY22" fmla="*/ 265176 h 1320359"/>
                  <a:gd name="connsiteX23" fmla="*/ 1183501 w 2521193"/>
                  <a:gd name="connsiteY23" fmla="*/ 412351 h 1320359"/>
                  <a:gd name="connsiteX24" fmla="*/ 1234935 w 2521193"/>
                  <a:gd name="connsiteY24" fmla="*/ 575779 h 1320359"/>
                  <a:gd name="connsiteX25" fmla="*/ 1286418 w 2521193"/>
                  <a:gd name="connsiteY25" fmla="*/ 744658 h 1320359"/>
                  <a:gd name="connsiteX26" fmla="*/ 1337852 w 2521193"/>
                  <a:gd name="connsiteY26" fmla="*/ 908086 h 1320359"/>
                  <a:gd name="connsiteX27" fmla="*/ 1389285 w 2521193"/>
                  <a:gd name="connsiteY27" fmla="*/ 1055261 h 1320359"/>
                  <a:gd name="connsiteX28" fmla="*/ 1440768 w 2521193"/>
                  <a:gd name="connsiteY28" fmla="*/ 1176618 h 1320359"/>
                  <a:gd name="connsiteX29" fmla="*/ 1492202 w 2521193"/>
                  <a:gd name="connsiteY29" fmla="*/ 1264229 h 1320359"/>
                  <a:gd name="connsiteX30" fmla="*/ 1543685 w 2521193"/>
                  <a:gd name="connsiteY30" fmla="*/ 1312297 h 1320359"/>
                  <a:gd name="connsiteX31" fmla="*/ 1595119 w 2521193"/>
                  <a:gd name="connsiteY31" fmla="*/ 1317698 h 1320359"/>
                  <a:gd name="connsiteX32" fmla="*/ 1646553 w 2521193"/>
                  <a:gd name="connsiteY32" fmla="*/ 1280136 h 1320359"/>
                  <a:gd name="connsiteX33" fmla="*/ 1698036 w 2521193"/>
                  <a:gd name="connsiteY33" fmla="*/ 1201990 h 1320359"/>
                  <a:gd name="connsiteX34" fmla="*/ 1749470 w 2521193"/>
                  <a:gd name="connsiteY34" fmla="*/ 1088413 h 1320359"/>
                  <a:gd name="connsiteX35" fmla="*/ 1800903 w 2521193"/>
                  <a:gd name="connsiteY35" fmla="*/ 946838 h 1320359"/>
                  <a:gd name="connsiteX36" fmla="*/ 1852387 w 2521193"/>
                  <a:gd name="connsiteY36" fmla="*/ 786531 h 1320359"/>
                  <a:gd name="connsiteX37" fmla="*/ 1903820 w 2521193"/>
                  <a:gd name="connsiteY37" fmla="*/ 617949 h 1320359"/>
                  <a:gd name="connsiteX38" fmla="*/ 1955304 w 2521193"/>
                  <a:gd name="connsiteY38" fmla="*/ 452142 h 1320359"/>
                  <a:gd name="connsiteX39" fmla="*/ 2006737 w 2521193"/>
                  <a:gd name="connsiteY39" fmla="*/ 299913 h 1320359"/>
                  <a:gd name="connsiteX40" fmla="*/ 2058171 w 2521193"/>
                  <a:gd name="connsiteY40" fmla="*/ 171272 h 1320359"/>
                  <a:gd name="connsiteX41" fmla="*/ 2109654 w 2521193"/>
                  <a:gd name="connsiteY41" fmla="*/ 74642 h 1320359"/>
                  <a:gd name="connsiteX42" fmla="*/ 2161088 w 2521193"/>
                  <a:gd name="connsiteY42" fmla="*/ 16267 h 1320359"/>
                  <a:gd name="connsiteX43" fmla="*/ 2212522 w 2521193"/>
                  <a:gd name="connsiteY43" fmla="*/ 63 h 1320359"/>
                  <a:gd name="connsiteX44" fmla="*/ 2264005 w 2521193"/>
                  <a:gd name="connsiteY44" fmla="*/ 27021 h 1320359"/>
                  <a:gd name="connsiteX45" fmla="*/ 2315439 w 2521193"/>
                  <a:gd name="connsiteY45" fmla="*/ 95355 h 1320359"/>
                  <a:gd name="connsiteX46" fmla="*/ 2366922 w 2521193"/>
                  <a:gd name="connsiteY46" fmla="*/ 200707 h 1320359"/>
                  <a:gd name="connsiteX47" fmla="*/ 2418356 w 2521193"/>
                  <a:gd name="connsiteY47" fmla="*/ 336087 h 1320359"/>
                  <a:gd name="connsiteX48" fmla="*/ 2469790 w 2521193"/>
                  <a:gd name="connsiteY48" fmla="*/ 492628 h 1320359"/>
                  <a:gd name="connsiteX49" fmla="*/ 2521273 w 2521193"/>
                  <a:gd name="connsiteY49" fmla="*/ 660169 h 132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20359">
                    <a:moveTo>
                      <a:pt x="80" y="660219"/>
                    </a:moveTo>
                    <a:lnTo>
                      <a:pt x="51563" y="827760"/>
                    </a:lnTo>
                    <a:lnTo>
                      <a:pt x="102997" y="984350"/>
                    </a:lnTo>
                    <a:lnTo>
                      <a:pt x="154430" y="1119731"/>
                    </a:lnTo>
                    <a:lnTo>
                      <a:pt x="205914" y="1225082"/>
                    </a:lnTo>
                    <a:lnTo>
                      <a:pt x="257347" y="1293466"/>
                    </a:lnTo>
                    <a:lnTo>
                      <a:pt x="308781" y="1320423"/>
                    </a:lnTo>
                    <a:lnTo>
                      <a:pt x="360264" y="1304170"/>
                    </a:lnTo>
                    <a:lnTo>
                      <a:pt x="411698" y="1245845"/>
                    </a:lnTo>
                    <a:lnTo>
                      <a:pt x="463181" y="1149215"/>
                    </a:lnTo>
                    <a:lnTo>
                      <a:pt x="514615" y="1020574"/>
                    </a:lnTo>
                    <a:lnTo>
                      <a:pt x="566049" y="868394"/>
                    </a:lnTo>
                    <a:lnTo>
                      <a:pt x="617532" y="702538"/>
                    </a:lnTo>
                    <a:lnTo>
                      <a:pt x="668966" y="534005"/>
                    </a:lnTo>
                    <a:lnTo>
                      <a:pt x="720399" y="373649"/>
                    </a:lnTo>
                    <a:lnTo>
                      <a:pt x="771883" y="232074"/>
                    </a:lnTo>
                    <a:lnTo>
                      <a:pt x="823316" y="118497"/>
                    </a:lnTo>
                    <a:lnTo>
                      <a:pt x="874799" y="40351"/>
                    </a:lnTo>
                    <a:lnTo>
                      <a:pt x="926233" y="2789"/>
                    </a:lnTo>
                    <a:lnTo>
                      <a:pt x="977667" y="8190"/>
                    </a:lnTo>
                    <a:lnTo>
                      <a:pt x="1029150" y="56208"/>
                    </a:lnTo>
                    <a:lnTo>
                      <a:pt x="1080584" y="143819"/>
                    </a:lnTo>
                    <a:lnTo>
                      <a:pt x="1132018" y="265176"/>
                    </a:lnTo>
                    <a:lnTo>
                      <a:pt x="1183501" y="412351"/>
                    </a:lnTo>
                    <a:lnTo>
                      <a:pt x="1234935" y="575779"/>
                    </a:lnTo>
                    <a:lnTo>
                      <a:pt x="1286418" y="744658"/>
                    </a:lnTo>
                    <a:lnTo>
                      <a:pt x="1337852" y="908086"/>
                    </a:lnTo>
                    <a:lnTo>
                      <a:pt x="1389285" y="1055261"/>
                    </a:lnTo>
                    <a:lnTo>
                      <a:pt x="1440768" y="1176618"/>
                    </a:lnTo>
                    <a:lnTo>
                      <a:pt x="1492202" y="1264229"/>
                    </a:lnTo>
                    <a:lnTo>
                      <a:pt x="1543685" y="1312297"/>
                    </a:lnTo>
                    <a:lnTo>
                      <a:pt x="1595119" y="1317698"/>
                    </a:lnTo>
                    <a:lnTo>
                      <a:pt x="1646553" y="1280136"/>
                    </a:lnTo>
                    <a:lnTo>
                      <a:pt x="1698036" y="1201990"/>
                    </a:lnTo>
                    <a:lnTo>
                      <a:pt x="1749470" y="1088413"/>
                    </a:lnTo>
                    <a:lnTo>
                      <a:pt x="1800903" y="946838"/>
                    </a:lnTo>
                    <a:lnTo>
                      <a:pt x="1852387" y="786531"/>
                    </a:lnTo>
                    <a:lnTo>
                      <a:pt x="1903820" y="617949"/>
                    </a:lnTo>
                    <a:lnTo>
                      <a:pt x="1955304" y="452142"/>
                    </a:lnTo>
                    <a:lnTo>
                      <a:pt x="2006737" y="299913"/>
                    </a:lnTo>
                    <a:lnTo>
                      <a:pt x="2058171" y="171272"/>
                    </a:lnTo>
                    <a:lnTo>
                      <a:pt x="2109654" y="74642"/>
                    </a:lnTo>
                    <a:lnTo>
                      <a:pt x="2161088" y="16267"/>
                    </a:lnTo>
                    <a:lnTo>
                      <a:pt x="2212522" y="63"/>
                    </a:lnTo>
                    <a:lnTo>
                      <a:pt x="2264005" y="27021"/>
                    </a:lnTo>
                    <a:lnTo>
                      <a:pt x="2315439" y="95355"/>
                    </a:lnTo>
                    <a:lnTo>
                      <a:pt x="2366922" y="200707"/>
                    </a:lnTo>
                    <a:lnTo>
                      <a:pt x="2418356" y="336087"/>
                    </a:lnTo>
                    <a:lnTo>
                      <a:pt x="2469790" y="492628"/>
                    </a:lnTo>
                    <a:lnTo>
                      <a:pt x="2521273" y="660169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29610A56-0DDD-F371-EDA0-3D6F54C8F583}"/>
                  </a:ext>
                </a:extLst>
              </p:cNvPr>
              <p:cNvSpPr/>
              <p:nvPr/>
            </p:nvSpPr>
            <p:spPr>
              <a:xfrm flipV="1">
                <a:off x="4982281" y="2821916"/>
                <a:ext cx="2521193" cy="1319715"/>
              </a:xfrm>
              <a:custGeom>
                <a:avLst/>
                <a:gdLst>
                  <a:gd name="connsiteX0" fmla="*/ 80 w 2521193"/>
                  <a:gd name="connsiteY0" fmla="*/ 64 h 1319715"/>
                  <a:gd name="connsiteX1" fmla="*/ 51563 w 2521193"/>
                  <a:gd name="connsiteY1" fmla="*/ 21719 h 1319715"/>
                  <a:gd name="connsiteX2" fmla="*/ 102997 w 2521193"/>
                  <a:gd name="connsiteY2" fmla="*/ 85098 h 1319715"/>
                  <a:gd name="connsiteX3" fmla="*/ 154430 w 2521193"/>
                  <a:gd name="connsiteY3" fmla="*/ 186138 h 1319715"/>
                  <a:gd name="connsiteX4" fmla="*/ 205914 w 2521193"/>
                  <a:gd name="connsiteY4" fmla="*/ 318199 h 1319715"/>
                  <a:gd name="connsiteX5" fmla="*/ 257347 w 2521193"/>
                  <a:gd name="connsiteY5" fmla="*/ 472707 h 1319715"/>
                  <a:gd name="connsiteX6" fmla="*/ 308781 w 2521193"/>
                  <a:gd name="connsiteY6" fmla="*/ 639456 h 1319715"/>
                  <a:gd name="connsiteX7" fmla="*/ 360264 w 2521193"/>
                  <a:gd name="connsiteY7" fmla="*/ 807592 h 1319715"/>
                  <a:gd name="connsiteX8" fmla="*/ 411698 w 2521193"/>
                  <a:gd name="connsiteY8" fmla="*/ 966114 h 1319715"/>
                  <a:gd name="connsiteX9" fmla="*/ 463181 w 2521193"/>
                  <a:gd name="connsiteY9" fmla="*/ 1104666 h 1319715"/>
                  <a:gd name="connsiteX10" fmla="*/ 514615 w 2521193"/>
                  <a:gd name="connsiteY10" fmla="*/ 1214230 h 1319715"/>
                  <a:gd name="connsiteX11" fmla="*/ 566049 w 2521193"/>
                  <a:gd name="connsiteY11" fmla="*/ 1287470 h 1319715"/>
                  <a:gd name="connsiteX12" fmla="*/ 617532 w 2521193"/>
                  <a:gd name="connsiteY12" fmla="*/ 1319779 h 1319715"/>
                  <a:gd name="connsiteX13" fmla="*/ 668966 w 2521193"/>
                  <a:gd name="connsiteY13" fmla="*/ 1308977 h 1319715"/>
                  <a:gd name="connsiteX14" fmla="*/ 720399 w 2521193"/>
                  <a:gd name="connsiteY14" fmla="*/ 1255756 h 1319715"/>
                  <a:gd name="connsiteX15" fmla="*/ 771883 w 2521193"/>
                  <a:gd name="connsiteY15" fmla="*/ 1163586 h 1319715"/>
                  <a:gd name="connsiteX16" fmla="*/ 823316 w 2521193"/>
                  <a:gd name="connsiteY16" fmla="*/ 1038512 h 1319715"/>
                  <a:gd name="connsiteX17" fmla="*/ 874799 w 2521193"/>
                  <a:gd name="connsiteY17" fmla="*/ 888761 h 1319715"/>
                  <a:gd name="connsiteX18" fmla="*/ 926233 w 2521193"/>
                  <a:gd name="connsiteY18" fmla="*/ 724044 h 1319715"/>
                  <a:gd name="connsiteX19" fmla="*/ 977667 w 2521193"/>
                  <a:gd name="connsiteY19" fmla="*/ 555214 h 1319715"/>
                  <a:gd name="connsiteX20" fmla="*/ 1029150 w 2521193"/>
                  <a:gd name="connsiteY20" fmla="*/ 393273 h 1319715"/>
                  <a:gd name="connsiteX21" fmla="*/ 1080584 w 2521193"/>
                  <a:gd name="connsiteY21" fmla="*/ 248823 h 1319715"/>
                  <a:gd name="connsiteX22" fmla="*/ 1132018 w 2521193"/>
                  <a:gd name="connsiteY22" fmla="*/ 131282 h 1319715"/>
                  <a:gd name="connsiteX23" fmla="*/ 1183501 w 2521193"/>
                  <a:gd name="connsiteY23" fmla="*/ 48378 h 1319715"/>
                  <a:gd name="connsiteX24" fmla="*/ 1234935 w 2521193"/>
                  <a:gd name="connsiteY24" fmla="*/ 5514 h 1319715"/>
                  <a:gd name="connsiteX25" fmla="*/ 1286418 w 2521193"/>
                  <a:gd name="connsiteY25" fmla="*/ 5514 h 1319715"/>
                  <a:gd name="connsiteX26" fmla="*/ 1337852 w 2521193"/>
                  <a:gd name="connsiteY26" fmla="*/ 48378 h 1319715"/>
                  <a:gd name="connsiteX27" fmla="*/ 1389285 w 2521193"/>
                  <a:gd name="connsiteY27" fmla="*/ 131282 h 1319715"/>
                  <a:gd name="connsiteX28" fmla="*/ 1440768 w 2521193"/>
                  <a:gd name="connsiteY28" fmla="*/ 248774 h 1319715"/>
                  <a:gd name="connsiteX29" fmla="*/ 1492202 w 2521193"/>
                  <a:gd name="connsiteY29" fmla="*/ 393223 h 1319715"/>
                  <a:gd name="connsiteX30" fmla="*/ 1543685 w 2521193"/>
                  <a:gd name="connsiteY30" fmla="*/ 555214 h 1319715"/>
                  <a:gd name="connsiteX31" fmla="*/ 1595119 w 2521193"/>
                  <a:gd name="connsiteY31" fmla="*/ 723994 h 1319715"/>
                  <a:gd name="connsiteX32" fmla="*/ 1646553 w 2521193"/>
                  <a:gd name="connsiteY32" fmla="*/ 888711 h 1319715"/>
                  <a:gd name="connsiteX33" fmla="*/ 1698036 w 2521193"/>
                  <a:gd name="connsiteY33" fmla="*/ 1038512 h 1319715"/>
                  <a:gd name="connsiteX34" fmla="*/ 1749470 w 2521193"/>
                  <a:gd name="connsiteY34" fmla="*/ 1163536 h 1319715"/>
                  <a:gd name="connsiteX35" fmla="*/ 1800903 w 2521193"/>
                  <a:gd name="connsiteY35" fmla="*/ 1255706 h 1319715"/>
                  <a:gd name="connsiteX36" fmla="*/ 1852387 w 2521193"/>
                  <a:gd name="connsiteY36" fmla="*/ 1308977 h 1319715"/>
                  <a:gd name="connsiteX37" fmla="*/ 1903820 w 2521193"/>
                  <a:gd name="connsiteY37" fmla="*/ 1319779 h 1319715"/>
                  <a:gd name="connsiteX38" fmla="*/ 1955304 w 2521193"/>
                  <a:gd name="connsiteY38" fmla="*/ 1287520 h 1319715"/>
                  <a:gd name="connsiteX39" fmla="*/ 2006737 w 2521193"/>
                  <a:gd name="connsiteY39" fmla="*/ 1214230 h 1319715"/>
                  <a:gd name="connsiteX40" fmla="*/ 2058171 w 2521193"/>
                  <a:gd name="connsiteY40" fmla="*/ 1104716 h 1319715"/>
                  <a:gd name="connsiteX41" fmla="*/ 2109654 w 2521193"/>
                  <a:gd name="connsiteY41" fmla="*/ 966164 h 1319715"/>
                  <a:gd name="connsiteX42" fmla="*/ 2161088 w 2521193"/>
                  <a:gd name="connsiteY42" fmla="*/ 807641 h 1319715"/>
                  <a:gd name="connsiteX43" fmla="*/ 2212522 w 2521193"/>
                  <a:gd name="connsiteY43" fmla="*/ 639505 h 1319715"/>
                  <a:gd name="connsiteX44" fmla="*/ 2264005 w 2521193"/>
                  <a:gd name="connsiteY44" fmla="*/ 472757 h 1319715"/>
                  <a:gd name="connsiteX45" fmla="*/ 2315439 w 2521193"/>
                  <a:gd name="connsiteY45" fmla="*/ 318248 h 1319715"/>
                  <a:gd name="connsiteX46" fmla="*/ 2366922 w 2521193"/>
                  <a:gd name="connsiteY46" fmla="*/ 186187 h 1319715"/>
                  <a:gd name="connsiteX47" fmla="*/ 2418356 w 2521193"/>
                  <a:gd name="connsiteY47" fmla="*/ 85147 h 1319715"/>
                  <a:gd name="connsiteX48" fmla="*/ 2469790 w 2521193"/>
                  <a:gd name="connsiteY48" fmla="*/ 21719 h 1319715"/>
                  <a:gd name="connsiteX49" fmla="*/ 2521273 w 2521193"/>
                  <a:gd name="connsiteY49" fmla="*/ 113 h 131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19715">
                    <a:moveTo>
                      <a:pt x="80" y="64"/>
                    </a:moveTo>
                    <a:lnTo>
                      <a:pt x="51563" y="21719"/>
                    </a:lnTo>
                    <a:lnTo>
                      <a:pt x="102997" y="85098"/>
                    </a:lnTo>
                    <a:lnTo>
                      <a:pt x="154430" y="186138"/>
                    </a:lnTo>
                    <a:lnTo>
                      <a:pt x="205914" y="318199"/>
                    </a:lnTo>
                    <a:lnTo>
                      <a:pt x="257347" y="472707"/>
                    </a:lnTo>
                    <a:lnTo>
                      <a:pt x="308781" y="639456"/>
                    </a:lnTo>
                    <a:lnTo>
                      <a:pt x="360264" y="807592"/>
                    </a:lnTo>
                    <a:lnTo>
                      <a:pt x="411698" y="966114"/>
                    </a:lnTo>
                    <a:lnTo>
                      <a:pt x="463181" y="1104666"/>
                    </a:lnTo>
                    <a:lnTo>
                      <a:pt x="514615" y="1214230"/>
                    </a:lnTo>
                    <a:lnTo>
                      <a:pt x="566049" y="1287470"/>
                    </a:lnTo>
                    <a:lnTo>
                      <a:pt x="617532" y="1319779"/>
                    </a:lnTo>
                    <a:lnTo>
                      <a:pt x="668966" y="1308977"/>
                    </a:lnTo>
                    <a:lnTo>
                      <a:pt x="720399" y="1255756"/>
                    </a:lnTo>
                    <a:lnTo>
                      <a:pt x="771883" y="1163586"/>
                    </a:lnTo>
                    <a:lnTo>
                      <a:pt x="823316" y="1038512"/>
                    </a:lnTo>
                    <a:lnTo>
                      <a:pt x="874799" y="888761"/>
                    </a:lnTo>
                    <a:lnTo>
                      <a:pt x="926233" y="724044"/>
                    </a:lnTo>
                    <a:lnTo>
                      <a:pt x="977667" y="555214"/>
                    </a:lnTo>
                    <a:lnTo>
                      <a:pt x="1029150" y="393273"/>
                    </a:lnTo>
                    <a:lnTo>
                      <a:pt x="1080584" y="248823"/>
                    </a:lnTo>
                    <a:lnTo>
                      <a:pt x="1132018" y="131282"/>
                    </a:lnTo>
                    <a:lnTo>
                      <a:pt x="1183501" y="48378"/>
                    </a:lnTo>
                    <a:lnTo>
                      <a:pt x="1234935" y="5514"/>
                    </a:lnTo>
                    <a:lnTo>
                      <a:pt x="1286418" y="5514"/>
                    </a:lnTo>
                    <a:lnTo>
                      <a:pt x="1337852" y="48378"/>
                    </a:lnTo>
                    <a:lnTo>
                      <a:pt x="1389285" y="131282"/>
                    </a:lnTo>
                    <a:lnTo>
                      <a:pt x="1440768" y="248774"/>
                    </a:lnTo>
                    <a:lnTo>
                      <a:pt x="1492202" y="393223"/>
                    </a:lnTo>
                    <a:lnTo>
                      <a:pt x="1543685" y="555214"/>
                    </a:lnTo>
                    <a:lnTo>
                      <a:pt x="1595119" y="723994"/>
                    </a:lnTo>
                    <a:lnTo>
                      <a:pt x="1646553" y="888711"/>
                    </a:lnTo>
                    <a:lnTo>
                      <a:pt x="1698036" y="1038512"/>
                    </a:lnTo>
                    <a:lnTo>
                      <a:pt x="1749470" y="1163536"/>
                    </a:lnTo>
                    <a:lnTo>
                      <a:pt x="1800903" y="1255706"/>
                    </a:lnTo>
                    <a:lnTo>
                      <a:pt x="1852387" y="1308977"/>
                    </a:lnTo>
                    <a:lnTo>
                      <a:pt x="1903820" y="1319779"/>
                    </a:lnTo>
                    <a:lnTo>
                      <a:pt x="1955304" y="1287520"/>
                    </a:lnTo>
                    <a:lnTo>
                      <a:pt x="2006737" y="1214230"/>
                    </a:lnTo>
                    <a:lnTo>
                      <a:pt x="2058171" y="1104716"/>
                    </a:lnTo>
                    <a:lnTo>
                      <a:pt x="2109654" y="966164"/>
                    </a:lnTo>
                    <a:lnTo>
                      <a:pt x="2161088" y="807641"/>
                    </a:lnTo>
                    <a:lnTo>
                      <a:pt x="2212522" y="639505"/>
                    </a:lnTo>
                    <a:lnTo>
                      <a:pt x="2264005" y="472757"/>
                    </a:lnTo>
                    <a:lnTo>
                      <a:pt x="2315439" y="318248"/>
                    </a:lnTo>
                    <a:lnTo>
                      <a:pt x="2366922" y="186187"/>
                    </a:lnTo>
                    <a:lnTo>
                      <a:pt x="2418356" y="85147"/>
                    </a:lnTo>
                    <a:lnTo>
                      <a:pt x="2469790" y="21719"/>
                    </a:lnTo>
                    <a:lnTo>
                      <a:pt x="2521273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009223-5F49-358A-54E2-8D809F3691C6}"/>
                </a:ext>
              </a:extLst>
            </p:cNvPr>
            <p:cNvSpPr/>
            <p:nvPr/>
          </p:nvSpPr>
          <p:spPr>
            <a:xfrm flipV="1">
              <a:off x="5047092" y="4392981"/>
              <a:ext cx="2938441" cy="14784"/>
            </a:xfrm>
            <a:custGeom>
              <a:avLst/>
              <a:gdLst>
                <a:gd name="connsiteX0" fmla="*/ 80 w 2521193"/>
                <a:gd name="connsiteY0" fmla="*/ 63 h 12685"/>
                <a:gd name="connsiteX1" fmla="*/ 2521273 w 2521193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193" h="12685">
                  <a:moveTo>
                    <a:pt x="80" y="63"/>
                  </a:moveTo>
                  <a:lnTo>
                    <a:pt x="2521273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5A553E2E-9C3A-8EEC-42F7-D46275945D5E}"/>
              </a:ext>
            </a:extLst>
          </p:cNvPr>
          <p:cNvGrpSpPr/>
          <p:nvPr/>
        </p:nvGrpSpPr>
        <p:grpSpPr>
          <a:xfrm>
            <a:off x="2884066" y="4615128"/>
            <a:ext cx="1088677" cy="1182651"/>
            <a:chOff x="8385124" y="4565298"/>
            <a:chExt cx="544893" cy="591928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707EE2D-B674-8FDB-F0D9-0F34843CBE36}"/>
                </a:ext>
              </a:extLst>
            </p:cNvPr>
            <p:cNvSpPr/>
            <p:nvPr/>
          </p:nvSpPr>
          <p:spPr>
            <a:xfrm flipV="1">
              <a:off x="8385124" y="4565298"/>
              <a:ext cx="544893" cy="591928"/>
            </a:xfrm>
            <a:custGeom>
              <a:avLst/>
              <a:gdLst>
                <a:gd name="connsiteX0" fmla="*/ 79 w 467520"/>
                <a:gd name="connsiteY0" fmla="*/ 141 h 507876"/>
                <a:gd name="connsiteX1" fmla="*/ 467600 w 467520"/>
                <a:gd name="connsiteY1" fmla="*/ 141 h 507876"/>
                <a:gd name="connsiteX2" fmla="*/ 467600 w 467520"/>
                <a:gd name="connsiteY2" fmla="*/ 508017 h 507876"/>
                <a:gd name="connsiteX3" fmla="*/ 79 w 467520"/>
                <a:gd name="connsiteY3" fmla="*/ 508017 h 5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20" h="507876">
                  <a:moveTo>
                    <a:pt x="79" y="141"/>
                  </a:moveTo>
                  <a:lnTo>
                    <a:pt x="467600" y="141"/>
                  </a:lnTo>
                  <a:lnTo>
                    <a:pt x="467600" y="508017"/>
                  </a:lnTo>
                  <a:lnTo>
                    <a:pt x="79" y="508017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F420155-5D6D-E5AC-1FC5-90213240A55E}"/>
                </a:ext>
              </a:extLst>
            </p:cNvPr>
            <p:cNvSpPr/>
            <p:nvPr/>
          </p:nvSpPr>
          <p:spPr>
            <a:xfrm flipV="1">
              <a:off x="8435118" y="4683522"/>
              <a:ext cx="251354" cy="14784"/>
            </a:xfrm>
            <a:custGeom>
              <a:avLst/>
              <a:gdLst>
                <a:gd name="connsiteX0" fmla="*/ 257 w 215663"/>
                <a:gd name="connsiteY0" fmla="*/ 142 h 12685"/>
                <a:gd name="connsiteX1" fmla="*/ 215921 w 215663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42"/>
                  </a:moveTo>
                  <a:lnTo>
                    <a:pt x="215921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74EDDEB-7A5F-859E-C0BA-6DE4E2C82BE1}"/>
                </a:ext>
              </a:extLst>
            </p:cNvPr>
            <p:cNvSpPr/>
            <p:nvPr/>
          </p:nvSpPr>
          <p:spPr>
            <a:xfrm>
              <a:off x="8725948" y="4623939"/>
              <a:ext cx="38883" cy="98644"/>
            </a:xfrm>
            <a:custGeom>
              <a:avLst/>
              <a:gdLst>
                <a:gd name="connsiteX0" fmla="*/ 32646 w 33362"/>
                <a:gd name="connsiteY0" fmla="*/ 4505 h 84637"/>
                <a:gd name="connsiteX1" fmla="*/ 27880 w 33362"/>
                <a:gd name="connsiteY1" fmla="*/ 145 h 84637"/>
                <a:gd name="connsiteX2" fmla="*/ 21128 w 33362"/>
                <a:gd name="connsiteY2" fmla="*/ 6686 h 84637"/>
                <a:gd name="connsiteX3" fmla="*/ 25894 w 33362"/>
                <a:gd name="connsiteY3" fmla="*/ 11245 h 84637"/>
                <a:gd name="connsiteX4" fmla="*/ 32646 w 33362"/>
                <a:gd name="connsiteY4" fmla="*/ 4505 h 84637"/>
                <a:gd name="connsiteX5" fmla="*/ 22915 w 33362"/>
                <a:gd name="connsiteY5" fmla="*/ 52077 h 84637"/>
                <a:gd name="connsiteX6" fmla="*/ 25696 w 33362"/>
                <a:gd name="connsiteY6" fmla="*/ 44743 h 84637"/>
                <a:gd name="connsiteX7" fmla="*/ 27483 w 33362"/>
                <a:gd name="connsiteY7" fmla="*/ 38004 h 84637"/>
                <a:gd name="connsiteX8" fmla="*/ 16958 w 33362"/>
                <a:gd name="connsiteY8" fmla="*/ 27697 h 84637"/>
                <a:gd name="connsiteX9" fmla="*/ 277 w 33362"/>
                <a:gd name="connsiteY9" fmla="*/ 47122 h 84637"/>
                <a:gd name="connsiteX10" fmla="*/ 1865 w 33362"/>
                <a:gd name="connsiteY10" fmla="*/ 48311 h 84637"/>
                <a:gd name="connsiteX11" fmla="*/ 3851 w 33362"/>
                <a:gd name="connsiteY11" fmla="*/ 46131 h 84637"/>
                <a:gd name="connsiteX12" fmla="*/ 16561 w 33362"/>
                <a:gd name="connsiteY12" fmla="*/ 30472 h 84637"/>
                <a:gd name="connsiteX13" fmla="*/ 19738 w 33362"/>
                <a:gd name="connsiteY13" fmla="*/ 34436 h 84637"/>
                <a:gd name="connsiteX14" fmla="*/ 18348 w 33362"/>
                <a:gd name="connsiteY14" fmla="*/ 40977 h 84637"/>
                <a:gd name="connsiteX15" fmla="*/ 9809 w 33362"/>
                <a:gd name="connsiteY15" fmla="*/ 64366 h 84637"/>
                <a:gd name="connsiteX16" fmla="*/ 6830 w 33362"/>
                <a:gd name="connsiteY16" fmla="*/ 74475 h 84637"/>
                <a:gd name="connsiteX17" fmla="*/ 17156 w 33362"/>
                <a:gd name="connsiteY17" fmla="*/ 84782 h 84637"/>
                <a:gd name="connsiteX18" fmla="*/ 33639 w 33362"/>
                <a:gd name="connsiteY18" fmla="*/ 65357 h 84637"/>
                <a:gd name="connsiteX19" fmla="*/ 32249 w 33362"/>
                <a:gd name="connsiteY19" fmla="*/ 64168 h 84637"/>
                <a:gd name="connsiteX20" fmla="*/ 30263 w 33362"/>
                <a:gd name="connsiteY20" fmla="*/ 66348 h 84637"/>
                <a:gd name="connsiteX21" fmla="*/ 17355 w 33362"/>
                <a:gd name="connsiteY21" fmla="*/ 82007 h 84637"/>
                <a:gd name="connsiteX22" fmla="*/ 14376 w 33362"/>
                <a:gd name="connsiteY22" fmla="*/ 77845 h 84637"/>
                <a:gd name="connsiteX23" fmla="*/ 17951 w 33362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05"/>
                  </a:moveTo>
                  <a:cubicBezTo>
                    <a:pt x="32646" y="2127"/>
                    <a:pt x="30859" y="145"/>
                    <a:pt x="27880" y="145"/>
                  </a:cubicBezTo>
                  <a:cubicBezTo>
                    <a:pt x="24504" y="145"/>
                    <a:pt x="21128" y="3316"/>
                    <a:pt x="21128" y="6686"/>
                  </a:cubicBezTo>
                  <a:cubicBezTo>
                    <a:pt x="21128" y="9064"/>
                    <a:pt x="22915" y="11245"/>
                    <a:pt x="25894" y="11245"/>
                  </a:cubicBezTo>
                  <a:cubicBezTo>
                    <a:pt x="28873" y="11245"/>
                    <a:pt x="32646" y="8470"/>
                    <a:pt x="32646" y="4505"/>
                  </a:cubicBezTo>
                  <a:close/>
                  <a:moveTo>
                    <a:pt x="22915" y="52077"/>
                  </a:moveTo>
                  <a:cubicBezTo>
                    <a:pt x="24504" y="48311"/>
                    <a:pt x="24504" y="48113"/>
                    <a:pt x="25696" y="44743"/>
                  </a:cubicBezTo>
                  <a:cubicBezTo>
                    <a:pt x="26689" y="42166"/>
                    <a:pt x="27483" y="40382"/>
                    <a:pt x="27483" y="38004"/>
                  </a:cubicBezTo>
                  <a:cubicBezTo>
                    <a:pt x="27483" y="32255"/>
                    <a:pt x="23313" y="27697"/>
                    <a:pt x="16958" y="27697"/>
                  </a:cubicBezTo>
                  <a:cubicBezTo>
                    <a:pt x="5241" y="27697"/>
                    <a:pt x="277" y="45932"/>
                    <a:pt x="277" y="47122"/>
                  </a:cubicBezTo>
                  <a:cubicBezTo>
                    <a:pt x="277" y="48311"/>
                    <a:pt x="1667" y="48311"/>
                    <a:pt x="1865" y="48311"/>
                  </a:cubicBezTo>
                  <a:cubicBezTo>
                    <a:pt x="3057" y="48311"/>
                    <a:pt x="3255" y="48113"/>
                    <a:pt x="3851" y="46131"/>
                  </a:cubicBezTo>
                  <a:cubicBezTo>
                    <a:pt x="7227" y="34238"/>
                    <a:pt x="12390" y="30472"/>
                    <a:pt x="16561" y="30472"/>
                  </a:cubicBezTo>
                  <a:cubicBezTo>
                    <a:pt x="17752" y="30472"/>
                    <a:pt x="19738" y="30472"/>
                    <a:pt x="19738" y="34436"/>
                  </a:cubicBezTo>
                  <a:cubicBezTo>
                    <a:pt x="19738" y="37211"/>
                    <a:pt x="18944" y="39788"/>
                    <a:pt x="18348" y="40977"/>
                  </a:cubicBezTo>
                  <a:cubicBezTo>
                    <a:pt x="17355" y="44347"/>
                    <a:pt x="11795" y="59015"/>
                    <a:pt x="9809" y="64366"/>
                  </a:cubicBezTo>
                  <a:cubicBezTo>
                    <a:pt x="8419" y="67538"/>
                    <a:pt x="6830" y="71700"/>
                    <a:pt x="6830" y="74475"/>
                  </a:cubicBezTo>
                  <a:cubicBezTo>
                    <a:pt x="6830" y="80422"/>
                    <a:pt x="11199" y="84782"/>
                    <a:pt x="17156" y="84782"/>
                  </a:cubicBezTo>
                  <a:cubicBezTo>
                    <a:pt x="29072" y="84782"/>
                    <a:pt x="33639" y="66547"/>
                    <a:pt x="33639" y="65357"/>
                  </a:cubicBezTo>
                  <a:cubicBezTo>
                    <a:pt x="33639" y="64168"/>
                    <a:pt x="32646" y="64168"/>
                    <a:pt x="32249" y="64168"/>
                  </a:cubicBezTo>
                  <a:cubicBezTo>
                    <a:pt x="30859" y="64168"/>
                    <a:pt x="30859" y="64565"/>
                    <a:pt x="30263" y="66348"/>
                  </a:cubicBezTo>
                  <a:cubicBezTo>
                    <a:pt x="28079" y="74277"/>
                    <a:pt x="23908" y="82007"/>
                    <a:pt x="17355" y="82007"/>
                  </a:cubicBezTo>
                  <a:cubicBezTo>
                    <a:pt x="15171" y="82007"/>
                    <a:pt x="14376" y="80818"/>
                    <a:pt x="14376" y="77845"/>
                  </a:cubicBezTo>
                  <a:cubicBezTo>
                    <a:pt x="14376" y="74673"/>
                    <a:pt x="15171" y="72890"/>
                    <a:pt x="17951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A6BF838-E087-F917-93BD-1B63891CFBEA}"/>
                </a:ext>
              </a:extLst>
            </p:cNvPr>
            <p:cNvSpPr/>
            <p:nvPr/>
          </p:nvSpPr>
          <p:spPr>
            <a:xfrm>
              <a:off x="8778973" y="4697721"/>
              <a:ext cx="63185" cy="46204"/>
            </a:xfrm>
            <a:custGeom>
              <a:avLst/>
              <a:gdLst>
                <a:gd name="connsiteX0" fmla="*/ 42976 w 54213"/>
                <a:gd name="connsiteY0" fmla="*/ 26509 h 39643"/>
                <a:gd name="connsiteX1" fmla="*/ 54494 w 54213"/>
                <a:gd name="connsiteY1" fmla="*/ 5498 h 39643"/>
                <a:gd name="connsiteX2" fmla="*/ 52905 w 54213"/>
                <a:gd name="connsiteY2" fmla="*/ 4309 h 39643"/>
                <a:gd name="connsiteX3" fmla="*/ 51118 w 54213"/>
                <a:gd name="connsiteY3" fmla="*/ 6489 h 39643"/>
                <a:gd name="connsiteX4" fmla="*/ 42976 w 54213"/>
                <a:gd name="connsiteY4" fmla="*/ 22544 h 39643"/>
                <a:gd name="connsiteX5" fmla="*/ 42380 w 54213"/>
                <a:gd name="connsiteY5" fmla="*/ 14418 h 39643"/>
                <a:gd name="connsiteX6" fmla="*/ 25699 w 54213"/>
                <a:gd name="connsiteY6" fmla="*/ 146 h 39643"/>
                <a:gd name="connsiteX7" fmla="*/ 280 w 54213"/>
                <a:gd name="connsiteY7" fmla="*/ 24527 h 39643"/>
                <a:gd name="connsiteX8" fmla="*/ 16366 w 54213"/>
                <a:gd name="connsiteY8" fmla="*/ 39789 h 39643"/>
                <a:gd name="connsiteX9" fmla="*/ 36820 w 54213"/>
                <a:gd name="connsiteY9" fmla="*/ 32455 h 39643"/>
                <a:gd name="connsiteX10" fmla="*/ 45955 w 54213"/>
                <a:gd name="connsiteY10" fmla="*/ 39789 h 39643"/>
                <a:gd name="connsiteX11" fmla="*/ 54295 w 54213"/>
                <a:gd name="connsiteY11" fmla="*/ 33644 h 39643"/>
                <a:gd name="connsiteX12" fmla="*/ 52707 w 54213"/>
                <a:gd name="connsiteY12" fmla="*/ 32653 h 39643"/>
                <a:gd name="connsiteX13" fmla="*/ 51317 w 54213"/>
                <a:gd name="connsiteY13" fmla="*/ 33446 h 39643"/>
                <a:gd name="connsiteX14" fmla="*/ 46153 w 54213"/>
                <a:gd name="connsiteY14" fmla="*/ 37411 h 39643"/>
                <a:gd name="connsiteX15" fmla="*/ 42976 w 54213"/>
                <a:gd name="connsiteY15" fmla="*/ 26509 h 39643"/>
                <a:gd name="connsiteX16" fmla="*/ 36224 w 54213"/>
                <a:gd name="connsiteY16" fmla="*/ 29482 h 39643"/>
                <a:gd name="connsiteX17" fmla="*/ 16564 w 54213"/>
                <a:gd name="connsiteY17" fmla="*/ 37411 h 39643"/>
                <a:gd name="connsiteX18" fmla="*/ 7628 w 54213"/>
                <a:gd name="connsiteY18" fmla="*/ 27698 h 39643"/>
                <a:gd name="connsiteX19" fmla="*/ 13387 w 54213"/>
                <a:gd name="connsiteY19" fmla="*/ 9264 h 39643"/>
                <a:gd name="connsiteX20" fmla="*/ 25500 w 54213"/>
                <a:gd name="connsiteY20" fmla="*/ 2525 h 39643"/>
                <a:gd name="connsiteX21" fmla="*/ 35430 w 54213"/>
                <a:gd name="connsiteY21" fmla="*/ 14814 h 39643"/>
                <a:gd name="connsiteX22" fmla="*/ 36224 w 5421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13" h="39643">
                  <a:moveTo>
                    <a:pt x="42976" y="26509"/>
                  </a:moveTo>
                  <a:cubicBezTo>
                    <a:pt x="51118" y="18184"/>
                    <a:pt x="54494" y="6489"/>
                    <a:pt x="54494" y="5498"/>
                  </a:cubicBezTo>
                  <a:cubicBezTo>
                    <a:pt x="54494" y="4309"/>
                    <a:pt x="53302" y="4309"/>
                    <a:pt x="52905" y="4309"/>
                  </a:cubicBezTo>
                  <a:cubicBezTo>
                    <a:pt x="51714" y="4309"/>
                    <a:pt x="51714" y="4507"/>
                    <a:pt x="51118" y="6489"/>
                  </a:cubicBezTo>
                  <a:cubicBezTo>
                    <a:pt x="49529" y="12435"/>
                    <a:pt x="46551" y="17787"/>
                    <a:pt x="42976" y="22544"/>
                  </a:cubicBezTo>
                  <a:cubicBezTo>
                    <a:pt x="42777" y="21157"/>
                    <a:pt x="42579" y="15210"/>
                    <a:pt x="42380" y="14418"/>
                  </a:cubicBezTo>
                  <a:cubicBezTo>
                    <a:pt x="41189" y="5696"/>
                    <a:pt x="34437" y="146"/>
                    <a:pt x="25699" y="146"/>
                  </a:cubicBezTo>
                  <a:cubicBezTo>
                    <a:pt x="12592" y="146"/>
                    <a:pt x="280" y="12237"/>
                    <a:pt x="280" y="24527"/>
                  </a:cubicBezTo>
                  <a:cubicBezTo>
                    <a:pt x="280" y="32653"/>
                    <a:pt x="6039" y="39789"/>
                    <a:pt x="16366" y="39789"/>
                  </a:cubicBezTo>
                  <a:cubicBezTo>
                    <a:pt x="24508" y="39789"/>
                    <a:pt x="31855" y="36221"/>
                    <a:pt x="36820" y="32455"/>
                  </a:cubicBezTo>
                  <a:cubicBezTo>
                    <a:pt x="38806" y="38798"/>
                    <a:pt x="43373" y="39789"/>
                    <a:pt x="45955" y="39789"/>
                  </a:cubicBezTo>
                  <a:cubicBezTo>
                    <a:pt x="51118" y="39789"/>
                    <a:pt x="54295" y="35627"/>
                    <a:pt x="54295" y="33644"/>
                  </a:cubicBezTo>
                  <a:cubicBezTo>
                    <a:pt x="54295" y="32653"/>
                    <a:pt x="53302" y="32653"/>
                    <a:pt x="52707" y="32653"/>
                  </a:cubicBezTo>
                  <a:cubicBezTo>
                    <a:pt x="51714" y="32653"/>
                    <a:pt x="51515" y="33050"/>
                    <a:pt x="51317" y="33446"/>
                  </a:cubicBezTo>
                  <a:cubicBezTo>
                    <a:pt x="50125" y="36816"/>
                    <a:pt x="47345" y="37411"/>
                    <a:pt x="46153" y="37411"/>
                  </a:cubicBezTo>
                  <a:cubicBezTo>
                    <a:pt x="44962" y="37411"/>
                    <a:pt x="43572" y="37411"/>
                    <a:pt x="42976" y="26509"/>
                  </a:cubicBezTo>
                  <a:close/>
                  <a:moveTo>
                    <a:pt x="36224" y="29482"/>
                  </a:moveTo>
                  <a:cubicBezTo>
                    <a:pt x="27486" y="36618"/>
                    <a:pt x="19940" y="37411"/>
                    <a:pt x="16564" y="37411"/>
                  </a:cubicBezTo>
                  <a:cubicBezTo>
                    <a:pt x="10805" y="37411"/>
                    <a:pt x="7628" y="33446"/>
                    <a:pt x="7628" y="27698"/>
                  </a:cubicBezTo>
                  <a:cubicBezTo>
                    <a:pt x="7628" y="25121"/>
                    <a:pt x="8819" y="15409"/>
                    <a:pt x="13387" y="9264"/>
                  </a:cubicBezTo>
                  <a:cubicBezTo>
                    <a:pt x="17358" y="4110"/>
                    <a:pt x="22522" y="2525"/>
                    <a:pt x="25500" y="2525"/>
                  </a:cubicBezTo>
                  <a:cubicBezTo>
                    <a:pt x="32650" y="2525"/>
                    <a:pt x="34635" y="9264"/>
                    <a:pt x="35430" y="14814"/>
                  </a:cubicBezTo>
                  <a:cubicBezTo>
                    <a:pt x="35827" y="18580"/>
                    <a:pt x="35628" y="24923"/>
                    <a:pt x="36224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4323170-E803-8568-716C-CE385406FD15}"/>
                </a:ext>
              </a:extLst>
            </p:cNvPr>
            <p:cNvSpPr/>
            <p:nvPr/>
          </p:nvSpPr>
          <p:spPr>
            <a:xfrm flipV="1">
              <a:off x="8435118" y="4861233"/>
              <a:ext cx="251354" cy="14784"/>
            </a:xfrm>
            <a:custGeom>
              <a:avLst/>
              <a:gdLst>
                <a:gd name="connsiteX0" fmla="*/ 257 w 215663"/>
                <a:gd name="connsiteY0" fmla="*/ 154 h 12685"/>
                <a:gd name="connsiteX1" fmla="*/ 215921 w 215663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54"/>
                  </a:moveTo>
                  <a:lnTo>
                    <a:pt x="215921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E3DEB5A-FA8F-9BB4-B546-44268EE64489}"/>
                </a:ext>
              </a:extLst>
            </p:cNvPr>
            <p:cNvSpPr/>
            <p:nvPr/>
          </p:nvSpPr>
          <p:spPr>
            <a:xfrm>
              <a:off x="8728194" y="4801655"/>
              <a:ext cx="38883" cy="98644"/>
            </a:xfrm>
            <a:custGeom>
              <a:avLst/>
              <a:gdLst>
                <a:gd name="connsiteX0" fmla="*/ 32646 w 33362"/>
                <a:gd name="connsiteY0" fmla="*/ 4517 h 84637"/>
                <a:gd name="connsiteX1" fmla="*/ 27880 w 33362"/>
                <a:gd name="connsiteY1" fmla="*/ 157 h 84637"/>
                <a:gd name="connsiteX2" fmla="*/ 21128 w 33362"/>
                <a:gd name="connsiteY2" fmla="*/ 6698 h 84637"/>
                <a:gd name="connsiteX3" fmla="*/ 25894 w 33362"/>
                <a:gd name="connsiteY3" fmla="*/ 11257 h 84637"/>
                <a:gd name="connsiteX4" fmla="*/ 32646 w 33362"/>
                <a:gd name="connsiteY4" fmla="*/ 4517 h 84637"/>
                <a:gd name="connsiteX5" fmla="*/ 22916 w 33362"/>
                <a:gd name="connsiteY5" fmla="*/ 52089 h 84637"/>
                <a:gd name="connsiteX6" fmla="*/ 25696 w 33362"/>
                <a:gd name="connsiteY6" fmla="*/ 44755 h 84637"/>
                <a:gd name="connsiteX7" fmla="*/ 27483 w 33362"/>
                <a:gd name="connsiteY7" fmla="*/ 38016 h 84637"/>
                <a:gd name="connsiteX8" fmla="*/ 16958 w 33362"/>
                <a:gd name="connsiteY8" fmla="*/ 27709 h 84637"/>
                <a:gd name="connsiteX9" fmla="*/ 277 w 33362"/>
                <a:gd name="connsiteY9" fmla="*/ 47134 h 84637"/>
                <a:gd name="connsiteX10" fmla="*/ 1866 w 33362"/>
                <a:gd name="connsiteY10" fmla="*/ 48323 h 84637"/>
                <a:gd name="connsiteX11" fmla="*/ 3851 w 33362"/>
                <a:gd name="connsiteY11" fmla="*/ 46143 h 84637"/>
                <a:gd name="connsiteX12" fmla="*/ 16561 w 33362"/>
                <a:gd name="connsiteY12" fmla="*/ 30484 h 84637"/>
                <a:gd name="connsiteX13" fmla="*/ 19738 w 33362"/>
                <a:gd name="connsiteY13" fmla="*/ 34448 h 84637"/>
                <a:gd name="connsiteX14" fmla="*/ 18348 w 33362"/>
                <a:gd name="connsiteY14" fmla="*/ 40989 h 84637"/>
                <a:gd name="connsiteX15" fmla="*/ 9809 w 33362"/>
                <a:gd name="connsiteY15" fmla="*/ 64378 h 84637"/>
                <a:gd name="connsiteX16" fmla="*/ 6830 w 33362"/>
                <a:gd name="connsiteY16" fmla="*/ 74487 h 84637"/>
                <a:gd name="connsiteX17" fmla="*/ 17157 w 33362"/>
                <a:gd name="connsiteY17" fmla="*/ 84794 h 84637"/>
                <a:gd name="connsiteX18" fmla="*/ 33639 w 33362"/>
                <a:gd name="connsiteY18" fmla="*/ 65369 h 84637"/>
                <a:gd name="connsiteX19" fmla="*/ 32249 w 33362"/>
                <a:gd name="connsiteY19" fmla="*/ 64180 h 84637"/>
                <a:gd name="connsiteX20" fmla="*/ 30263 w 33362"/>
                <a:gd name="connsiteY20" fmla="*/ 66360 h 84637"/>
                <a:gd name="connsiteX21" fmla="*/ 17355 w 33362"/>
                <a:gd name="connsiteY21" fmla="*/ 82019 h 84637"/>
                <a:gd name="connsiteX22" fmla="*/ 14376 w 33362"/>
                <a:gd name="connsiteY22" fmla="*/ 77857 h 84637"/>
                <a:gd name="connsiteX23" fmla="*/ 17951 w 33362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17"/>
                  </a:moveTo>
                  <a:cubicBezTo>
                    <a:pt x="32646" y="2139"/>
                    <a:pt x="30859" y="157"/>
                    <a:pt x="27880" y="157"/>
                  </a:cubicBezTo>
                  <a:cubicBezTo>
                    <a:pt x="24504" y="157"/>
                    <a:pt x="21128" y="3328"/>
                    <a:pt x="21128" y="6698"/>
                  </a:cubicBezTo>
                  <a:cubicBezTo>
                    <a:pt x="21128" y="9076"/>
                    <a:pt x="22916" y="11257"/>
                    <a:pt x="25894" y="11257"/>
                  </a:cubicBezTo>
                  <a:cubicBezTo>
                    <a:pt x="28873" y="11257"/>
                    <a:pt x="32646" y="8482"/>
                    <a:pt x="32646" y="4517"/>
                  </a:cubicBezTo>
                  <a:close/>
                  <a:moveTo>
                    <a:pt x="22916" y="52089"/>
                  </a:moveTo>
                  <a:cubicBezTo>
                    <a:pt x="24504" y="48323"/>
                    <a:pt x="24504" y="48125"/>
                    <a:pt x="25696" y="44755"/>
                  </a:cubicBezTo>
                  <a:cubicBezTo>
                    <a:pt x="26689" y="42178"/>
                    <a:pt x="27483" y="40394"/>
                    <a:pt x="27483" y="38016"/>
                  </a:cubicBezTo>
                  <a:cubicBezTo>
                    <a:pt x="27483" y="32267"/>
                    <a:pt x="23313" y="27709"/>
                    <a:pt x="16958" y="27709"/>
                  </a:cubicBezTo>
                  <a:cubicBezTo>
                    <a:pt x="5241" y="27709"/>
                    <a:pt x="277" y="45944"/>
                    <a:pt x="277" y="47134"/>
                  </a:cubicBezTo>
                  <a:cubicBezTo>
                    <a:pt x="277" y="48323"/>
                    <a:pt x="1667" y="48323"/>
                    <a:pt x="1866" y="48323"/>
                  </a:cubicBezTo>
                  <a:cubicBezTo>
                    <a:pt x="3057" y="48323"/>
                    <a:pt x="3256" y="48125"/>
                    <a:pt x="3851" y="46143"/>
                  </a:cubicBezTo>
                  <a:cubicBezTo>
                    <a:pt x="7227" y="34250"/>
                    <a:pt x="12391" y="30484"/>
                    <a:pt x="16561" y="30484"/>
                  </a:cubicBezTo>
                  <a:cubicBezTo>
                    <a:pt x="17752" y="30484"/>
                    <a:pt x="19738" y="30484"/>
                    <a:pt x="19738" y="34448"/>
                  </a:cubicBezTo>
                  <a:cubicBezTo>
                    <a:pt x="19738" y="37223"/>
                    <a:pt x="18944" y="39800"/>
                    <a:pt x="18348" y="40989"/>
                  </a:cubicBezTo>
                  <a:cubicBezTo>
                    <a:pt x="17355" y="44359"/>
                    <a:pt x="11795" y="59027"/>
                    <a:pt x="9809" y="64378"/>
                  </a:cubicBezTo>
                  <a:cubicBezTo>
                    <a:pt x="8419" y="67550"/>
                    <a:pt x="6830" y="71712"/>
                    <a:pt x="6830" y="74487"/>
                  </a:cubicBezTo>
                  <a:cubicBezTo>
                    <a:pt x="6830" y="80434"/>
                    <a:pt x="11199" y="84794"/>
                    <a:pt x="17157" y="84794"/>
                  </a:cubicBezTo>
                  <a:cubicBezTo>
                    <a:pt x="29072" y="84794"/>
                    <a:pt x="33639" y="66559"/>
                    <a:pt x="33639" y="65369"/>
                  </a:cubicBezTo>
                  <a:cubicBezTo>
                    <a:pt x="33639" y="64180"/>
                    <a:pt x="32646" y="64180"/>
                    <a:pt x="32249" y="64180"/>
                  </a:cubicBezTo>
                  <a:cubicBezTo>
                    <a:pt x="30859" y="64180"/>
                    <a:pt x="30859" y="64577"/>
                    <a:pt x="30263" y="66360"/>
                  </a:cubicBezTo>
                  <a:cubicBezTo>
                    <a:pt x="28079" y="74289"/>
                    <a:pt x="23909" y="82019"/>
                    <a:pt x="17355" y="82019"/>
                  </a:cubicBezTo>
                  <a:cubicBezTo>
                    <a:pt x="15171" y="82019"/>
                    <a:pt x="14376" y="80830"/>
                    <a:pt x="14376" y="77857"/>
                  </a:cubicBezTo>
                  <a:cubicBezTo>
                    <a:pt x="14376" y="74686"/>
                    <a:pt x="15171" y="72902"/>
                    <a:pt x="17951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368DA3B-E665-64A2-BDC6-E2066DF5F59C}"/>
                </a:ext>
              </a:extLst>
            </p:cNvPr>
            <p:cNvSpPr/>
            <p:nvPr/>
          </p:nvSpPr>
          <p:spPr>
            <a:xfrm>
              <a:off x="8779795" y="4848177"/>
              <a:ext cx="60213" cy="92408"/>
            </a:xfrm>
            <a:custGeom>
              <a:avLst/>
              <a:gdLst>
                <a:gd name="connsiteX0" fmla="*/ 51944 w 51663"/>
                <a:gd name="connsiteY0" fmla="*/ 12447 h 79286"/>
                <a:gd name="connsiteX1" fmla="*/ 37447 w 51663"/>
                <a:gd name="connsiteY1" fmla="*/ 158 h 79286"/>
                <a:gd name="connsiteX2" fmla="*/ 14212 w 51663"/>
                <a:gd name="connsiteY2" fmla="*/ 22953 h 79286"/>
                <a:gd name="connsiteX3" fmla="*/ 311 w 51663"/>
                <a:gd name="connsiteY3" fmla="*/ 78453 h 79286"/>
                <a:gd name="connsiteX4" fmla="*/ 1503 w 51663"/>
                <a:gd name="connsiteY4" fmla="*/ 79444 h 79286"/>
                <a:gd name="connsiteX5" fmla="*/ 3092 w 51663"/>
                <a:gd name="connsiteY5" fmla="*/ 78850 h 79286"/>
                <a:gd name="connsiteX6" fmla="*/ 9049 w 51663"/>
                <a:gd name="connsiteY6" fmla="*/ 55262 h 79286"/>
                <a:gd name="connsiteX7" fmla="*/ 22354 w 51663"/>
                <a:gd name="connsiteY7" fmla="*/ 63191 h 79286"/>
                <a:gd name="connsiteX8" fmla="*/ 48766 w 51663"/>
                <a:gd name="connsiteY8" fmla="*/ 40792 h 79286"/>
                <a:gd name="connsiteX9" fmla="*/ 41816 w 51663"/>
                <a:gd name="connsiteY9" fmla="*/ 27314 h 79286"/>
                <a:gd name="connsiteX10" fmla="*/ 51944 w 51663"/>
                <a:gd name="connsiteY10" fmla="*/ 12447 h 79286"/>
                <a:gd name="connsiteX11" fmla="*/ 34468 w 51663"/>
                <a:gd name="connsiteY11" fmla="*/ 27314 h 79286"/>
                <a:gd name="connsiteX12" fmla="*/ 29901 w 51663"/>
                <a:gd name="connsiteY12" fmla="*/ 27908 h 79286"/>
                <a:gd name="connsiteX13" fmla="*/ 25730 w 51663"/>
                <a:gd name="connsiteY13" fmla="*/ 27512 h 79286"/>
                <a:gd name="connsiteX14" fmla="*/ 29901 w 51663"/>
                <a:gd name="connsiteY14" fmla="*/ 26917 h 79286"/>
                <a:gd name="connsiteX15" fmla="*/ 34468 w 51663"/>
                <a:gd name="connsiteY15" fmla="*/ 27314 h 79286"/>
                <a:gd name="connsiteX16" fmla="*/ 45986 w 51663"/>
                <a:gd name="connsiteY16" fmla="*/ 10862 h 79286"/>
                <a:gd name="connsiteX17" fmla="*/ 38241 w 51663"/>
                <a:gd name="connsiteY17" fmla="*/ 25530 h 79286"/>
                <a:gd name="connsiteX18" fmla="*/ 29901 w 51663"/>
                <a:gd name="connsiteY18" fmla="*/ 24340 h 79286"/>
                <a:gd name="connsiteX19" fmla="*/ 22553 w 51663"/>
                <a:gd name="connsiteY19" fmla="*/ 27710 h 79286"/>
                <a:gd name="connsiteX20" fmla="*/ 29702 w 51663"/>
                <a:gd name="connsiteY20" fmla="*/ 30287 h 79286"/>
                <a:gd name="connsiteX21" fmla="*/ 38043 w 51663"/>
                <a:gd name="connsiteY21" fmla="*/ 29098 h 79286"/>
                <a:gd name="connsiteX22" fmla="*/ 42213 w 51663"/>
                <a:gd name="connsiteY22" fmla="*/ 38414 h 79286"/>
                <a:gd name="connsiteX23" fmla="*/ 22553 w 51663"/>
                <a:gd name="connsiteY23" fmla="*/ 60812 h 79286"/>
                <a:gd name="connsiteX24" fmla="*/ 11035 w 51663"/>
                <a:gd name="connsiteY24" fmla="*/ 49514 h 79286"/>
                <a:gd name="connsiteX25" fmla="*/ 11234 w 51663"/>
                <a:gd name="connsiteY25" fmla="*/ 47135 h 79286"/>
                <a:gd name="connsiteX26" fmla="*/ 16993 w 51663"/>
                <a:gd name="connsiteY26" fmla="*/ 23548 h 79286"/>
                <a:gd name="connsiteX27" fmla="*/ 37248 w 51663"/>
                <a:gd name="connsiteY27" fmla="*/ 2735 h 79286"/>
                <a:gd name="connsiteX28" fmla="*/ 45986 w 51663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63" h="79286">
                  <a:moveTo>
                    <a:pt x="51944" y="12447"/>
                  </a:moveTo>
                  <a:cubicBezTo>
                    <a:pt x="51944" y="4717"/>
                    <a:pt x="45192" y="158"/>
                    <a:pt x="37447" y="158"/>
                  </a:cubicBezTo>
                  <a:cubicBezTo>
                    <a:pt x="25333" y="158"/>
                    <a:pt x="16397" y="14033"/>
                    <a:pt x="14212" y="22953"/>
                  </a:cubicBezTo>
                  <a:lnTo>
                    <a:pt x="311" y="78453"/>
                  </a:lnTo>
                  <a:cubicBezTo>
                    <a:pt x="113" y="79048"/>
                    <a:pt x="907" y="79444"/>
                    <a:pt x="1503" y="79444"/>
                  </a:cubicBezTo>
                  <a:cubicBezTo>
                    <a:pt x="2297" y="79444"/>
                    <a:pt x="3092" y="79444"/>
                    <a:pt x="3092" y="78850"/>
                  </a:cubicBezTo>
                  <a:lnTo>
                    <a:pt x="9049" y="55262"/>
                  </a:lnTo>
                  <a:cubicBezTo>
                    <a:pt x="11035" y="59424"/>
                    <a:pt x="15205" y="63191"/>
                    <a:pt x="22354" y="63191"/>
                  </a:cubicBezTo>
                  <a:cubicBezTo>
                    <a:pt x="34667" y="63191"/>
                    <a:pt x="48766" y="54271"/>
                    <a:pt x="48766" y="40792"/>
                  </a:cubicBezTo>
                  <a:cubicBezTo>
                    <a:pt x="48766" y="35639"/>
                    <a:pt x="46383" y="30287"/>
                    <a:pt x="41816" y="27314"/>
                  </a:cubicBezTo>
                  <a:cubicBezTo>
                    <a:pt x="46185" y="24737"/>
                    <a:pt x="51944" y="19583"/>
                    <a:pt x="51944" y="12447"/>
                  </a:cubicBezTo>
                  <a:close/>
                  <a:moveTo>
                    <a:pt x="34468" y="27314"/>
                  </a:moveTo>
                  <a:cubicBezTo>
                    <a:pt x="33078" y="27512"/>
                    <a:pt x="32482" y="27908"/>
                    <a:pt x="29901" y="27908"/>
                  </a:cubicBezTo>
                  <a:cubicBezTo>
                    <a:pt x="28511" y="27908"/>
                    <a:pt x="26326" y="27908"/>
                    <a:pt x="25730" y="27512"/>
                  </a:cubicBezTo>
                  <a:cubicBezTo>
                    <a:pt x="26525" y="26917"/>
                    <a:pt x="29106" y="26917"/>
                    <a:pt x="29901" y="26917"/>
                  </a:cubicBezTo>
                  <a:cubicBezTo>
                    <a:pt x="31291" y="26917"/>
                    <a:pt x="33078" y="26917"/>
                    <a:pt x="34468" y="27314"/>
                  </a:cubicBezTo>
                  <a:close/>
                  <a:moveTo>
                    <a:pt x="45986" y="10862"/>
                  </a:moveTo>
                  <a:cubicBezTo>
                    <a:pt x="45986" y="15619"/>
                    <a:pt x="43802" y="22358"/>
                    <a:pt x="38241" y="25530"/>
                  </a:cubicBezTo>
                  <a:cubicBezTo>
                    <a:pt x="36653" y="24935"/>
                    <a:pt x="34865" y="24340"/>
                    <a:pt x="29901" y="24340"/>
                  </a:cubicBezTo>
                  <a:cubicBezTo>
                    <a:pt x="26922" y="24340"/>
                    <a:pt x="22553" y="24539"/>
                    <a:pt x="22553" y="27710"/>
                  </a:cubicBezTo>
                  <a:cubicBezTo>
                    <a:pt x="22553" y="29890"/>
                    <a:pt x="25135" y="30287"/>
                    <a:pt x="29702" y="30287"/>
                  </a:cubicBezTo>
                  <a:cubicBezTo>
                    <a:pt x="32681" y="30287"/>
                    <a:pt x="35262" y="29890"/>
                    <a:pt x="38043" y="29098"/>
                  </a:cubicBezTo>
                  <a:cubicBezTo>
                    <a:pt x="40823" y="30881"/>
                    <a:pt x="42213" y="34449"/>
                    <a:pt x="42213" y="38414"/>
                  </a:cubicBezTo>
                  <a:cubicBezTo>
                    <a:pt x="42213" y="51099"/>
                    <a:pt x="33475" y="60812"/>
                    <a:pt x="22553" y="60812"/>
                  </a:cubicBezTo>
                  <a:cubicBezTo>
                    <a:pt x="15801" y="60812"/>
                    <a:pt x="11035" y="56649"/>
                    <a:pt x="11035" y="49514"/>
                  </a:cubicBezTo>
                  <a:cubicBezTo>
                    <a:pt x="11035" y="48721"/>
                    <a:pt x="11035" y="47928"/>
                    <a:pt x="11234" y="47135"/>
                  </a:cubicBezTo>
                  <a:lnTo>
                    <a:pt x="16993" y="23548"/>
                  </a:lnTo>
                  <a:cubicBezTo>
                    <a:pt x="19177" y="15222"/>
                    <a:pt x="26922" y="2735"/>
                    <a:pt x="37248" y="2735"/>
                  </a:cubicBezTo>
                  <a:cubicBezTo>
                    <a:pt x="42412" y="2735"/>
                    <a:pt x="45986" y="5510"/>
                    <a:pt x="45986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BE12CD-ADDC-35F0-478C-1FCD983CB13D}"/>
                </a:ext>
              </a:extLst>
            </p:cNvPr>
            <p:cNvSpPr/>
            <p:nvPr/>
          </p:nvSpPr>
          <p:spPr>
            <a:xfrm flipV="1">
              <a:off x="8435118" y="5038944"/>
              <a:ext cx="251354" cy="14784"/>
            </a:xfrm>
            <a:custGeom>
              <a:avLst/>
              <a:gdLst>
                <a:gd name="connsiteX0" fmla="*/ 257 w 215663"/>
                <a:gd name="connsiteY0" fmla="*/ 166 h 12685"/>
                <a:gd name="connsiteX1" fmla="*/ 215921 w 215663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66"/>
                  </a:moveTo>
                  <a:lnTo>
                    <a:pt x="215921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45D156-9D28-50A0-015B-51CFB453994C}"/>
                </a:ext>
              </a:extLst>
            </p:cNvPr>
            <p:cNvSpPr/>
            <p:nvPr/>
          </p:nvSpPr>
          <p:spPr>
            <a:xfrm>
              <a:off x="8730130" y="4979371"/>
              <a:ext cx="38883" cy="98644"/>
            </a:xfrm>
            <a:custGeom>
              <a:avLst/>
              <a:gdLst>
                <a:gd name="connsiteX0" fmla="*/ 32646 w 33362"/>
                <a:gd name="connsiteY0" fmla="*/ 4529 h 84637"/>
                <a:gd name="connsiteX1" fmla="*/ 27880 w 33362"/>
                <a:gd name="connsiteY1" fmla="*/ 169 h 84637"/>
                <a:gd name="connsiteX2" fmla="*/ 21128 w 33362"/>
                <a:gd name="connsiteY2" fmla="*/ 6710 h 84637"/>
                <a:gd name="connsiteX3" fmla="*/ 25895 w 33362"/>
                <a:gd name="connsiteY3" fmla="*/ 11269 h 84637"/>
                <a:gd name="connsiteX4" fmla="*/ 32646 w 33362"/>
                <a:gd name="connsiteY4" fmla="*/ 4529 h 84637"/>
                <a:gd name="connsiteX5" fmla="*/ 22916 w 33362"/>
                <a:gd name="connsiteY5" fmla="*/ 52101 h 84637"/>
                <a:gd name="connsiteX6" fmla="*/ 25696 w 33362"/>
                <a:gd name="connsiteY6" fmla="*/ 44767 h 84637"/>
                <a:gd name="connsiteX7" fmla="*/ 27483 w 33362"/>
                <a:gd name="connsiteY7" fmla="*/ 38028 h 84637"/>
                <a:gd name="connsiteX8" fmla="*/ 16958 w 33362"/>
                <a:gd name="connsiteY8" fmla="*/ 27721 h 84637"/>
                <a:gd name="connsiteX9" fmla="*/ 277 w 33362"/>
                <a:gd name="connsiteY9" fmla="*/ 47146 h 84637"/>
                <a:gd name="connsiteX10" fmla="*/ 1866 w 33362"/>
                <a:gd name="connsiteY10" fmla="*/ 48335 h 84637"/>
                <a:gd name="connsiteX11" fmla="*/ 3852 w 33362"/>
                <a:gd name="connsiteY11" fmla="*/ 46155 h 84637"/>
                <a:gd name="connsiteX12" fmla="*/ 16561 w 33362"/>
                <a:gd name="connsiteY12" fmla="*/ 30496 h 84637"/>
                <a:gd name="connsiteX13" fmla="*/ 19738 w 33362"/>
                <a:gd name="connsiteY13" fmla="*/ 34460 h 84637"/>
                <a:gd name="connsiteX14" fmla="*/ 18348 w 33362"/>
                <a:gd name="connsiteY14" fmla="*/ 41001 h 84637"/>
                <a:gd name="connsiteX15" fmla="*/ 9809 w 33362"/>
                <a:gd name="connsiteY15" fmla="*/ 64390 h 84637"/>
                <a:gd name="connsiteX16" fmla="*/ 6830 w 33362"/>
                <a:gd name="connsiteY16" fmla="*/ 74499 h 84637"/>
                <a:gd name="connsiteX17" fmla="*/ 17157 w 33362"/>
                <a:gd name="connsiteY17" fmla="*/ 84806 h 84637"/>
                <a:gd name="connsiteX18" fmla="*/ 33639 w 33362"/>
                <a:gd name="connsiteY18" fmla="*/ 65381 h 84637"/>
                <a:gd name="connsiteX19" fmla="*/ 32249 w 33362"/>
                <a:gd name="connsiteY19" fmla="*/ 64192 h 84637"/>
                <a:gd name="connsiteX20" fmla="*/ 30263 w 33362"/>
                <a:gd name="connsiteY20" fmla="*/ 66372 h 84637"/>
                <a:gd name="connsiteX21" fmla="*/ 17355 w 33362"/>
                <a:gd name="connsiteY21" fmla="*/ 82031 h 84637"/>
                <a:gd name="connsiteX22" fmla="*/ 14377 w 33362"/>
                <a:gd name="connsiteY22" fmla="*/ 77869 h 84637"/>
                <a:gd name="connsiteX23" fmla="*/ 17951 w 33362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29"/>
                  </a:moveTo>
                  <a:cubicBezTo>
                    <a:pt x="32646" y="2151"/>
                    <a:pt x="30859" y="169"/>
                    <a:pt x="27880" y="169"/>
                  </a:cubicBezTo>
                  <a:cubicBezTo>
                    <a:pt x="24504" y="169"/>
                    <a:pt x="21128" y="3340"/>
                    <a:pt x="21128" y="6710"/>
                  </a:cubicBezTo>
                  <a:cubicBezTo>
                    <a:pt x="21128" y="9088"/>
                    <a:pt x="22916" y="11269"/>
                    <a:pt x="25895" y="11269"/>
                  </a:cubicBezTo>
                  <a:cubicBezTo>
                    <a:pt x="28873" y="11269"/>
                    <a:pt x="32646" y="8494"/>
                    <a:pt x="32646" y="4529"/>
                  </a:cubicBezTo>
                  <a:close/>
                  <a:moveTo>
                    <a:pt x="22916" y="52101"/>
                  </a:moveTo>
                  <a:cubicBezTo>
                    <a:pt x="24504" y="48335"/>
                    <a:pt x="24504" y="48137"/>
                    <a:pt x="25696" y="44767"/>
                  </a:cubicBezTo>
                  <a:cubicBezTo>
                    <a:pt x="26689" y="42190"/>
                    <a:pt x="27483" y="40406"/>
                    <a:pt x="27483" y="38028"/>
                  </a:cubicBezTo>
                  <a:cubicBezTo>
                    <a:pt x="27483" y="32280"/>
                    <a:pt x="23313" y="27721"/>
                    <a:pt x="16958" y="27721"/>
                  </a:cubicBezTo>
                  <a:cubicBezTo>
                    <a:pt x="5242" y="27721"/>
                    <a:pt x="277" y="45956"/>
                    <a:pt x="277" y="47146"/>
                  </a:cubicBezTo>
                  <a:cubicBezTo>
                    <a:pt x="277" y="48335"/>
                    <a:pt x="1667" y="48335"/>
                    <a:pt x="1866" y="48335"/>
                  </a:cubicBezTo>
                  <a:cubicBezTo>
                    <a:pt x="3057" y="48335"/>
                    <a:pt x="3256" y="48137"/>
                    <a:pt x="3852" y="46155"/>
                  </a:cubicBezTo>
                  <a:cubicBezTo>
                    <a:pt x="7227" y="34262"/>
                    <a:pt x="12391" y="30496"/>
                    <a:pt x="16561" y="30496"/>
                  </a:cubicBezTo>
                  <a:cubicBezTo>
                    <a:pt x="17752" y="30496"/>
                    <a:pt x="19738" y="30496"/>
                    <a:pt x="19738" y="34460"/>
                  </a:cubicBezTo>
                  <a:cubicBezTo>
                    <a:pt x="19738" y="37235"/>
                    <a:pt x="18944" y="39812"/>
                    <a:pt x="18348" y="41001"/>
                  </a:cubicBezTo>
                  <a:cubicBezTo>
                    <a:pt x="17355" y="44371"/>
                    <a:pt x="11795" y="59039"/>
                    <a:pt x="9809" y="64390"/>
                  </a:cubicBezTo>
                  <a:cubicBezTo>
                    <a:pt x="8419" y="67562"/>
                    <a:pt x="6830" y="71724"/>
                    <a:pt x="6830" y="74499"/>
                  </a:cubicBezTo>
                  <a:cubicBezTo>
                    <a:pt x="6830" y="80446"/>
                    <a:pt x="11199" y="84806"/>
                    <a:pt x="17157" y="84806"/>
                  </a:cubicBezTo>
                  <a:cubicBezTo>
                    <a:pt x="29072" y="84806"/>
                    <a:pt x="33639" y="66571"/>
                    <a:pt x="33639" y="65381"/>
                  </a:cubicBezTo>
                  <a:cubicBezTo>
                    <a:pt x="33639" y="64192"/>
                    <a:pt x="32646" y="64192"/>
                    <a:pt x="32249" y="64192"/>
                  </a:cubicBezTo>
                  <a:cubicBezTo>
                    <a:pt x="30859" y="64192"/>
                    <a:pt x="30859" y="64589"/>
                    <a:pt x="30263" y="66372"/>
                  </a:cubicBezTo>
                  <a:cubicBezTo>
                    <a:pt x="28079" y="74301"/>
                    <a:pt x="23909" y="82031"/>
                    <a:pt x="17355" y="82031"/>
                  </a:cubicBezTo>
                  <a:cubicBezTo>
                    <a:pt x="15171" y="82031"/>
                    <a:pt x="14377" y="80842"/>
                    <a:pt x="14377" y="77869"/>
                  </a:cubicBezTo>
                  <a:cubicBezTo>
                    <a:pt x="14377" y="74698"/>
                    <a:pt x="15171" y="72914"/>
                    <a:pt x="17951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A4A644-F255-7F79-3BB9-E1415E4E05F2}"/>
                </a:ext>
              </a:extLst>
            </p:cNvPr>
            <p:cNvSpPr/>
            <p:nvPr/>
          </p:nvSpPr>
          <p:spPr>
            <a:xfrm>
              <a:off x="8780146" y="5053154"/>
              <a:ext cx="59482" cy="67226"/>
            </a:xfrm>
            <a:custGeom>
              <a:avLst/>
              <a:gdLst>
                <a:gd name="connsiteX0" fmla="*/ 36820 w 51036"/>
                <a:gd name="connsiteY0" fmla="*/ 26731 h 57680"/>
                <a:gd name="connsiteX1" fmla="*/ 18947 w 51036"/>
                <a:gd name="connsiteY1" fmla="*/ 170 h 57680"/>
                <a:gd name="connsiteX2" fmla="*/ 6834 w 51036"/>
                <a:gd name="connsiteY2" fmla="*/ 5324 h 57680"/>
                <a:gd name="connsiteX3" fmla="*/ 280 w 51036"/>
                <a:gd name="connsiteY3" fmla="*/ 16027 h 57680"/>
                <a:gd name="connsiteX4" fmla="*/ 1670 w 51036"/>
                <a:gd name="connsiteY4" fmla="*/ 17018 h 57680"/>
                <a:gd name="connsiteX5" fmla="*/ 3458 w 51036"/>
                <a:gd name="connsiteY5" fmla="*/ 15631 h 57680"/>
                <a:gd name="connsiteX6" fmla="*/ 17756 w 51036"/>
                <a:gd name="connsiteY6" fmla="*/ 7108 h 57680"/>
                <a:gd name="connsiteX7" fmla="*/ 33841 w 51036"/>
                <a:gd name="connsiteY7" fmla="*/ 30299 h 57680"/>
                <a:gd name="connsiteX8" fmla="*/ 33246 w 51036"/>
                <a:gd name="connsiteY8" fmla="*/ 36642 h 57680"/>
                <a:gd name="connsiteX9" fmla="*/ 28480 w 51036"/>
                <a:gd name="connsiteY9" fmla="*/ 55869 h 57680"/>
                <a:gd name="connsiteX10" fmla="*/ 30068 w 51036"/>
                <a:gd name="connsiteY10" fmla="*/ 57851 h 57680"/>
                <a:gd name="connsiteX11" fmla="*/ 33047 w 51036"/>
                <a:gd name="connsiteY11" fmla="*/ 53292 h 57680"/>
                <a:gd name="connsiteX12" fmla="*/ 36423 w 51036"/>
                <a:gd name="connsiteY12" fmla="*/ 37038 h 57680"/>
                <a:gd name="connsiteX13" fmla="*/ 43572 w 51036"/>
                <a:gd name="connsiteY13" fmla="*/ 17811 h 57680"/>
                <a:gd name="connsiteX14" fmla="*/ 50920 w 51036"/>
                <a:gd name="connsiteY14" fmla="*/ 3143 h 57680"/>
                <a:gd name="connsiteX15" fmla="*/ 51317 w 51036"/>
                <a:gd name="connsiteY15" fmla="*/ 2152 h 57680"/>
                <a:gd name="connsiteX16" fmla="*/ 49927 w 51036"/>
                <a:gd name="connsiteY16" fmla="*/ 963 h 57680"/>
                <a:gd name="connsiteX17" fmla="*/ 48537 w 51036"/>
                <a:gd name="connsiteY17" fmla="*/ 1359 h 57680"/>
                <a:gd name="connsiteX18" fmla="*/ 36820 w 51036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36" h="57680">
                  <a:moveTo>
                    <a:pt x="36820" y="26731"/>
                  </a:moveTo>
                  <a:cubicBezTo>
                    <a:pt x="36423" y="21577"/>
                    <a:pt x="33444" y="170"/>
                    <a:pt x="18947" y="170"/>
                  </a:cubicBezTo>
                  <a:cubicBezTo>
                    <a:pt x="13784" y="170"/>
                    <a:pt x="9217" y="2945"/>
                    <a:pt x="6834" y="5324"/>
                  </a:cubicBezTo>
                  <a:cubicBezTo>
                    <a:pt x="1273" y="10081"/>
                    <a:pt x="280" y="15829"/>
                    <a:pt x="280" y="16027"/>
                  </a:cubicBezTo>
                  <a:cubicBezTo>
                    <a:pt x="280" y="17018"/>
                    <a:pt x="1472" y="17018"/>
                    <a:pt x="1670" y="17018"/>
                  </a:cubicBezTo>
                  <a:cubicBezTo>
                    <a:pt x="2862" y="17018"/>
                    <a:pt x="2862" y="16820"/>
                    <a:pt x="3458" y="15631"/>
                  </a:cubicBezTo>
                  <a:cubicBezTo>
                    <a:pt x="5245" y="10279"/>
                    <a:pt x="11798" y="7108"/>
                    <a:pt x="17756" y="7108"/>
                  </a:cubicBezTo>
                  <a:cubicBezTo>
                    <a:pt x="31855" y="7108"/>
                    <a:pt x="33841" y="21379"/>
                    <a:pt x="33841" y="30299"/>
                  </a:cubicBezTo>
                  <a:cubicBezTo>
                    <a:pt x="33841" y="34858"/>
                    <a:pt x="33444" y="35849"/>
                    <a:pt x="33246" y="36642"/>
                  </a:cubicBezTo>
                  <a:cubicBezTo>
                    <a:pt x="31061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4" y="57851"/>
                    <a:pt x="31657" y="57851"/>
                    <a:pt x="33047" y="53292"/>
                  </a:cubicBezTo>
                  <a:cubicBezTo>
                    <a:pt x="34040" y="49922"/>
                    <a:pt x="35827" y="43381"/>
                    <a:pt x="36423" y="37038"/>
                  </a:cubicBezTo>
                  <a:cubicBezTo>
                    <a:pt x="36820" y="33867"/>
                    <a:pt x="41785" y="21974"/>
                    <a:pt x="43572" y="17811"/>
                  </a:cubicBezTo>
                  <a:cubicBezTo>
                    <a:pt x="44764" y="15036"/>
                    <a:pt x="46749" y="10874"/>
                    <a:pt x="50920" y="3143"/>
                  </a:cubicBezTo>
                  <a:cubicBezTo>
                    <a:pt x="51118" y="2747"/>
                    <a:pt x="51317" y="2351"/>
                    <a:pt x="51317" y="2152"/>
                  </a:cubicBezTo>
                  <a:cubicBezTo>
                    <a:pt x="51317" y="963"/>
                    <a:pt x="50125" y="963"/>
                    <a:pt x="49927" y="963"/>
                  </a:cubicBezTo>
                  <a:cubicBezTo>
                    <a:pt x="49530" y="963"/>
                    <a:pt x="48735" y="963"/>
                    <a:pt x="48537" y="1359"/>
                  </a:cubicBezTo>
                  <a:cubicBezTo>
                    <a:pt x="47544" y="3342"/>
                    <a:pt x="40792" y="15829"/>
                    <a:pt x="36820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2090F5E1-E986-2694-817C-76F04354437D}"/>
              </a:ext>
            </a:extLst>
          </p:cNvPr>
          <p:cNvSpPr/>
          <p:nvPr/>
        </p:nvSpPr>
        <p:spPr>
          <a:xfrm>
            <a:off x="6739753" y="1680494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4A9FF6D-C26A-0D7F-BF2F-C2C66B2345A5}"/>
              </a:ext>
            </a:extLst>
          </p:cNvPr>
          <p:cNvCxnSpPr/>
          <p:nvPr/>
        </p:nvCxnSpPr>
        <p:spPr>
          <a:xfrm>
            <a:off x="4941373" y="4154818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67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278 C 0.03837 -0.05185 0.10642 -0.05254 0.1493 0.00209 C 0.1901 0.05973 0.18958 0.15116 0.14809 0.20648 C 0.10625 0.26065 0.03889 0.26204 -0.00278 0.20533 C -0.04479 0.14908 -0.04427 0.05834 -0.00261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296E-6 L 0.41337 -0.00023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139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Clarke</a:t>
            </a:r>
            <a:br>
              <a:rPr lang="es-ES" dirty="0"/>
            </a:br>
            <a:r>
              <a:rPr lang="es-ES" dirty="0"/>
              <a:t>de amplitud constante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88749"/>
              </p:ext>
            </p:extLst>
          </p:nvPr>
        </p:nvGraphicFramePr>
        <p:xfrm>
          <a:off x="0" y="6577139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4458353" y="3972403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2955565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6245252" y="1041402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6739753" y="1680494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4838610" y="4105782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278 C 0.03837 -0.05185 0.10642 -0.05254 0.1493 0.00209 C 0.1901 0.05973 0.18958 0.15116 0.14809 0.20648 C 0.10625 0.26065 0.03889 0.26204 -0.00278 0.20533 C -0.04479 0.14908 -0.04427 0.05834 -0.00261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41336 -0.00023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36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070117"/>
              </p:ext>
            </p:extLst>
          </p:nvPr>
        </p:nvGraphicFramePr>
        <p:xfrm>
          <a:off x="0" y="657436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542106" y="1262678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6" y="1262678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1077069" y="2425016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751801" y="2595430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1077069" y="2425016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751801" y="2595430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1077069" y="2595877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1077069" y="3447627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1077069" y="2595430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077069" y="4724284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5554400" y="2029232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6562532" y="2800860"/>
            <a:ext cx="496368" cy="795019"/>
            <a:chOff x="9068965" y="2705495"/>
            <a:chExt cx="661825" cy="1060025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200255" y="2664983"/>
                  <a:ext cx="3190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35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200255" y="2664983"/>
                  <a:ext cx="319086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09477" y="3405922"/>
                  <a:ext cx="3190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35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135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09477" y="3405922"/>
                  <a:ext cx="319086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512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itle 4">
            <a:extLst>
              <a:ext uri="{FF2B5EF4-FFF2-40B4-BE49-F238E27FC236}">
                <a16:creationId xmlns:a16="http://schemas.microsoft.com/office/drawing/2014/main" id="{7C5FFAAE-77E2-D8B5-974F-495BBB1D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Park</a:t>
            </a:r>
            <a:br>
              <a:rPr lang="es-ES" dirty="0"/>
            </a:br>
            <a:endParaRPr lang="es-ES" dirty="0"/>
          </a:p>
        </p:txBody>
      </p:sp>
      <p:sp>
        <p:nvSpPr>
          <p:cNvPr id="19" name="Oval 42">
            <a:extLst>
              <a:ext uri="{FF2B5EF4-FFF2-40B4-BE49-F238E27FC236}">
                <a16:creationId xmlns:a16="http://schemas.microsoft.com/office/drawing/2014/main" id="{C0A0D234-C990-420F-A3ED-CF95B5EBEB71}"/>
              </a:ext>
            </a:extLst>
          </p:cNvPr>
          <p:cNvSpPr/>
          <p:nvPr/>
        </p:nvSpPr>
        <p:spPr>
          <a:xfrm>
            <a:off x="6031961" y="2650956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1084294" y="2382490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278 C 0.03802 -0.05185 0.10607 -0.05255 0.14896 0.00208 C 0.18976 0.05972 0.18923 0.15116 0.14774 0.20648 C 0.1059 0.26065 0.03854 0.26204 -0.00313 0.20532 C -0.04514 0.14907 -0.04462 0.05833 -0.00295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7 L 0.35573 -0.00232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67579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1978019" y="1589582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5282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2285405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4080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60C0063-0226-BB54-2B06-A6432DEB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8402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95530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40335AF-E1B9-F9D2-C4A1-CA8D0044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775DEC4-221A-E04C-F5CA-74CBC9C0E5AE}"/>
              </a:ext>
            </a:extLst>
          </p:cNvPr>
          <p:cNvGrpSpPr/>
          <p:nvPr/>
        </p:nvGrpSpPr>
        <p:grpSpPr>
          <a:xfrm>
            <a:off x="1035663" y="1571117"/>
            <a:ext cx="6479562" cy="4573613"/>
            <a:chOff x="2035788" y="1923542"/>
            <a:chExt cx="4805047" cy="3391653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5C9BFF5-3707-F15A-0DBA-7C57C63A52D0}"/>
                </a:ext>
              </a:extLst>
            </p:cNvPr>
            <p:cNvGrpSpPr/>
            <p:nvPr/>
          </p:nvGrpSpPr>
          <p:grpSpPr>
            <a:xfrm>
              <a:off x="2035788" y="1923542"/>
              <a:ext cx="4694577" cy="3391653"/>
              <a:chOff x="2534044" y="2303102"/>
              <a:chExt cx="3409971" cy="2463574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8CF7E1E-4D45-7668-E0AE-F303B1422555}"/>
                  </a:ext>
                </a:extLst>
              </p:cNvPr>
              <p:cNvSpPr/>
              <p:nvPr/>
            </p:nvSpPr>
            <p:spPr>
              <a:xfrm flipV="1">
                <a:off x="3221414" y="3402136"/>
                <a:ext cx="2420123" cy="53777"/>
              </a:xfrm>
              <a:custGeom>
                <a:avLst/>
                <a:gdLst>
                  <a:gd name="connsiteX0" fmla="*/ 44 w 2420123"/>
                  <a:gd name="connsiteY0" fmla="*/ 53 h 53777"/>
                  <a:gd name="connsiteX1" fmla="*/ 44 w 2420123"/>
                  <a:gd name="connsiteY1" fmla="*/ 53830 h 53777"/>
                  <a:gd name="connsiteX2" fmla="*/ 605100 w 2420123"/>
                  <a:gd name="connsiteY2" fmla="*/ 53 h 53777"/>
                  <a:gd name="connsiteX3" fmla="*/ 605100 w 2420123"/>
                  <a:gd name="connsiteY3" fmla="*/ 53830 h 53777"/>
                  <a:gd name="connsiteX4" fmla="*/ 1815111 w 2420123"/>
                  <a:gd name="connsiteY4" fmla="*/ 53 h 53777"/>
                  <a:gd name="connsiteX5" fmla="*/ 1815111 w 2420123"/>
                  <a:gd name="connsiteY5" fmla="*/ 53830 h 53777"/>
                  <a:gd name="connsiteX6" fmla="*/ 2420167 w 2420123"/>
                  <a:gd name="connsiteY6" fmla="*/ 53 h 53777"/>
                  <a:gd name="connsiteX7" fmla="*/ 2420167 w 2420123"/>
                  <a:gd name="connsiteY7" fmla="*/ 53830 h 53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0123" h="53777">
                    <a:moveTo>
                      <a:pt x="44" y="53"/>
                    </a:moveTo>
                    <a:lnTo>
                      <a:pt x="44" y="53830"/>
                    </a:lnTo>
                    <a:moveTo>
                      <a:pt x="605100" y="53"/>
                    </a:moveTo>
                    <a:lnTo>
                      <a:pt x="605100" y="53830"/>
                    </a:lnTo>
                    <a:moveTo>
                      <a:pt x="1815111" y="53"/>
                    </a:moveTo>
                    <a:lnTo>
                      <a:pt x="1815111" y="53830"/>
                    </a:lnTo>
                    <a:moveTo>
                      <a:pt x="2420167" y="53"/>
                    </a:moveTo>
                    <a:lnTo>
                      <a:pt x="2420167" y="53830"/>
                    </a:lnTo>
                  </a:path>
                </a:pathLst>
              </a:custGeom>
              <a:solidFill>
                <a:schemeClr val="tx1"/>
              </a:solidFill>
              <a:ln w="252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0DF978B-10C0-99D9-2843-7AC8A30EB70B}"/>
                  </a:ext>
                </a:extLst>
              </p:cNvPr>
              <p:cNvSpPr/>
              <p:nvPr/>
            </p:nvSpPr>
            <p:spPr>
              <a:xfrm flipV="1">
                <a:off x="4404515" y="2664903"/>
                <a:ext cx="53921" cy="1496488"/>
              </a:xfrm>
              <a:custGeom>
                <a:avLst/>
                <a:gdLst>
                  <a:gd name="connsiteX0" fmla="*/ 44 w 53921"/>
                  <a:gd name="connsiteY0" fmla="*/ 53 h 1496488"/>
                  <a:gd name="connsiteX1" fmla="*/ 53966 w 53921"/>
                  <a:gd name="connsiteY1" fmla="*/ 53 h 1496488"/>
                  <a:gd name="connsiteX2" fmla="*/ 44 w 53921"/>
                  <a:gd name="connsiteY2" fmla="*/ 1496542 h 1496488"/>
                  <a:gd name="connsiteX3" fmla="*/ 53966 w 53921"/>
                  <a:gd name="connsiteY3" fmla="*/ 1496542 h 14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21" h="1496488">
                    <a:moveTo>
                      <a:pt x="44" y="53"/>
                    </a:moveTo>
                    <a:lnTo>
                      <a:pt x="53966" y="53"/>
                    </a:lnTo>
                    <a:moveTo>
                      <a:pt x="44" y="1496542"/>
                    </a:moveTo>
                    <a:lnTo>
                      <a:pt x="53966" y="1496542"/>
                    </a:lnTo>
                  </a:path>
                </a:pathLst>
              </a:custGeom>
              <a:solidFill>
                <a:schemeClr val="tx1"/>
              </a:solidFill>
              <a:ln w="252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5629534-3FBA-8391-2040-4091DCABA0DD}"/>
                  </a:ext>
                </a:extLst>
              </p:cNvPr>
              <p:cNvSpPr/>
              <p:nvPr/>
            </p:nvSpPr>
            <p:spPr>
              <a:xfrm flipV="1">
                <a:off x="2918936" y="3416300"/>
                <a:ext cx="2999806" cy="12688"/>
              </a:xfrm>
              <a:custGeom>
                <a:avLst/>
                <a:gdLst>
                  <a:gd name="connsiteX0" fmla="*/ 44 w 2999806"/>
                  <a:gd name="connsiteY0" fmla="*/ 53 h 12688"/>
                  <a:gd name="connsiteX1" fmla="*/ 2999851 w 2999806"/>
                  <a:gd name="connsiteY1" fmla="*/ 53 h 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99806" h="12688">
                    <a:moveTo>
                      <a:pt x="44" y="53"/>
                    </a:moveTo>
                    <a:lnTo>
                      <a:pt x="2999851" y="53"/>
                    </a:lnTo>
                  </a:path>
                </a:pathLst>
              </a:custGeom>
              <a:noFill/>
              <a:ln w="505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53B188B-937D-700F-6C6C-3779F4A5FA47}"/>
                  </a:ext>
                </a:extLst>
              </p:cNvPr>
              <p:cNvSpPr/>
              <p:nvPr/>
            </p:nvSpPr>
            <p:spPr>
              <a:xfrm flipV="1">
                <a:off x="4431476" y="2303102"/>
                <a:ext cx="12710" cy="2277074"/>
              </a:xfrm>
              <a:custGeom>
                <a:avLst/>
                <a:gdLst>
                  <a:gd name="connsiteX0" fmla="*/ 44 w 12710"/>
                  <a:gd name="connsiteY0" fmla="*/ 55 h 2277074"/>
                  <a:gd name="connsiteX1" fmla="*/ 44 w 12710"/>
                  <a:gd name="connsiteY1" fmla="*/ 2277129 h 227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0" h="2277074">
                    <a:moveTo>
                      <a:pt x="44" y="55"/>
                    </a:moveTo>
                    <a:lnTo>
                      <a:pt x="44" y="2277129"/>
                    </a:lnTo>
                  </a:path>
                </a:pathLst>
              </a:custGeom>
              <a:noFill/>
              <a:ln w="505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DC087D5-0B6E-612A-49D8-AB7808B137B6}"/>
                  </a:ext>
                </a:extLst>
              </p:cNvPr>
              <p:cNvSpPr/>
              <p:nvPr/>
            </p:nvSpPr>
            <p:spPr>
              <a:xfrm>
                <a:off x="2991411" y="3539924"/>
                <a:ext cx="77059" cy="5154"/>
              </a:xfrm>
              <a:custGeom>
                <a:avLst/>
                <a:gdLst>
                  <a:gd name="connsiteX0" fmla="*/ 72739 w 77059"/>
                  <a:gd name="connsiteY0" fmla="*/ 5310 h 5154"/>
                  <a:gd name="connsiteX1" fmla="*/ 77109 w 77059"/>
                  <a:gd name="connsiteY1" fmla="*/ 2733 h 5154"/>
                  <a:gd name="connsiteX2" fmla="*/ 72739 w 77059"/>
                  <a:gd name="connsiteY2" fmla="*/ 155 h 5154"/>
                  <a:gd name="connsiteX3" fmla="*/ 4418 w 77059"/>
                  <a:gd name="connsiteY3" fmla="*/ 155 h 5154"/>
                  <a:gd name="connsiteX4" fmla="*/ 49 w 77059"/>
                  <a:gd name="connsiteY4" fmla="*/ 2733 h 5154"/>
                  <a:gd name="connsiteX5" fmla="*/ 4418 w 77059"/>
                  <a:gd name="connsiteY5" fmla="*/ 5310 h 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059" h="5154">
                    <a:moveTo>
                      <a:pt x="72739" y="5310"/>
                    </a:moveTo>
                    <a:cubicBezTo>
                      <a:pt x="74924" y="5310"/>
                      <a:pt x="77109" y="5310"/>
                      <a:pt x="77109" y="2733"/>
                    </a:cubicBezTo>
                    <a:cubicBezTo>
                      <a:pt x="77109" y="155"/>
                      <a:pt x="74924" y="155"/>
                      <a:pt x="72739" y="155"/>
                    </a:cubicBezTo>
                    <a:lnTo>
                      <a:pt x="4418" y="155"/>
                    </a:lnTo>
                    <a:cubicBezTo>
                      <a:pt x="2234" y="155"/>
                      <a:pt x="49" y="155"/>
                      <a:pt x="49" y="2733"/>
                    </a:cubicBezTo>
                    <a:cubicBezTo>
                      <a:pt x="49" y="5310"/>
                      <a:pt x="2234" y="5310"/>
                      <a:pt x="4418" y="531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97DBD9B-221F-4D3A-71F0-A5548EC6523A}"/>
                  </a:ext>
                </a:extLst>
              </p:cNvPr>
              <p:cNvSpPr/>
              <p:nvPr/>
            </p:nvSpPr>
            <p:spPr>
              <a:xfrm>
                <a:off x="3080706" y="3518314"/>
                <a:ext cx="74874" cy="57097"/>
              </a:xfrm>
              <a:custGeom>
                <a:avLst/>
                <a:gdLst>
                  <a:gd name="connsiteX0" fmla="*/ 74932 w 74874"/>
                  <a:gd name="connsiteY0" fmla="*/ 8879 h 57097"/>
                  <a:gd name="connsiteX1" fmla="*/ 69768 w 74874"/>
                  <a:gd name="connsiteY1" fmla="*/ 155 h 57097"/>
                  <a:gd name="connsiteX2" fmla="*/ 63214 w 74874"/>
                  <a:gd name="connsiteY2" fmla="*/ 6103 h 57097"/>
                  <a:gd name="connsiteX3" fmla="*/ 65001 w 74874"/>
                  <a:gd name="connsiteY3" fmla="*/ 9870 h 57097"/>
                  <a:gd name="connsiteX4" fmla="*/ 69371 w 74874"/>
                  <a:gd name="connsiteY4" fmla="*/ 20378 h 57097"/>
                  <a:gd name="connsiteX5" fmla="*/ 63214 w 74874"/>
                  <a:gd name="connsiteY5" fmla="*/ 38419 h 57097"/>
                  <a:gd name="connsiteX6" fmla="*/ 48715 w 74874"/>
                  <a:gd name="connsiteY6" fmla="*/ 48133 h 57097"/>
                  <a:gd name="connsiteX7" fmla="*/ 36402 w 74874"/>
                  <a:gd name="connsiteY7" fmla="*/ 36833 h 57097"/>
                  <a:gd name="connsiteX8" fmla="*/ 40771 w 74874"/>
                  <a:gd name="connsiteY8" fmla="*/ 21964 h 57097"/>
                  <a:gd name="connsiteX9" fmla="*/ 38587 w 74874"/>
                  <a:gd name="connsiteY9" fmla="*/ 19188 h 57097"/>
                  <a:gd name="connsiteX10" fmla="*/ 35012 w 74874"/>
                  <a:gd name="connsiteY10" fmla="*/ 21369 h 57097"/>
                  <a:gd name="connsiteX11" fmla="*/ 32231 w 74874"/>
                  <a:gd name="connsiteY11" fmla="*/ 36635 h 57097"/>
                  <a:gd name="connsiteX12" fmla="*/ 14952 w 74874"/>
                  <a:gd name="connsiteY12" fmla="*/ 48133 h 57097"/>
                  <a:gd name="connsiteX13" fmla="*/ 4029 w 74874"/>
                  <a:gd name="connsiteY13" fmla="*/ 33661 h 57097"/>
                  <a:gd name="connsiteX14" fmla="*/ 16938 w 74874"/>
                  <a:gd name="connsiteY14" fmla="*/ 3129 h 57097"/>
                  <a:gd name="connsiteX15" fmla="*/ 14555 w 74874"/>
                  <a:gd name="connsiteY15" fmla="*/ 552 h 57097"/>
                  <a:gd name="connsiteX16" fmla="*/ 11179 w 74874"/>
                  <a:gd name="connsiteY16" fmla="*/ 3328 h 57097"/>
                  <a:gd name="connsiteX17" fmla="*/ 57 w 74874"/>
                  <a:gd name="connsiteY17" fmla="*/ 39212 h 57097"/>
                  <a:gd name="connsiteX18" fmla="*/ 13165 w 74874"/>
                  <a:gd name="connsiteY18" fmla="*/ 57253 h 57097"/>
                  <a:gd name="connsiteX19" fmla="*/ 32628 w 74874"/>
                  <a:gd name="connsiteY19" fmla="*/ 43970 h 57097"/>
                  <a:gd name="connsiteX20" fmla="*/ 46531 w 74874"/>
                  <a:gd name="connsiteY20" fmla="*/ 57253 h 57097"/>
                  <a:gd name="connsiteX21" fmla="*/ 66987 w 74874"/>
                  <a:gd name="connsiteY21" fmla="*/ 40005 h 57097"/>
                  <a:gd name="connsiteX22" fmla="*/ 74932 w 74874"/>
                  <a:gd name="connsiteY22" fmla="*/ 8879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4932" y="8879"/>
                    </a:moveTo>
                    <a:cubicBezTo>
                      <a:pt x="74932" y="3328"/>
                      <a:pt x="72548" y="155"/>
                      <a:pt x="69768" y="155"/>
                    </a:cubicBezTo>
                    <a:cubicBezTo>
                      <a:pt x="66590" y="155"/>
                      <a:pt x="63214" y="3129"/>
                      <a:pt x="63214" y="6103"/>
                    </a:cubicBezTo>
                    <a:cubicBezTo>
                      <a:pt x="63214" y="7293"/>
                      <a:pt x="63810" y="8680"/>
                      <a:pt x="65001" y="9870"/>
                    </a:cubicBezTo>
                    <a:cubicBezTo>
                      <a:pt x="67186" y="11654"/>
                      <a:pt x="69371" y="15223"/>
                      <a:pt x="69371" y="20378"/>
                    </a:cubicBezTo>
                    <a:cubicBezTo>
                      <a:pt x="69371" y="25532"/>
                      <a:pt x="66987" y="32669"/>
                      <a:pt x="63214" y="38419"/>
                    </a:cubicBezTo>
                    <a:cubicBezTo>
                      <a:pt x="59440" y="43970"/>
                      <a:pt x="54674" y="48133"/>
                      <a:pt x="48715" y="48133"/>
                    </a:cubicBezTo>
                    <a:cubicBezTo>
                      <a:pt x="41566" y="48133"/>
                      <a:pt x="37593" y="43574"/>
                      <a:pt x="36402" y="36833"/>
                    </a:cubicBezTo>
                    <a:cubicBezTo>
                      <a:pt x="37792" y="33462"/>
                      <a:pt x="40771" y="25532"/>
                      <a:pt x="40771" y="21964"/>
                    </a:cubicBezTo>
                    <a:cubicBezTo>
                      <a:pt x="40771" y="20378"/>
                      <a:pt x="40175" y="19188"/>
                      <a:pt x="38587" y="19188"/>
                    </a:cubicBezTo>
                    <a:cubicBezTo>
                      <a:pt x="37593" y="19188"/>
                      <a:pt x="36203" y="19386"/>
                      <a:pt x="35012" y="21369"/>
                    </a:cubicBezTo>
                    <a:cubicBezTo>
                      <a:pt x="33621" y="23748"/>
                      <a:pt x="32231" y="32075"/>
                      <a:pt x="32231" y="36635"/>
                    </a:cubicBezTo>
                    <a:cubicBezTo>
                      <a:pt x="28060" y="42582"/>
                      <a:pt x="22897" y="48133"/>
                      <a:pt x="14952" y="48133"/>
                    </a:cubicBezTo>
                    <a:cubicBezTo>
                      <a:pt x="6611" y="48133"/>
                      <a:pt x="4029" y="40798"/>
                      <a:pt x="4029" y="33661"/>
                    </a:cubicBezTo>
                    <a:cubicBezTo>
                      <a:pt x="4029" y="17998"/>
                      <a:pt x="16938" y="4715"/>
                      <a:pt x="16938" y="3129"/>
                    </a:cubicBezTo>
                    <a:cubicBezTo>
                      <a:pt x="16938" y="1741"/>
                      <a:pt x="15945" y="552"/>
                      <a:pt x="14555" y="552"/>
                    </a:cubicBezTo>
                    <a:cubicBezTo>
                      <a:pt x="12966" y="552"/>
                      <a:pt x="11973" y="2336"/>
                      <a:pt x="11179" y="3328"/>
                    </a:cubicBezTo>
                    <a:cubicBezTo>
                      <a:pt x="4823" y="12646"/>
                      <a:pt x="57" y="27713"/>
                      <a:pt x="57" y="39212"/>
                    </a:cubicBezTo>
                    <a:cubicBezTo>
                      <a:pt x="57" y="47935"/>
                      <a:pt x="2837" y="57253"/>
                      <a:pt x="13165" y="57253"/>
                    </a:cubicBezTo>
                    <a:cubicBezTo>
                      <a:pt x="22301" y="57253"/>
                      <a:pt x="28060" y="50909"/>
                      <a:pt x="32628" y="43970"/>
                    </a:cubicBezTo>
                    <a:cubicBezTo>
                      <a:pt x="33820" y="51306"/>
                      <a:pt x="38785" y="57253"/>
                      <a:pt x="46531" y="57253"/>
                    </a:cubicBezTo>
                    <a:cubicBezTo>
                      <a:pt x="56461" y="57253"/>
                      <a:pt x="62419" y="49521"/>
                      <a:pt x="66987" y="40005"/>
                    </a:cubicBezTo>
                    <a:cubicBezTo>
                      <a:pt x="70165" y="33859"/>
                      <a:pt x="74932" y="16809"/>
                      <a:pt x="74932" y="887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87" name="Graphic 76">
                <a:extLst>
                  <a:ext uri="{FF2B5EF4-FFF2-40B4-BE49-F238E27FC236}">
                    <a16:creationId xmlns:a16="http://schemas.microsoft.com/office/drawing/2014/main" id="{4D01F5A0-086B-3309-6F0C-FB69338A0706}"/>
                  </a:ext>
                </a:extLst>
              </p:cNvPr>
              <p:cNvGrpSpPr/>
              <p:nvPr/>
            </p:nvGrpSpPr>
            <p:grpSpPr>
              <a:xfrm>
                <a:off x="3162493" y="3531272"/>
                <a:ext cx="228687" cy="78707"/>
                <a:chOff x="15156373" y="2956966"/>
                <a:chExt cx="228687" cy="78707"/>
              </a:xfrm>
              <a:solidFill>
                <a:schemeClr val="tx1"/>
              </a:solidFill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4BBAE13A-19E5-9564-B457-8E2D7A6C8908}"/>
                    </a:ext>
                  </a:extLst>
                </p:cNvPr>
                <p:cNvSpPr/>
                <p:nvPr/>
              </p:nvSpPr>
              <p:spPr>
                <a:xfrm>
                  <a:off x="15156373" y="2979766"/>
                  <a:ext cx="74477" cy="38858"/>
                </a:xfrm>
                <a:custGeom>
                  <a:avLst/>
                  <a:gdLst>
                    <a:gd name="connsiteX0" fmla="*/ 67987 w 74477"/>
                    <a:gd name="connsiteY0" fmla="*/ 12251 h 38858"/>
                    <a:gd name="connsiteX1" fmla="*/ 54680 w 74477"/>
                    <a:gd name="connsiteY1" fmla="*/ 157 h 38858"/>
                    <a:gd name="connsiteX2" fmla="*/ 40579 w 74477"/>
                    <a:gd name="connsiteY2" fmla="*/ 8285 h 38858"/>
                    <a:gd name="connsiteX3" fmla="*/ 27471 w 74477"/>
                    <a:gd name="connsiteY3" fmla="*/ 157 h 38858"/>
                    <a:gd name="connsiteX4" fmla="*/ 13171 w 74477"/>
                    <a:gd name="connsiteY4" fmla="*/ 8682 h 38858"/>
                    <a:gd name="connsiteX5" fmla="*/ 12972 w 74477"/>
                    <a:gd name="connsiteY5" fmla="*/ 8682 h 38858"/>
                    <a:gd name="connsiteX6" fmla="*/ 12972 w 74477"/>
                    <a:gd name="connsiteY6" fmla="*/ 157 h 38858"/>
                    <a:gd name="connsiteX7" fmla="*/ 63 w 74477"/>
                    <a:gd name="connsiteY7" fmla="*/ 1148 h 38858"/>
                    <a:gd name="connsiteX8" fmla="*/ 63 w 74477"/>
                    <a:gd name="connsiteY8" fmla="*/ 4320 h 38858"/>
                    <a:gd name="connsiteX9" fmla="*/ 6617 w 74477"/>
                    <a:gd name="connsiteY9" fmla="*/ 9277 h 38858"/>
                    <a:gd name="connsiteX10" fmla="*/ 6617 w 74477"/>
                    <a:gd name="connsiteY10" fmla="*/ 32076 h 38858"/>
                    <a:gd name="connsiteX11" fmla="*/ 63 w 74477"/>
                    <a:gd name="connsiteY11" fmla="*/ 35843 h 38858"/>
                    <a:gd name="connsiteX12" fmla="*/ 63 w 74477"/>
                    <a:gd name="connsiteY12" fmla="*/ 39015 h 38858"/>
                    <a:gd name="connsiteX13" fmla="*/ 10192 w 74477"/>
                    <a:gd name="connsiteY13" fmla="*/ 38619 h 38858"/>
                    <a:gd name="connsiteX14" fmla="*/ 20321 w 74477"/>
                    <a:gd name="connsiteY14" fmla="*/ 39015 h 38858"/>
                    <a:gd name="connsiteX15" fmla="*/ 20321 w 74477"/>
                    <a:gd name="connsiteY15" fmla="*/ 35843 h 38858"/>
                    <a:gd name="connsiteX16" fmla="*/ 13767 w 74477"/>
                    <a:gd name="connsiteY16" fmla="*/ 32076 h 38858"/>
                    <a:gd name="connsiteX17" fmla="*/ 13767 w 74477"/>
                    <a:gd name="connsiteY17" fmla="*/ 16216 h 38858"/>
                    <a:gd name="connsiteX18" fmla="*/ 26875 w 74477"/>
                    <a:gd name="connsiteY18" fmla="*/ 2536 h 38858"/>
                    <a:gd name="connsiteX19" fmla="*/ 33826 w 74477"/>
                    <a:gd name="connsiteY19" fmla="*/ 11854 h 38858"/>
                    <a:gd name="connsiteX20" fmla="*/ 33826 w 74477"/>
                    <a:gd name="connsiteY20" fmla="*/ 32076 h 38858"/>
                    <a:gd name="connsiteX21" fmla="*/ 27272 w 74477"/>
                    <a:gd name="connsiteY21" fmla="*/ 35843 h 38858"/>
                    <a:gd name="connsiteX22" fmla="*/ 27272 w 74477"/>
                    <a:gd name="connsiteY22" fmla="*/ 39015 h 38858"/>
                    <a:gd name="connsiteX23" fmla="*/ 37202 w 74477"/>
                    <a:gd name="connsiteY23" fmla="*/ 38619 h 38858"/>
                    <a:gd name="connsiteX24" fmla="*/ 47530 w 74477"/>
                    <a:gd name="connsiteY24" fmla="*/ 39015 h 38858"/>
                    <a:gd name="connsiteX25" fmla="*/ 47530 w 74477"/>
                    <a:gd name="connsiteY25" fmla="*/ 35843 h 38858"/>
                    <a:gd name="connsiteX26" fmla="*/ 40777 w 74477"/>
                    <a:gd name="connsiteY26" fmla="*/ 32076 h 38858"/>
                    <a:gd name="connsiteX27" fmla="*/ 40777 w 74477"/>
                    <a:gd name="connsiteY27" fmla="*/ 16216 h 38858"/>
                    <a:gd name="connsiteX28" fmla="*/ 53885 w 74477"/>
                    <a:gd name="connsiteY28" fmla="*/ 2536 h 38858"/>
                    <a:gd name="connsiteX29" fmla="*/ 61035 w 74477"/>
                    <a:gd name="connsiteY29" fmla="*/ 11854 h 38858"/>
                    <a:gd name="connsiteX30" fmla="*/ 61035 w 74477"/>
                    <a:gd name="connsiteY30" fmla="*/ 32076 h 38858"/>
                    <a:gd name="connsiteX31" fmla="*/ 54283 w 74477"/>
                    <a:gd name="connsiteY31" fmla="*/ 35843 h 38858"/>
                    <a:gd name="connsiteX32" fmla="*/ 54283 w 74477"/>
                    <a:gd name="connsiteY32" fmla="*/ 39015 h 38858"/>
                    <a:gd name="connsiteX33" fmla="*/ 64412 w 74477"/>
                    <a:gd name="connsiteY33" fmla="*/ 38619 h 38858"/>
                    <a:gd name="connsiteX34" fmla="*/ 74541 w 74477"/>
                    <a:gd name="connsiteY34" fmla="*/ 39015 h 38858"/>
                    <a:gd name="connsiteX35" fmla="*/ 74541 w 74477"/>
                    <a:gd name="connsiteY35" fmla="*/ 35843 h 38858"/>
                    <a:gd name="connsiteX36" fmla="*/ 67987 w 74477"/>
                    <a:gd name="connsiteY36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7987" y="12251"/>
                      </a:moveTo>
                      <a:cubicBezTo>
                        <a:pt x="67987" y="4519"/>
                        <a:pt x="64213" y="157"/>
                        <a:pt x="54680" y="157"/>
                      </a:cubicBezTo>
                      <a:cubicBezTo>
                        <a:pt x="47729" y="157"/>
                        <a:pt x="42962" y="3924"/>
                        <a:pt x="40579" y="8285"/>
                      </a:cubicBezTo>
                      <a:cubicBezTo>
                        <a:pt x="38791" y="2139"/>
                        <a:pt x="34025" y="157"/>
                        <a:pt x="27471" y="157"/>
                      </a:cubicBezTo>
                      <a:cubicBezTo>
                        <a:pt x="20321" y="157"/>
                        <a:pt x="15554" y="4122"/>
                        <a:pt x="13171" y="8682"/>
                      </a:cubicBezTo>
                      <a:lnTo>
                        <a:pt x="12972" y="8682"/>
                      </a:lnTo>
                      <a:lnTo>
                        <a:pt x="12972" y="157"/>
                      </a:lnTo>
                      <a:lnTo>
                        <a:pt x="63" y="1148"/>
                      </a:lnTo>
                      <a:lnTo>
                        <a:pt x="63" y="4320"/>
                      </a:lnTo>
                      <a:cubicBezTo>
                        <a:pt x="6021" y="4320"/>
                        <a:pt x="6617" y="4915"/>
                        <a:pt x="6617" y="9277"/>
                      </a:cubicBezTo>
                      <a:lnTo>
                        <a:pt x="6617" y="32076"/>
                      </a:lnTo>
                      <a:cubicBezTo>
                        <a:pt x="6617" y="35843"/>
                        <a:pt x="5823" y="35843"/>
                        <a:pt x="63" y="35843"/>
                      </a:cubicBezTo>
                      <a:lnTo>
                        <a:pt x="63" y="39015"/>
                      </a:lnTo>
                      <a:cubicBezTo>
                        <a:pt x="262" y="39015"/>
                        <a:pt x="6418" y="38619"/>
                        <a:pt x="10192" y="38619"/>
                      </a:cubicBezTo>
                      <a:cubicBezTo>
                        <a:pt x="13370" y="38619"/>
                        <a:pt x="19526" y="39015"/>
                        <a:pt x="20321" y="39015"/>
                      </a:cubicBezTo>
                      <a:lnTo>
                        <a:pt x="20321" y="35843"/>
                      </a:lnTo>
                      <a:cubicBezTo>
                        <a:pt x="14561" y="35843"/>
                        <a:pt x="13767" y="35843"/>
                        <a:pt x="13767" y="32076"/>
                      </a:cubicBezTo>
                      <a:lnTo>
                        <a:pt x="13767" y="16216"/>
                      </a:lnTo>
                      <a:cubicBezTo>
                        <a:pt x="13767" y="6898"/>
                        <a:pt x="20917" y="2536"/>
                        <a:pt x="26875" y="2536"/>
                      </a:cubicBezTo>
                      <a:cubicBezTo>
                        <a:pt x="33032" y="2536"/>
                        <a:pt x="33826" y="7492"/>
                        <a:pt x="33826" y="11854"/>
                      </a:cubicBezTo>
                      <a:lnTo>
                        <a:pt x="33826" y="32076"/>
                      </a:lnTo>
                      <a:cubicBezTo>
                        <a:pt x="33826" y="35843"/>
                        <a:pt x="33032" y="35843"/>
                        <a:pt x="27272" y="35843"/>
                      </a:cubicBezTo>
                      <a:lnTo>
                        <a:pt x="27272" y="39015"/>
                      </a:lnTo>
                      <a:cubicBezTo>
                        <a:pt x="27471" y="39015"/>
                        <a:pt x="33628" y="38619"/>
                        <a:pt x="37202" y="38619"/>
                      </a:cubicBezTo>
                      <a:cubicBezTo>
                        <a:pt x="40579" y="38619"/>
                        <a:pt x="46736" y="39015"/>
                        <a:pt x="47530" y="39015"/>
                      </a:cubicBezTo>
                      <a:lnTo>
                        <a:pt x="47530" y="35843"/>
                      </a:lnTo>
                      <a:cubicBezTo>
                        <a:pt x="41770" y="35843"/>
                        <a:pt x="40777" y="35843"/>
                        <a:pt x="40777" y="32076"/>
                      </a:cubicBezTo>
                      <a:lnTo>
                        <a:pt x="40777" y="16216"/>
                      </a:lnTo>
                      <a:cubicBezTo>
                        <a:pt x="40777" y="6898"/>
                        <a:pt x="48126" y="2536"/>
                        <a:pt x="53885" y="2536"/>
                      </a:cubicBezTo>
                      <a:cubicBezTo>
                        <a:pt x="60241" y="2536"/>
                        <a:pt x="61035" y="7492"/>
                        <a:pt x="61035" y="11854"/>
                      </a:cubicBezTo>
                      <a:lnTo>
                        <a:pt x="61035" y="32076"/>
                      </a:lnTo>
                      <a:cubicBezTo>
                        <a:pt x="61035" y="35843"/>
                        <a:pt x="60042" y="35843"/>
                        <a:pt x="54283" y="35843"/>
                      </a:cubicBezTo>
                      <a:lnTo>
                        <a:pt x="54283" y="39015"/>
                      </a:lnTo>
                      <a:cubicBezTo>
                        <a:pt x="54481" y="39015"/>
                        <a:pt x="60638" y="38619"/>
                        <a:pt x="64412" y="38619"/>
                      </a:cubicBezTo>
                      <a:cubicBezTo>
                        <a:pt x="67589" y="38619"/>
                        <a:pt x="73746" y="39015"/>
                        <a:pt x="74541" y="39015"/>
                      </a:cubicBezTo>
                      <a:lnTo>
                        <a:pt x="74541" y="35843"/>
                      </a:lnTo>
                      <a:cubicBezTo>
                        <a:pt x="68781" y="35843"/>
                        <a:pt x="67987" y="35843"/>
                        <a:pt x="67987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6E87C18-66C7-AA90-F353-FD404C8D3487}"/>
                    </a:ext>
                  </a:extLst>
                </p:cNvPr>
                <p:cNvSpPr/>
                <p:nvPr/>
              </p:nvSpPr>
              <p:spPr>
                <a:xfrm>
                  <a:off x="15243710" y="3008513"/>
                  <a:ext cx="11320" cy="27161"/>
                </a:xfrm>
                <a:custGeom>
                  <a:avLst/>
                  <a:gdLst>
                    <a:gd name="connsiteX0" fmla="*/ 8808 w 11320"/>
                    <a:gd name="connsiteY0" fmla="*/ 8880 h 27161"/>
                    <a:gd name="connsiteX1" fmla="*/ 2056 w 11320"/>
                    <a:gd name="connsiteY1" fmla="*/ 24939 h 27161"/>
                    <a:gd name="connsiteX2" fmla="*/ 1460 w 11320"/>
                    <a:gd name="connsiteY2" fmla="*/ 26128 h 27161"/>
                    <a:gd name="connsiteX3" fmla="*/ 2651 w 11320"/>
                    <a:gd name="connsiteY3" fmla="*/ 27318 h 27161"/>
                    <a:gd name="connsiteX4" fmla="*/ 11390 w 11320"/>
                    <a:gd name="connsiteY4" fmla="*/ 9673 h 27161"/>
                    <a:gd name="connsiteX5" fmla="*/ 5233 w 11320"/>
                    <a:gd name="connsiteY5" fmla="*/ 157 h 27161"/>
                    <a:gd name="connsiteX6" fmla="*/ 69 w 11320"/>
                    <a:gd name="connsiteY6" fmla="*/ 5312 h 27161"/>
                    <a:gd name="connsiteX7" fmla="*/ 5233 w 11320"/>
                    <a:gd name="connsiteY7" fmla="*/ 10268 h 27161"/>
                    <a:gd name="connsiteX8" fmla="*/ 8808 w 11320"/>
                    <a:gd name="connsiteY8" fmla="*/ 8880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808" y="8880"/>
                      </a:moveTo>
                      <a:cubicBezTo>
                        <a:pt x="8808" y="11259"/>
                        <a:pt x="8808" y="18793"/>
                        <a:pt x="2056" y="24939"/>
                      </a:cubicBezTo>
                      <a:cubicBezTo>
                        <a:pt x="1658" y="25335"/>
                        <a:pt x="1460" y="25534"/>
                        <a:pt x="1460" y="26128"/>
                      </a:cubicBezTo>
                      <a:cubicBezTo>
                        <a:pt x="1460" y="26525"/>
                        <a:pt x="2056" y="27318"/>
                        <a:pt x="2651" y="27318"/>
                      </a:cubicBezTo>
                      <a:cubicBezTo>
                        <a:pt x="3843" y="27318"/>
                        <a:pt x="11390" y="20379"/>
                        <a:pt x="11390" y="9673"/>
                      </a:cubicBezTo>
                      <a:cubicBezTo>
                        <a:pt x="11390" y="4519"/>
                        <a:pt x="9404" y="157"/>
                        <a:pt x="5233" y="157"/>
                      </a:cubicBezTo>
                      <a:cubicBezTo>
                        <a:pt x="2056" y="157"/>
                        <a:pt x="69" y="2536"/>
                        <a:pt x="69" y="5312"/>
                      </a:cubicBezTo>
                      <a:cubicBezTo>
                        <a:pt x="69" y="7294"/>
                        <a:pt x="1460" y="10268"/>
                        <a:pt x="5233" y="10268"/>
                      </a:cubicBezTo>
                      <a:cubicBezTo>
                        <a:pt x="7418" y="10268"/>
                        <a:pt x="8808" y="8880"/>
                        <a:pt x="8808" y="8880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E0EE364-6A36-8278-8DCD-366C4AC9304B}"/>
                    </a:ext>
                  </a:extLst>
                </p:cNvPr>
                <p:cNvSpPr/>
                <p:nvPr/>
              </p:nvSpPr>
              <p:spPr>
                <a:xfrm>
                  <a:off x="15267931" y="2979766"/>
                  <a:ext cx="74477" cy="38858"/>
                </a:xfrm>
                <a:custGeom>
                  <a:avLst/>
                  <a:gdLst>
                    <a:gd name="connsiteX0" fmla="*/ 67995 w 74477"/>
                    <a:gd name="connsiteY0" fmla="*/ 12251 h 38858"/>
                    <a:gd name="connsiteX1" fmla="*/ 54689 w 74477"/>
                    <a:gd name="connsiteY1" fmla="*/ 157 h 38858"/>
                    <a:gd name="connsiteX2" fmla="*/ 40588 w 74477"/>
                    <a:gd name="connsiteY2" fmla="*/ 8285 h 38858"/>
                    <a:gd name="connsiteX3" fmla="*/ 27479 w 74477"/>
                    <a:gd name="connsiteY3" fmla="*/ 157 h 38858"/>
                    <a:gd name="connsiteX4" fmla="*/ 13180 w 74477"/>
                    <a:gd name="connsiteY4" fmla="*/ 8682 h 38858"/>
                    <a:gd name="connsiteX5" fmla="*/ 12981 w 74477"/>
                    <a:gd name="connsiteY5" fmla="*/ 8682 h 38858"/>
                    <a:gd name="connsiteX6" fmla="*/ 12981 w 74477"/>
                    <a:gd name="connsiteY6" fmla="*/ 157 h 38858"/>
                    <a:gd name="connsiteX7" fmla="*/ 72 w 74477"/>
                    <a:gd name="connsiteY7" fmla="*/ 1148 h 38858"/>
                    <a:gd name="connsiteX8" fmla="*/ 72 w 74477"/>
                    <a:gd name="connsiteY8" fmla="*/ 4320 h 38858"/>
                    <a:gd name="connsiteX9" fmla="*/ 6626 w 74477"/>
                    <a:gd name="connsiteY9" fmla="*/ 9277 h 38858"/>
                    <a:gd name="connsiteX10" fmla="*/ 6626 w 74477"/>
                    <a:gd name="connsiteY10" fmla="*/ 32076 h 38858"/>
                    <a:gd name="connsiteX11" fmla="*/ 72 w 74477"/>
                    <a:gd name="connsiteY11" fmla="*/ 35843 h 38858"/>
                    <a:gd name="connsiteX12" fmla="*/ 72 w 74477"/>
                    <a:gd name="connsiteY12" fmla="*/ 39015 h 38858"/>
                    <a:gd name="connsiteX13" fmla="*/ 10201 w 74477"/>
                    <a:gd name="connsiteY13" fmla="*/ 38619 h 38858"/>
                    <a:gd name="connsiteX14" fmla="*/ 20330 w 74477"/>
                    <a:gd name="connsiteY14" fmla="*/ 39015 h 38858"/>
                    <a:gd name="connsiteX15" fmla="*/ 20330 w 74477"/>
                    <a:gd name="connsiteY15" fmla="*/ 35843 h 38858"/>
                    <a:gd name="connsiteX16" fmla="*/ 13776 w 74477"/>
                    <a:gd name="connsiteY16" fmla="*/ 32076 h 38858"/>
                    <a:gd name="connsiteX17" fmla="*/ 13776 w 74477"/>
                    <a:gd name="connsiteY17" fmla="*/ 16216 h 38858"/>
                    <a:gd name="connsiteX18" fmla="*/ 26884 w 74477"/>
                    <a:gd name="connsiteY18" fmla="*/ 2536 h 38858"/>
                    <a:gd name="connsiteX19" fmla="*/ 33835 w 74477"/>
                    <a:gd name="connsiteY19" fmla="*/ 11854 h 38858"/>
                    <a:gd name="connsiteX20" fmla="*/ 33835 w 74477"/>
                    <a:gd name="connsiteY20" fmla="*/ 32076 h 38858"/>
                    <a:gd name="connsiteX21" fmla="*/ 27281 w 74477"/>
                    <a:gd name="connsiteY21" fmla="*/ 35843 h 38858"/>
                    <a:gd name="connsiteX22" fmla="*/ 27281 w 74477"/>
                    <a:gd name="connsiteY22" fmla="*/ 39015 h 38858"/>
                    <a:gd name="connsiteX23" fmla="*/ 37211 w 74477"/>
                    <a:gd name="connsiteY23" fmla="*/ 38619 h 38858"/>
                    <a:gd name="connsiteX24" fmla="*/ 47539 w 74477"/>
                    <a:gd name="connsiteY24" fmla="*/ 39015 h 38858"/>
                    <a:gd name="connsiteX25" fmla="*/ 47539 w 74477"/>
                    <a:gd name="connsiteY25" fmla="*/ 35843 h 38858"/>
                    <a:gd name="connsiteX26" fmla="*/ 40786 w 74477"/>
                    <a:gd name="connsiteY26" fmla="*/ 32076 h 38858"/>
                    <a:gd name="connsiteX27" fmla="*/ 40786 w 74477"/>
                    <a:gd name="connsiteY27" fmla="*/ 16216 h 38858"/>
                    <a:gd name="connsiteX28" fmla="*/ 53894 w 74477"/>
                    <a:gd name="connsiteY28" fmla="*/ 2536 h 38858"/>
                    <a:gd name="connsiteX29" fmla="*/ 61044 w 74477"/>
                    <a:gd name="connsiteY29" fmla="*/ 11854 h 38858"/>
                    <a:gd name="connsiteX30" fmla="*/ 61044 w 74477"/>
                    <a:gd name="connsiteY30" fmla="*/ 32076 h 38858"/>
                    <a:gd name="connsiteX31" fmla="*/ 54291 w 74477"/>
                    <a:gd name="connsiteY31" fmla="*/ 35843 h 38858"/>
                    <a:gd name="connsiteX32" fmla="*/ 54291 w 74477"/>
                    <a:gd name="connsiteY32" fmla="*/ 39015 h 38858"/>
                    <a:gd name="connsiteX33" fmla="*/ 64420 w 74477"/>
                    <a:gd name="connsiteY33" fmla="*/ 38619 h 38858"/>
                    <a:gd name="connsiteX34" fmla="*/ 74549 w 74477"/>
                    <a:gd name="connsiteY34" fmla="*/ 39015 h 38858"/>
                    <a:gd name="connsiteX35" fmla="*/ 74549 w 74477"/>
                    <a:gd name="connsiteY35" fmla="*/ 35843 h 38858"/>
                    <a:gd name="connsiteX36" fmla="*/ 67995 w 74477"/>
                    <a:gd name="connsiteY36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7995" y="12251"/>
                      </a:moveTo>
                      <a:cubicBezTo>
                        <a:pt x="67995" y="4519"/>
                        <a:pt x="64222" y="157"/>
                        <a:pt x="54689" y="157"/>
                      </a:cubicBezTo>
                      <a:cubicBezTo>
                        <a:pt x="47737" y="157"/>
                        <a:pt x="42971" y="3924"/>
                        <a:pt x="40588" y="8285"/>
                      </a:cubicBezTo>
                      <a:cubicBezTo>
                        <a:pt x="38800" y="2139"/>
                        <a:pt x="34034" y="157"/>
                        <a:pt x="27479" y="157"/>
                      </a:cubicBezTo>
                      <a:cubicBezTo>
                        <a:pt x="20330" y="157"/>
                        <a:pt x="15563" y="4122"/>
                        <a:pt x="13180" y="8682"/>
                      </a:cubicBezTo>
                      <a:lnTo>
                        <a:pt x="12981" y="8682"/>
                      </a:lnTo>
                      <a:lnTo>
                        <a:pt x="12981" y="157"/>
                      </a:lnTo>
                      <a:lnTo>
                        <a:pt x="72" y="1148"/>
                      </a:lnTo>
                      <a:lnTo>
                        <a:pt x="72" y="4320"/>
                      </a:lnTo>
                      <a:cubicBezTo>
                        <a:pt x="6030" y="4320"/>
                        <a:pt x="6626" y="4915"/>
                        <a:pt x="6626" y="9277"/>
                      </a:cubicBezTo>
                      <a:lnTo>
                        <a:pt x="6626" y="32076"/>
                      </a:lnTo>
                      <a:cubicBezTo>
                        <a:pt x="6626" y="35843"/>
                        <a:pt x="5831" y="35843"/>
                        <a:pt x="72" y="35843"/>
                      </a:cubicBezTo>
                      <a:lnTo>
                        <a:pt x="72" y="39015"/>
                      </a:lnTo>
                      <a:cubicBezTo>
                        <a:pt x="270" y="39015"/>
                        <a:pt x="6427" y="38619"/>
                        <a:pt x="10201" y="38619"/>
                      </a:cubicBezTo>
                      <a:cubicBezTo>
                        <a:pt x="13378" y="38619"/>
                        <a:pt x="19535" y="39015"/>
                        <a:pt x="20330" y="39015"/>
                      </a:cubicBezTo>
                      <a:lnTo>
                        <a:pt x="20330" y="35843"/>
                      </a:lnTo>
                      <a:cubicBezTo>
                        <a:pt x="14570" y="35843"/>
                        <a:pt x="13776" y="35843"/>
                        <a:pt x="13776" y="32076"/>
                      </a:cubicBezTo>
                      <a:lnTo>
                        <a:pt x="13776" y="16216"/>
                      </a:lnTo>
                      <a:cubicBezTo>
                        <a:pt x="13776" y="6898"/>
                        <a:pt x="20925" y="2536"/>
                        <a:pt x="26884" y="2536"/>
                      </a:cubicBezTo>
                      <a:cubicBezTo>
                        <a:pt x="33040" y="2536"/>
                        <a:pt x="33835" y="7492"/>
                        <a:pt x="33835" y="11854"/>
                      </a:cubicBezTo>
                      <a:lnTo>
                        <a:pt x="33835" y="32076"/>
                      </a:lnTo>
                      <a:cubicBezTo>
                        <a:pt x="33835" y="35843"/>
                        <a:pt x="33040" y="35843"/>
                        <a:pt x="27281" y="35843"/>
                      </a:cubicBezTo>
                      <a:lnTo>
                        <a:pt x="27281" y="39015"/>
                      </a:lnTo>
                      <a:cubicBezTo>
                        <a:pt x="27479" y="39015"/>
                        <a:pt x="33636" y="38619"/>
                        <a:pt x="37211" y="38619"/>
                      </a:cubicBezTo>
                      <a:cubicBezTo>
                        <a:pt x="40588" y="38619"/>
                        <a:pt x="46744" y="39015"/>
                        <a:pt x="47539" y="39015"/>
                      </a:cubicBezTo>
                      <a:lnTo>
                        <a:pt x="47539" y="35843"/>
                      </a:lnTo>
                      <a:cubicBezTo>
                        <a:pt x="41779" y="35843"/>
                        <a:pt x="40786" y="35843"/>
                        <a:pt x="40786" y="32076"/>
                      </a:cubicBezTo>
                      <a:lnTo>
                        <a:pt x="40786" y="16216"/>
                      </a:lnTo>
                      <a:cubicBezTo>
                        <a:pt x="40786" y="6898"/>
                        <a:pt x="48135" y="2536"/>
                        <a:pt x="53894" y="2536"/>
                      </a:cubicBezTo>
                      <a:cubicBezTo>
                        <a:pt x="60250" y="2536"/>
                        <a:pt x="61044" y="7492"/>
                        <a:pt x="61044" y="11854"/>
                      </a:cubicBezTo>
                      <a:lnTo>
                        <a:pt x="61044" y="32076"/>
                      </a:lnTo>
                      <a:cubicBezTo>
                        <a:pt x="61044" y="35843"/>
                        <a:pt x="60051" y="35843"/>
                        <a:pt x="54291" y="35843"/>
                      </a:cubicBezTo>
                      <a:lnTo>
                        <a:pt x="54291" y="39015"/>
                      </a:lnTo>
                      <a:cubicBezTo>
                        <a:pt x="54490" y="39015"/>
                        <a:pt x="60647" y="38619"/>
                        <a:pt x="64420" y="38619"/>
                      </a:cubicBezTo>
                      <a:cubicBezTo>
                        <a:pt x="67598" y="38619"/>
                        <a:pt x="73755" y="39015"/>
                        <a:pt x="74549" y="39015"/>
                      </a:cubicBezTo>
                      <a:lnTo>
                        <a:pt x="74549" y="35843"/>
                      </a:lnTo>
                      <a:cubicBezTo>
                        <a:pt x="68790" y="35843"/>
                        <a:pt x="67995" y="35843"/>
                        <a:pt x="67995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31AA267A-9D48-BD93-2641-6AFA3F739DE2}"/>
                    </a:ext>
                  </a:extLst>
                </p:cNvPr>
                <p:cNvSpPr/>
                <p:nvPr/>
              </p:nvSpPr>
              <p:spPr>
                <a:xfrm>
                  <a:off x="15366987" y="2956966"/>
                  <a:ext cx="18073" cy="17050"/>
                </a:xfrm>
                <a:custGeom>
                  <a:avLst/>
                  <a:gdLst>
                    <a:gd name="connsiteX0" fmla="*/ 2064 w 18073"/>
                    <a:gd name="connsiteY0" fmla="*/ 17207 h 17050"/>
                    <a:gd name="connsiteX1" fmla="*/ 15967 w 18073"/>
                    <a:gd name="connsiteY1" fmla="*/ 7096 h 17050"/>
                    <a:gd name="connsiteX2" fmla="*/ 18151 w 18073"/>
                    <a:gd name="connsiteY2" fmla="*/ 3924 h 17050"/>
                    <a:gd name="connsiteX3" fmla="*/ 14577 w 18073"/>
                    <a:gd name="connsiteY3" fmla="*/ 157 h 17050"/>
                    <a:gd name="connsiteX4" fmla="*/ 11597 w 18073"/>
                    <a:gd name="connsiteY4" fmla="*/ 1941 h 17050"/>
                    <a:gd name="connsiteX5" fmla="*/ 78 w 18073"/>
                    <a:gd name="connsiteY5" fmla="*/ 14828 h 1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3" h="17050">
                      <a:moveTo>
                        <a:pt x="2064" y="17207"/>
                      </a:moveTo>
                      <a:cubicBezTo>
                        <a:pt x="9016" y="12052"/>
                        <a:pt x="14378" y="8484"/>
                        <a:pt x="15967" y="7096"/>
                      </a:cubicBezTo>
                      <a:cubicBezTo>
                        <a:pt x="17357" y="6105"/>
                        <a:pt x="18151" y="5510"/>
                        <a:pt x="18151" y="3924"/>
                      </a:cubicBezTo>
                      <a:cubicBezTo>
                        <a:pt x="18151" y="2139"/>
                        <a:pt x="16761" y="157"/>
                        <a:pt x="14577" y="157"/>
                      </a:cubicBezTo>
                      <a:cubicBezTo>
                        <a:pt x="13186" y="157"/>
                        <a:pt x="12392" y="950"/>
                        <a:pt x="11597" y="1941"/>
                      </a:cubicBezTo>
                      <a:lnTo>
                        <a:pt x="78" y="14828"/>
                      </a:ln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B154ACD-FE23-9A8B-24F7-7F81937A5C63}"/>
                  </a:ext>
                </a:extLst>
              </p:cNvPr>
              <p:cNvSpPr/>
              <p:nvPr/>
            </p:nvSpPr>
            <p:spPr>
              <a:xfrm>
                <a:off x="3357064" y="3553675"/>
                <a:ext cx="44289" cy="40047"/>
              </a:xfrm>
              <a:custGeom>
                <a:avLst/>
                <a:gdLst>
                  <a:gd name="connsiteX0" fmla="*/ 34636 w 44289"/>
                  <a:gd name="connsiteY0" fmla="*/ 15819 h 40047"/>
                  <a:gd name="connsiteX1" fmla="*/ 30664 w 44289"/>
                  <a:gd name="connsiteY1" fmla="*/ 4519 h 40047"/>
                  <a:gd name="connsiteX2" fmla="*/ 17556 w 44289"/>
                  <a:gd name="connsiteY2" fmla="*/ 157 h 40047"/>
                  <a:gd name="connsiteX3" fmla="*/ 3256 w 44289"/>
                  <a:gd name="connsiteY3" fmla="*/ 8682 h 40047"/>
                  <a:gd name="connsiteX4" fmla="*/ 7427 w 44289"/>
                  <a:gd name="connsiteY4" fmla="*/ 12845 h 40047"/>
                  <a:gd name="connsiteX5" fmla="*/ 11597 w 44289"/>
                  <a:gd name="connsiteY5" fmla="*/ 8880 h 40047"/>
                  <a:gd name="connsiteX6" fmla="*/ 8618 w 44289"/>
                  <a:gd name="connsiteY6" fmla="*/ 4717 h 40047"/>
                  <a:gd name="connsiteX7" fmla="*/ 17357 w 44289"/>
                  <a:gd name="connsiteY7" fmla="*/ 2536 h 40047"/>
                  <a:gd name="connsiteX8" fmla="*/ 27685 w 44289"/>
                  <a:gd name="connsiteY8" fmla="*/ 13242 h 40047"/>
                  <a:gd name="connsiteX9" fmla="*/ 27685 w 44289"/>
                  <a:gd name="connsiteY9" fmla="*/ 16017 h 40047"/>
                  <a:gd name="connsiteX10" fmla="*/ 10604 w 44289"/>
                  <a:gd name="connsiteY10" fmla="*/ 18793 h 40047"/>
                  <a:gd name="connsiteX11" fmla="*/ 78 w 44289"/>
                  <a:gd name="connsiteY11" fmla="*/ 30490 h 40047"/>
                  <a:gd name="connsiteX12" fmla="*/ 15570 w 44289"/>
                  <a:gd name="connsiteY12" fmla="*/ 40205 h 40047"/>
                  <a:gd name="connsiteX13" fmla="*/ 28678 w 44289"/>
                  <a:gd name="connsiteY13" fmla="*/ 32869 h 40047"/>
                  <a:gd name="connsiteX14" fmla="*/ 35430 w 44289"/>
                  <a:gd name="connsiteY14" fmla="*/ 39808 h 40047"/>
                  <a:gd name="connsiteX15" fmla="*/ 44368 w 44289"/>
                  <a:gd name="connsiteY15" fmla="*/ 31481 h 40047"/>
                  <a:gd name="connsiteX16" fmla="*/ 44368 w 44289"/>
                  <a:gd name="connsiteY16" fmla="*/ 26525 h 40047"/>
                  <a:gd name="connsiteX17" fmla="*/ 41190 w 44289"/>
                  <a:gd name="connsiteY17" fmla="*/ 26525 h 40047"/>
                  <a:gd name="connsiteX18" fmla="*/ 41190 w 44289"/>
                  <a:gd name="connsiteY18" fmla="*/ 31481 h 40047"/>
                  <a:gd name="connsiteX19" fmla="*/ 38012 w 44289"/>
                  <a:gd name="connsiteY19" fmla="*/ 36438 h 40047"/>
                  <a:gd name="connsiteX20" fmla="*/ 34636 w 44289"/>
                  <a:gd name="connsiteY20" fmla="*/ 31283 h 40047"/>
                  <a:gd name="connsiteX21" fmla="*/ 27685 w 44289"/>
                  <a:gd name="connsiteY21" fmla="*/ 26922 h 40047"/>
                  <a:gd name="connsiteX22" fmla="*/ 16364 w 44289"/>
                  <a:gd name="connsiteY22" fmla="*/ 37826 h 40047"/>
                  <a:gd name="connsiteX23" fmla="*/ 7625 w 44289"/>
                  <a:gd name="connsiteY23" fmla="*/ 30490 h 40047"/>
                  <a:gd name="connsiteX24" fmla="*/ 27685 w 44289"/>
                  <a:gd name="connsiteY24" fmla="*/ 1819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636" y="15819"/>
                    </a:moveTo>
                    <a:cubicBezTo>
                      <a:pt x="34636" y="11061"/>
                      <a:pt x="34636" y="7691"/>
                      <a:pt x="30664" y="4519"/>
                    </a:cubicBezTo>
                    <a:cubicBezTo>
                      <a:pt x="27089" y="1545"/>
                      <a:pt x="22719" y="157"/>
                      <a:pt x="17556" y="157"/>
                    </a:cubicBezTo>
                    <a:cubicBezTo>
                      <a:pt x="9214" y="157"/>
                      <a:pt x="3256" y="3329"/>
                      <a:pt x="3256" y="8682"/>
                    </a:cubicBezTo>
                    <a:cubicBezTo>
                      <a:pt x="3256" y="11458"/>
                      <a:pt x="5242" y="12845"/>
                      <a:pt x="7427" y="12845"/>
                    </a:cubicBezTo>
                    <a:cubicBezTo>
                      <a:pt x="9810" y="12845"/>
                      <a:pt x="11597" y="11259"/>
                      <a:pt x="11597" y="8880"/>
                    </a:cubicBezTo>
                    <a:cubicBezTo>
                      <a:pt x="11597" y="7294"/>
                      <a:pt x="11002" y="5510"/>
                      <a:pt x="8618" y="4717"/>
                    </a:cubicBezTo>
                    <a:cubicBezTo>
                      <a:pt x="11796" y="2536"/>
                      <a:pt x="16960" y="2536"/>
                      <a:pt x="17357" y="2536"/>
                    </a:cubicBezTo>
                    <a:cubicBezTo>
                      <a:pt x="22322" y="2536"/>
                      <a:pt x="27685" y="5708"/>
                      <a:pt x="27685" y="13242"/>
                    </a:cubicBezTo>
                    <a:lnTo>
                      <a:pt x="27685" y="16017"/>
                    </a:lnTo>
                    <a:cubicBezTo>
                      <a:pt x="22918" y="16216"/>
                      <a:pt x="16960" y="16414"/>
                      <a:pt x="10604" y="18793"/>
                    </a:cubicBezTo>
                    <a:cubicBezTo>
                      <a:pt x="2660" y="21767"/>
                      <a:pt x="78" y="26525"/>
                      <a:pt x="78" y="30490"/>
                    </a:cubicBezTo>
                    <a:cubicBezTo>
                      <a:pt x="78" y="38024"/>
                      <a:pt x="9413" y="40205"/>
                      <a:pt x="15570" y="40205"/>
                    </a:cubicBezTo>
                    <a:cubicBezTo>
                      <a:pt x="22719" y="40205"/>
                      <a:pt x="26890" y="36240"/>
                      <a:pt x="28678" y="32869"/>
                    </a:cubicBezTo>
                    <a:cubicBezTo>
                      <a:pt x="29075" y="36438"/>
                      <a:pt x="31458" y="39808"/>
                      <a:pt x="35430" y="39808"/>
                    </a:cubicBezTo>
                    <a:cubicBezTo>
                      <a:pt x="35629" y="39808"/>
                      <a:pt x="44368" y="39808"/>
                      <a:pt x="44368" y="31481"/>
                    </a:cubicBezTo>
                    <a:lnTo>
                      <a:pt x="44368" y="26525"/>
                    </a:lnTo>
                    <a:lnTo>
                      <a:pt x="41190" y="26525"/>
                    </a:lnTo>
                    <a:lnTo>
                      <a:pt x="41190" y="31481"/>
                    </a:lnTo>
                    <a:cubicBezTo>
                      <a:pt x="41190" y="32274"/>
                      <a:pt x="41190" y="36438"/>
                      <a:pt x="38012" y="36438"/>
                    </a:cubicBezTo>
                    <a:cubicBezTo>
                      <a:pt x="34636" y="36438"/>
                      <a:pt x="34636" y="32274"/>
                      <a:pt x="34636" y="31283"/>
                    </a:cubicBezTo>
                    <a:close/>
                    <a:moveTo>
                      <a:pt x="27685" y="26922"/>
                    </a:moveTo>
                    <a:cubicBezTo>
                      <a:pt x="27685" y="35447"/>
                      <a:pt x="20336" y="37826"/>
                      <a:pt x="16364" y="37826"/>
                    </a:cubicBezTo>
                    <a:cubicBezTo>
                      <a:pt x="11796" y="37826"/>
                      <a:pt x="7625" y="34852"/>
                      <a:pt x="7625" y="30490"/>
                    </a:cubicBezTo>
                    <a:cubicBezTo>
                      <a:pt x="7625" y="25732"/>
                      <a:pt x="11796" y="18793"/>
                      <a:pt x="27685" y="1819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2C64381-0302-24F1-3AE0-C1294CE65462}"/>
                  </a:ext>
                </a:extLst>
              </p:cNvPr>
              <p:cNvSpPr/>
              <p:nvPr/>
            </p:nvSpPr>
            <p:spPr>
              <a:xfrm>
                <a:off x="3404940" y="3554865"/>
                <a:ext cx="48261" cy="38065"/>
              </a:xfrm>
              <a:custGeom>
                <a:avLst/>
                <a:gdLst>
                  <a:gd name="connsiteX0" fmla="*/ 27689 w 48261"/>
                  <a:gd name="connsiteY0" fmla="*/ 18396 h 38065"/>
                  <a:gd name="connsiteX1" fmla="*/ 26894 w 48261"/>
                  <a:gd name="connsiteY1" fmla="*/ 17603 h 38065"/>
                  <a:gd name="connsiteX2" fmla="*/ 33647 w 48261"/>
                  <a:gd name="connsiteY2" fmla="*/ 10268 h 38065"/>
                  <a:gd name="connsiteX3" fmla="*/ 46755 w 48261"/>
                  <a:gd name="connsiteY3" fmla="*/ 3329 h 38065"/>
                  <a:gd name="connsiteX4" fmla="*/ 46755 w 48261"/>
                  <a:gd name="connsiteY4" fmla="*/ 157 h 38065"/>
                  <a:gd name="connsiteX5" fmla="*/ 39406 w 48261"/>
                  <a:gd name="connsiteY5" fmla="*/ 553 h 38065"/>
                  <a:gd name="connsiteX6" fmla="*/ 30668 w 48261"/>
                  <a:gd name="connsiteY6" fmla="*/ 157 h 38065"/>
                  <a:gd name="connsiteX7" fmla="*/ 30668 w 48261"/>
                  <a:gd name="connsiteY7" fmla="*/ 3329 h 38065"/>
                  <a:gd name="connsiteX8" fmla="*/ 32257 w 48261"/>
                  <a:gd name="connsiteY8" fmla="*/ 5312 h 38065"/>
                  <a:gd name="connsiteX9" fmla="*/ 31065 w 48261"/>
                  <a:gd name="connsiteY9" fmla="*/ 8484 h 38065"/>
                  <a:gd name="connsiteX10" fmla="*/ 24908 w 48261"/>
                  <a:gd name="connsiteY10" fmla="*/ 15423 h 38065"/>
                  <a:gd name="connsiteX11" fmla="*/ 17560 w 48261"/>
                  <a:gd name="connsiteY11" fmla="*/ 6898 h 38065"/>
                  <a:gd name="connsiteX12" fmla="*/ 16567 w 48261"/>
                  <a:gd name="connsiteY12" fmla="*/ 5312 h 38065"/>
                  <a:gd name="connsiteX13" fmla="*/ 18950 w 48261"/>
                  <a:gd name="connsiteY13" fmla="*/ 3329 h 38065"/>
                  <a:gd name="connsiteX14" fmla="*/ 18950 w 48261"/>
                  <a:gd name="connsiteY14" fmla="*/ 157 h 38065"/>
                  <a:gd name="connsiteX15" fmla="*/ 9020 w 48261"/>
                  <a:gd name="connsiteY15" fmla="*/ 553 h 38065"/>
                  <a:gd name="connsiteX16" fmla="*/ 479 w 48261"/>
                  <a:gd name="connsiteY16" fmla="*/ 157 h 38065"/>
                  <a:gd name="connsiteX17" fmla="*/ 479 w 48261"/>
                  <a:gd name="connsiteY17" fmla="*/ 3329 h 38065"/>
                  <a:gd name="connsiteX18" fmla="*/ 9020 w 48261"/>
                  <a:gd name="connsiteY18" fmla="*/ 6105 h 38065"/>
                  <a:gd name="connsiteX19" fmla="*/ 20142 w 48261"/>
                  <a:gd name="connsiteY19" fmla="*/ 18793 h 38065"/>
                  <a:gd name="connsiteX20" fmla="*/ 20936 w 48261"/>
                  <a:gd name="connsiteY20" fmla="*/ 19586 h 38065"/>
                  <a:gd name="connsiteX21" fmla="*/ 13389 w 48261"/>
                  <a:gd name="connsiteY21" fmla="*/ 28111 h 38065"/>
                  <a:gd name="connsiteX22" fmla="*/ 82 w 48261"/>
                  <a:gd name="connsiteY22" fmla="*/ 35050 h 38065"/>
                  <a:gd name="connsiteX23" fmla="*/ 82 w 48261"/>
                  <a:gd name="connsiteY23" fmla="*/ 38222 h 38065"/>
                  <a:gd name="connsiteX24" fmla="*/ 7431 w 48261"/>
                  <a:gd name="connsiteY24" fmla="*/ 37826 h 38065"/>
                  <a:gd name="connsiteX25" fmla="*/ 16169 w 48261"/>
                  <a:gd name="connsiteY25" fmla="*/ 38222 h 38065"/>
                  <a:gd name="connsiteX26" fmla="*/ 16169 w 48261"/>
                  <a:gd name="connsiteY26" fmla="*/ 35050 h 38065"/>
                  <a:gd name="connsiteX27" fmla="*/ 14382 w 48261"/>
                  <a:gd name="connsiteY27" fmla="*/ 33067 h 38065"/>
                  <a:gd name="connsiteX28" fmla="*/ 16765 w 48261"/>
                  <a:gd name="connsiteY28" fmla="*/ 28706 h 38065"/>
                  <a:gd name="connsiteX29" fmla="*/ 22922 w 48261"/>
                  <a:gd name="connsiteY29" fmla="*/ 21965 h 38065"/>
                  <a:gd name="connsiteX30" fmla="*/ 30668 w 48261"/>
                  <a:gd name="connsiteY30" fmla="*/ 30688 h 38065"/>
                  <a:gd name="connsiteX31" fmla="*/ 32257 w 48261"/>
                  <a:gd name="connsiteY31" fmla="*/ 33266 h 38065"/>
                  <a:gd name="connsiteX32" fmla="*/ 29873 w 48261"/>
                  <a:gd name="connsiteY32" fmla="*/ 35050 h 38065"/>
                  <a:gd name="connsiteX33" fmla="*/ 29873 w 48261"/>
                  <a:gd name="connsiteY33" fmla="*/ 38222 h 38065"/>
                  <a:gd name="connsiteX34" fmla="*/ 40002 w 48261"/>
                  <a:gd name="connsiteY34" fmla="*/ 37826 h 38065"/>
                  <a:gd name="connsiteX35" fmla="*/ 48344 w 48261"/>
                  <a:gd name="connsiteY35" fmla="*/ 38222 h 38065"/>
                  <a:gd name="connsiteX36" fmla="*/ 48344 w 48261"/>
                  <a:gd name="connsiteY36" fmla="*/ 35050 h 38065"/>
                  <a:gd name="connsiteX37" fmla="*/ 39804 w 48261"/>
                  <a:gd name="connsiteY37" fmla="*/ 32274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689" y="18396"/>
                    </a:moveTo>
                    <a:cubicBezTo>
                      <a:pt x="27490" y="18396"/>
                      <a:pt x="26894" y="17603"/>
                      <a:pt x="26894" y="17603"/>
                    </a:cubicBezTo>
                    <a:cubicBezTo>
                      <a:pt x="26894" y="17405"/>
                      <a:pt x="32852" y="11061"/>
                      <a:pt x="33647" y="10268"/>
                    </a:cubicBezTo>
                    <a:cubicBezTo>
                      <a:pt x="36626" y="6898"/>
                      <a:pt x="39804" y="3527"/>
                      <a:pt x="46755" y="3329"/>
                    </a:cubicBezTo>
                    <a:lnTo>
                      <a:pt x="46755" y="157"/>
                    </a:lnTo>
                    <a:cubicBezTo>
                      <a:pt x="44372" y="355"/>
                      <a:pt x="41790" y="553"/>
                      <a:pt x="39406" y="553"/>
                    </a:cubicBezTo>
                    <a:cubicBezTo>
                      <a:pt x="36626" y="553"/>
                      <a:pt x="33250" y="553"/>
                      <a:pt x="30668" y="157"/>
                    </a:cubicBezTo>
                    <a:lnTo>
                      <a:pt x="30668" y="3329"/>
                    </a:lnTo>
                    <a:cubicBezTo>
                      <a:pt x="32058" y="3726"/>
                      <a:pt x="32257" y="4519"/>
                      <a:pt x="32257" y="5312"/>
                    </a:cubicBezTo>
                    <a:cubicBezTo>
                      <a:pt x="32257" y="5510"/>
                      <a:pt x="32257" y="6898"/>
                      <a:pt x="31065" y="8484"/>
                    </a:cubicBezTo>
                    <a:lnTo>
                      <a:pt x="24908" y="15423"/>
                    </a:lnTo>
                    <a:lnTo>
                      <a:pt x="17560" y="6898"/>
                    </a:lnTo>
                    <a:cubicBezTo>
                      <a:pt x="16567" y="6105"/>
                      <a:pt x="16567" y="5510"/>
                      <a:pt x="16567" y="5312"/>
                    </a:cubicBezTo>
                    <a:cubicBezTo>
                      <a:pt x="16567" y="3924"/>
                      <a:pt x="17758" y="3329"/>
                      <a:pt x="18950" y="3329"/>
                    </a:cubicBezTo>
                    <a:lnTo>
                      <a:pt x="18950" y="157"/>
                    </a:lnTo>
                    <a:cubicBezTo>
                      <a:pt x="15574" y="553"/>
                      <a:pt x="12197" y="553"/>
                      <a:pt x="9020" y="553"/>
                    </a:cubicBezTo>
                    <a:cubicBezTo>
                      <a:pt x="6438" y="553"/>
                      <a:pt x="3061" y="553"/>
                      <a:pt x="479" y="157"/>
                    </a:cubicBezTo>
                    <a:lnTo>
                      <a:pt x="479" y="3329"/>
                    </a:lnTo>
                    <a:cubicBezTo>
                      <a:pt x="4452" y="3329"/>
                      <a:pt x="6835" y="3329"/>
                      <a:pt x="9020" y="6105"/>
                    </a:cubicBezTo>
                    <a:lnTo>
                      <a:pt x="20142" y="18793"/>
                    </a:lnTo>
                    <a:cubicBezTo>
                      <a:pt x="20142" y="18793"/>
                      <a:pt x="20936" y="19586"/>
                      <a:pt x="20936" y="19586"/>
                    </a:cubicBezTo>
                    <a:cubicBezTo>
                      <a:pt x="20936" y="19784"/>
                      <a:pt x="14183" y="27120"/>
                      <a:pt x="13389" y="28111"/>
                    </a:cubicBezTo>
                    <a:cubicBezTo>
                      <a:pt x="10013" y="31680"/>
                      <a:pt x="7033" y="34852"/>
                      <a:pt x="82" y="35050"/>
                    </a:cubicBezTo>
                    <a:lnTo>
                      <a:pt x="82" y="38222"/>
                    </a:lnTo>
                    <a:cubicBezTo>
                      <a:pt x="2664" y="38024"/>
                      <a:pt x="4650" y="37826"/>
                      <a:pt x="7431" y="37826"/>
                    </a:cubicBezTo>
                    <a:cubicBezTo>
                      <a:pt x="10013" y="37826"/>
                      <a:pt x="13587" y="38024"/>
                      <a:pt x="16169" y="38222"/>
                    </a:cubicBezTo>
                    <a:lnTo>
                      <a:pt x="16169" y="35050"/>
                    </a:lnTo>
                    <a:cubicBezTo>
                      <a:pt x="15176" y="34852"/>
                      <a:pt x="14382" y="34257"/>
                      <a:pt x="14382" y="33067"/>
                    </a:cubicBezTo>
                    <a:cubicBezTo>
                      <a:pt x="14382" y="31283"/>
                      <a:pt x="15375" y="30292"/>
                      <a:pt x="16765" y="28706"/>
                    </a:cubicBezTo>
                    <a:lnTo>
                      <a:pt x="22922" y="21965"/>
                    </a:lnTo>
                    <a:lnTo>
                      <a:pt x="30668" y="30688"/>
                    </a:lnTo>
                    <a:cubicBezTo>
                      <a:pt x="32257" y="32473"/>
                      <a:pt x="32257" y="32671"/>
                      <a:pt x="32257" y="33266"/>
                    </a:cubicBezTo>
                    <a:cubicBezTo>
                      <a:pt x="32257" y="35050"/>
                      <a:pt x="30270" y="35050"/>
                      <a:pt x="29873" y="35050"/>
                    </a:cubicBezTo>
                    <a:lnTo>
                      <a:pt x="29873" y="38222"/>
                    </a:lnTo>
                    <a:cubicBezTo>
                      <a:pt x="30668" y="38222"/>
                      <a:pt x="37023" y="37826"/>
                      <a:pt x="40002" y="37826"/>
                    </a:cubicBezTo>
                    <a:cubicBezTo>
                      <a:pt x="42783" y="37826"/>
                      <a:pt x="45563" y="38024"/>
                      <a:pt x="48344" y="38222"/>
                    </a:cubicBezTo>
                    <a:lnTo>
                      <a:pt x="48344" y="35050"/>
                    </a:lnTo>
                    <a:cubicBezTo>
                      <a:pt x="42584" y="35050"/>
                      <a:pt x="41790" y="34455"/>
                      <a:pt x="39804" y="3227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A9DA9FE-7800-7A7F-B794-7064DEFE5946}"/>
                  </a:ext>
                </a:extLst>
              </p:cNvPr>
              <p:cNvSpPr/>
              <p:nvPr/>
            </p:nvSpPr>
            <p:spPr>
              <a:xfrm>
                <a:off x="3595068" y="3539924"/>
                <a:ext cx="77059" cy="5154"/>
              </a:xfrm>
              <a:custGeom>
                <a:avLst/>
                <a:gdLst>
                  <a:gd name="connsiteX0" fmla="*/ 72787 w 77059"/>
                  <a:gd name="connsiteY0" fmla="*/ 5310 h 5154"/>
                  <a:gd name="connsiteX1" fmla="*/ 77156 w 77059"/>
                  <a:gd name="connsiteY1" fmla="*/ 2733 h 5154"/>
                  <a:gd name="connsiteX2" fmla="*/ 72787 w 77059"/>
                  <a:gd name="connsiteY2" fmla="*/ 155 h 5154"/>
                  <a:gd name="connsiteX3" fmla="*/ 4466 w 77059"/>
                  <a:gd name="connsiteY3" fmla="*/ 155 h 5154"/>
                  <a:gd name="connsiteX4" fmla="*/ 97 w 77059"/>
                  <a:gd name="connsiteY4" fmla="*/ 2733 h 5154"/>
                  <a:gd name="connsiteX5" fmla="*/ 4466 w 77059"/>
                  <a:gd name="connsiteY5" fmla="*/ 5310 h 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059" h="5154">
                    <a:moveTo>
                      <a:pt x="72787" y="5310"/>
                    </a:moveTo>
                    <a:cubicBezTo>
                      <a:pt x="74971" y="5310"/>
                      <a:pt x="77156" y="5310"/>
                      <a:pt x="77156" y="2733"/>
                    </a:cubicBezTo>
                    <a:cubicBezTo>
                      <a:pt x="77156" y="155"/>
                      <a:pt x="74971" y="155"/>
                      <a:pt x="72787" y="155"/>
                    </a:cubicBezTo>
                    <a:lnTo>
                      <a:pt x="4466" y="155"/>
                    </a:lnTo>
                    <a:cubicBezTo>
                      <a:pt x="2281" y="155"/>
                      <a:pt x="97" y="155"/>
                      <a:pt x="97" y="2733"/>
                    </a:cubicBezTo>
                    <a:cubicBezTo>
                      <a:pt x="97" y="5310"/>
                      <a:pt x="2281" y="5310"/>
                      <a:pt x="4466" y="531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036BBF3-1B71-E362-31AC-D74409391D37}"/>
                  </a:ext>
                </a:extLst>
              </p:cNvPr>
              <p:cNvSpPr/>
              <p:nvPr/>
            </p:nvSpPr>
            <p:spPr>
              <a:xfrm>
                <a:off x="3684363" y="3518314"/>
                <a:ext cx="74874" cy="57097"/>
              </a:xfrm>
              <a:custGeom>
                <a:avLst/>
                <a:gdLst>
                  <a:gd name="connsiteX0" fmla="*/ 74979 w 74874"/>
                  <a:gd name="connsiteY0" fmla="*/ 8879 h 57097"/>
                  <a:gd name="connsiteX1" fmla="*/ 69815 w 74874"/>
                  <a:gd name="connsiteY1" fmla="*/ 155 h 57097"/>
                  <a:gd name="connsiteX2" fmla="*/ 63261 w 74874"/>
                  <a:gd name="connsiteY2" fmla="*/ 6103 h 57097"/>
                  <a:gd name="connsiteX3" fmla="*/ 65049 w 74874"/>
                  <a:gd name="connsiteY3" fmla="*/ 9870 h 57097"/>
                  <a:gd name="connsiteX4" fmla="*/ 69418 w 74874"/>
                  <a:gd name="connsiteY4" fmla="*/ 20378 h 57097"/>
                  <a:gd name="connsiteX5" fmla="*/ 63261 w 74874"/>
                  <a:gd name="connsiteY5" fmla="*/ 38419 h 57097"/>
                  <a:gd name="connsiteX6" fmla="*/ 48763 w 74874"/>
                  <a:gd name="connsiteY6" fmla="*/ 48133 h 57097"/>
                  <a:gd name="connsiteX7" fmla="*/ 36449 w 74874"/>
                  <a:gd name="connsiteY7" fmla="*/ 36833 h 57097"/>
                  <a:gd name="connsiteX8" fmla="*/ 40819 w 74874"/>
                  <a:gd name="connsiteY8" fmla="*/ 21964 h 57097"/>
                  <a:gd name="connsiteX9" fmla="*/ 38634 w 74874"/>
                  <a:gd name="connsiteY9" fmla="*/ 19188 h 57097"/>
                  <a:gd name="connsiteX10" fmla="*/ 35059 w 74874"/>
                  <a:gd name="connsiteY10" fmla="*/ 21369 h 57097"/>
                  <a:gd name="connsiteX11" fmla="*/ 32279 w 74874"/>
                  <a:gd name="connsiteY11" fmla="*/ 36635 h 57097"/>
                  <a:gd name="connsiteX12" fmla="*/ 15000 w 74874"/>
                  <a:gd name="connsiteY12" fmla="*/ 48133 h 57097"/>
                  <a:gd name="connsiteX13" fmla="*/ 4076 w 74874"/>
                  <a:gd name="connsiteY13" fmla="*/ 33661 h 57097"/>
                  <a:gd name="connsiteX14" fmla="*/ 16986 w 74874"/>
                  <a:gd name="connsiteY14" fmla="*/ 3129 h 57097"/>
                  <a:gd name="connsiteX15" fmla="*/ 14603 w 74874"/>
                  <a:gd name="connsiteY15" fmla="*/ 552 h 57097"/>
                  <a:gd name="connsiteX16" fmla="*/ 11226 w 74874"/>
                  <a:gd name="connsiteY16" fmla="*/ 3328 h 57097"/>
                  <a:gd name="connsiteX17" fmla="*/ 104 w 74874"/>
                  <a:gd name="connsiteY17" fmla="*/ 39212 h 57097"/>
                  <a:gd name="connsiteX18" fmla="*/ 13212 w 74874"/>
                  <a:gd name="connsiteY18" fmla="*/ 57253 h 57097"/>
                  <a:gd name="connsiteX19" fmla="*/ 32676 w 74874"/>
                  <a:gd name="connsiteY19" fmla="*/ 43970 h 57097"/>
                  <a:gd name="connsiteX20" fmla="*/ 46578 w 74874"/>
                  <a:gd name="connsiteY20" fmla="*/ 57253 h 57097"/>
                  <a:gd name="connsiteX21" fmla="*/ 67035 w 74874"/>
                  <a:gd name="connsiteY21" fmla="*/ 40005 h 57097"/>
                  <a:gd name="connsiteX22" fmla="*/ 74979 w 74874"/>
                  <a:gd name="connsiteY22" fmla="*/ 8879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4979" y="8879"/>
                    </a:moveTo>
                    <a:cubicBezTo>
                      <a:pt x="74979" y="3328"/>
                      <a:pt x="72596" y="155"/>
                      <a:pt x="69815" y="155"/>
                    </a:cubicBezTo>
                    <a:cubicBezTo>
                      <a:pt x="66638" y="155"/>
                      <a:pt x="63261" y="3129"/>
                      <a:pt x="63261" y="6103"/>
                    </a:cubicBezTo>
                    <a:cubicBezTo>
                      <a:pt x="63261" y="7293"/>
                      <a:pt x="63857" y="8680"/>
                      <a:pt x="65049" y="9870"/>
                    </a:cubicBezTo>
                    <a:cubicBezTo>
                      <a:pt x="67233" y="11654"/>
                      <a:pt x="69418" y="15223"/>
                      <a:pt x="69418" y="20378"/>
                    </a:cubicBezTo>
                    <a:cubicBezTo>
                      <a:pt x="69418" y="25532"/>
                      <a:pt x="67035" y="32669"/>
                      <a:pt x="63261" y="38419"/>
                    </a:cubicBezTo>
                    <a:cubicBezTo>
                      <a:pt x="59488" y="43970"/>
                      <a:pt x="54721" y="48133"/>
                      <a:pt x="48763" y="48133"/>
                    </a:cubicBezTo>
                    <a:cubicBezTo>
                      <a:pt x="41613" y="48133"/>
                      <a:pt x="37641" y="43574"/>
                      <a:pt x="36449" y="36833"/>
                    </a:cubicBezTo>
                    <a:cubicBezTo>
                      <a:pt x="37840" y="33462"/>
                      <a:pt x="40819" y="25532"/>
                      <a:pt x="40819" y="21964"/>
                    </a:cubicBezTo>
                    <a:cubicBezTo>
                      <a:pt x="40819" y="20378"/>
                      <a:pt x="40223" y="19188"/>
                      <a:pt x="38634" y="19188"/>
                    </a:cubicBezTo>
                    <a:cubicBezTo>
                      <a:pt x="37641" y="19188"/>
                      <a:pt x="36251" y="19386"/>
                      <a:pt x="35059" y="21369"/>
                    </a:cubicBezTo>
                    <a:cubicBezTo>
                      <a:pt x="33669" y="23748"/>
                      <a:pt x="32279" y="32075"/>
                      <a:pt x="32279" y="36635"/>
                    </a:cubicBezTo>
                    <a:cubicBezTo>
                      <a:pt x="28108" y="42582"/>
                      <a:pt x="22944" y="48133"/>
                      <a:pt x="15000" y="48133"/>
                    </a:cubicBezTo>
                    <a:cubicBezTo>
                      <a:pt x="6658" y="48133"/>
                      <a:pt x="4076" y="40798"/>
                      <a:pt x="4076" y="33661"/>
                    </a:cubicBezTo>
                    <a:cubicBezTo>
                      <a:pt x="4076" y="17998"/>
                      <a:pt x="16986" y="4715"/>
                      <a:pt x="16986" y="3129"/>
                    </a:cubicBezTo>
                    <a:cubicBezTo>
                      <a:pt x="16986" y="1741"/>
                      <a:pt x="15993" y="552"/>
                      <a:pt x="14603" y="552"/>
                    </a:cubicBezTo>
                    <a:cubicBezTo>
                      <a:pt x="13014" y="552"/>
                      <a:pt x="12021" y="2336"/>
                      <a:pt x="11226" y="3328"/>
                    </a:cubicBezTo>
                    <a:cubicBezTo>
                      <a:pt x="4871" y="12646"/>
                      <a:pt x="104" y="27713"/>
                      <a:pt x="104" y="39212"/>
                    </a:cubicBezTo>
                    <a:cubicBezTo>
                      <a:pt x="104" y="47935"/>
                      <a:pt x="2885" y="57253"/>
                      <a:pt x="13212" y="57253"/>
                    </a:cubicBezTo>
                    <a:cubicBezTo>
                      <a:pt x="22348" y="57253"/>
                      <a:pt x="28108" y="50909"/>
                      <a:pt x="32676" y="43970"/>
                    </a:cubicBezTo>
                    <a:cubicBezTo>
                      <a:pt x="33867" y="51306"/>
                      <a:pt x="38833" y="57253"/>
                      <a:pt x="46578" y="57253"/>
                    </a:cubicBezTo>
                    <a:cubicBezTo>
                      <a:pt x="56509" y="57253"/>
                      <a:pt x="62467" y="49521"/>
                      <a:pt x="67035" y="40005"/>
                    </a:cubicBezTo>
                    <a:cubicBezTo>
                      <a:pt x="70212" y="33859"/>
                      <a:pt x="74979" y="16809"/>
                      <a:pt x="74979" y="887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96" name="Graphic 76">
                <a:extLst>
                  <a:ext uri="{FF2B5EF4-FFF2-40B4-BE49-F238E27FC236}">
                    <a16:creationId xmlns:a16="http://schemas.microsoft.com/office/drawing/2014/main" id="{52BF8D6D-8D0F-8EEE-47EF-EC0D1A17697F}"/>
                  </a:ext>
                </a:extLst>
              </p:cNvPr>
              <p:cNvGrpSpPr/>
              <p:nvPr/>
            </p:nvGrpSpPr>
            <p:grpSpPr>
              <a:xfrm>
                <a:off x="3766150" y="3553675"/>
                <a:ext cx="292167" cy="56304"/>
                <a:chOff x="15760030" y="2979369"/>
                <a:chExt cx="292167" cy="56304"/>
              </a:xfrm>
              <a:solidFill>
                <a:schemeClr val="tx1"/>
              </a:solidFill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441A901-989E-48E3-737F-5F3B0C6A8069}"/>
                    </a:ext>
                  </a:extLst>
                </p:cNvPr>
                <p:cNvSpPr/>
                <p:nvPr/>
              </p:nvSpPr>
              <p:spPr>
                <a:xfrm>
                  <a:off x="15760030" y="2979766"/>
                  <a:ext cx="74477" cy="38858"/>
                </a:xfrm>
                <a:custGeom>
                  <a:avLst/>
                  <a:gdLst>
                    <a:gd name="connsiteX0" fmla="*/ 68034 w 74477"/>
                    <a:gd name="connsiteY0" fmla="*/ 12251 h 38858"/>
                    <a:gd name="connsiteX1" fmla="*/ 54727 w 74477"/>
                    <a:gd name="connsiteY1" fmla="*/ 157 h 38858"/>
                    <a:gd name="connsiteX2" fmla="*/ 40626 w 74477"/>
                    <a:gd name="connsiteY2" fmla="*/ 8285 h 38858"/>
                    <a:gd name="connsiteX3" fmla="*/ 27518 w 74477"/>
                    <a:gd name="connsiteY3" fmla="*/ 157 h 38858"/>
                    <a:gd name="connsiteX4" fmla="*/ 13219 w 74477"/>
                    <a:gd name="connsiteY4" fmla="*/ 8682 h 38858"/>
                    <a:gd name="connsiteX5" fmla="*/ 13020 w 74477"/>
                    <a:gd name="connsiteY5" fmla="*/ 8682 h 38858"/>
                    <a:gd name="connsiteX6" fmla="*/ 13020 w 74477"/>
                    <a:gd name="connsiteY6" fmla="*/ 157 h 38858"/>
                    <a:gd name="connsiteX7" fmla="*/ 110 w 74477"/>
                    <a:gd name="connsiteY7" fmla="*/ 1148 h 38858"/>
                    <a:gd name="connsiteX8" fmla="*/ 110 w 74477"/>
                    <a:gd name="connsiteY8" fmla="*/ 4320 h 38858"/>
                    <a:gd name="connsiteX9" fmla="*/ 6664 w 74477"/>
                    <a:gd name="connsiteY9" fmla="*/ 9277 h 38858"/>
                    <a:gd name="connsiteX10" fmla="*/ 6664 w 74477"/>
                    <a:gd name="connsiteY10" fmla="*/ 32076 h 38858"/>
                    <a:gd name="connsiteX11" fmla="*/ 110 w 74477"/>
                    <a:gd name="connsiteY11" fmla="*/ 35843 h 38858"/>
                    <a:gd name="connsiteX12" fmla="*/ 110 w 74477"/>
                    <a:gd name="connsiteY12" fmla="*/ 39015 h 38858"/>
                    <a:gd name="connsiteX13" fmla="*/ 10239 w 74477"/>
                    <a:gd name="connsiteY13" fmla="*/ 38619 h 38858"/>
                    <a:gd name="connsiteX14" fmla="*/ 20368 w 74477"/>
                    <a:gd name="connsiteY14" fmla="*/ 39015 h 38858"/>
                    <a:gd name="connsiteX15" fmla="*/ 20368 w 74477"/>
                    <a:gd name="connsiteY15" fmla="*/ 35843 h 38858"/>
                    <a:gd name="connsiteX16" fmla="*/ 13814 w 74477"/>
                    <a:gd name="connsiteY16" fmla="*/ 32076 h 38858"/>
                    <a:gd name="connsiteX17" fmla="*/ 13814 w 74477"/>
                    <a:gd name="connsiteY17" fmla="*/ 16216 h 38858"/>
                    <a:gd name="connsiteX18" fmla="*/ 26922 w 74477"/>
                    <a:gd name="connsiteY18" fmla="*/ 2536 h 38858"/>
                    <a:gd name="connsiteX19" fmla="*/ 33874 w 74477"/>
                    <a:gd name="connsiteY19" fmla="*/ 11854 h 38858"/>
                    <a:gd name="connsiteX20" fmla="*/ 33874 w 74477"/>
                    <a:gd name="connsiteY20" fmla="*/ 32076 h 38858"/>
                    <a:gd name="connsiteX21" fmla="*/ 27320 w 74477"/>
                    <a:gd name="connsiteY21" fmla="*/ 35843 h 38858"/>
                    <a:gd name="connsiteX22" fmla="*/ 27320 w 74477"/>
                    <a:gd name="connsiteY22" fmla="*/ 39015 h 38858"/>
                    <a:gd name="connsiteX23" fmla="*/ 37250 w 74477"/>
                    <a:gd name="connsiteY23" fmla="*/ 38619 h 38858"/>
                    <a:gd name="connsiteX24" fmla="*/ 47577 w 74477"/>
                    <a:gd name="connsiteY24" fmla="*/ 39015 h 38858"/>
                    <a:gd name="connsiteX25" fmla="*/ 47577 w 74477"/>
                    <a:gd name="connsiteY25" fmla="*/ 35843 h 38858"/>
                    <a:gd name="connsiteX26" fmla="*/ 40825 w 74477"/>
                    <a:gd name="connsiteY26" fmla="*/ 32076 h 38858"/>
                    <a:gd name="connsiteX27" fmla="*/ 40825 w 74477"/>
                    <a:gd name="connsiteY27" fmla="*/ 16216 h 38858"/>
                    <a:gd name="connsiteX28" fmla="*/ 53933 w 74477"/>
                    <a:gd name="connsiteY28" fmla="*/ 2536 h 38858"/>
                    <a:gd name="connsiteX29" fmla="*/ 61083 w 74477"/>
                    <a:gd name="connsiteY29" fmla="*/ 11854 h 38858"/>
                    <a:gd name="connsiteX30" fmla="*/ 61083 w 74477"/>
                    <a:gd name="connsiteY30" fmla="*/ 32076 h 38858"/>
                    <a:gd name="connsiteX31" fmla="*/ 54330 w 74477"/>
                    <a:gd name="connsiteY31" fmla="*/ 35843 h 38858"/>
                    <a:gd name="connsiteX32" fmla="*/ 54330 w 74477"/>
                    <a:gd name="connsiteY32" fmla="*/ 39015 h 38858"/>
                    <a:gd name="connsiteX33" fmla="*/ 64459 w 74477"/>
                    <a:gd name="connsiteY33" fmla="*/ 38619 h 38858"/>
                    <a:gd name="connsiteX34" fmla="*/ 74588 w 74477"/>
                    <a:gd name="connsiteY34" fmla="*/ 39015 h 38858"/>
                    <a:gd name="connsiteX35" fmla="*/ 74588 w 74477"/>
                    <a:gd name="connsiteY35" fmla="*/ 35843 h 38858"/>
                    <a:gd name="connsiteX36" fmla="*/ 68034 w 74477"/>
                    <a:gd name="connsiteY36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34" y="12251"/>
                      </a:moveTo>
                      <a:cubicBezTo>
                        <a:pt x="68034" y="4519"/>
                        <a:pt x="64260" y="157"/>
                        <a:pt x="54727" y="157"/>
                      </a:cubicBezTo>
                      <a:cubicBezTo>
                        <a:pt x="47776" y="157"/>
                        <a:pt x="43010" y="3924"/>
                        <a:pt x="40626" y="8285"/>
                      </a:cubicBezTo>
                      <a:cubicBezTo>
                        <a:pt x="38839" y="2139"/>
                        <a:pt x="34072" y="157"/>
                        <a:pt x="27518" y="157"/>
                      </a:cubicBezTo>
                      <a:cubicBezTo>
                        <a:pt x="20368" y="157"/>
                        <a:pt x="15602" y="4122"/>
                        <a:pt x="13219" y="8682"/>
                      </a:cubicBezTo>
                      <a:lnTo>
                        <a:pt x="13020" y="8682"/>
                      </a:lnTo>
                      <a:lnTo>
                        <a:pt x="13020" y="157"/>
                      </a:lnTo>
                      <a:lnTo>
                        <a:pt x="110" y="1148"/>
                      </a:lnTo>
                      <a:lnTo>
                        <a:pt x="110" y="4320"/>
                      </a:lnTo>
                      <a:cubicBezTo>
                        <a:pt x="6069" y="4320"/>
                        <a:pt x="6664" y="4915"/>
                        <a:pt x="6664" y="9277"/>
                      </a:cubicBezTo>
                      <a:lnTo>
                        <a:pt x="6664" y="32076"/>
                      </a:lnTo>
                      <a:cubicBezTo>
                        <a:pt x="6664" y="35843"/>
                        <a:pt x="5870" y="35843"/>
                        <a:pt x="110" y="35843"/>
                      </a:cubicBezTo>
                      <a:lnTo>
                        <a:pt x="110" y="39015"/>
                      </a:lnTo>
                      <a:cubicBezTo>
                        <a:pt x="309" y="39015"/>
                        <a:pt x="6466" y="38619"/>
                        <a:pt x="10239" y="38619"/>
                      </a:cubicBezTo>
                      <a:cubicBezTo>
                        <a:pt x="13417" y="38619"/>
                        <a:pt x="19574" y="39015"/>
                        <a:pt x="20368" y="39015"/>
                      </a:cubicBezTo>
                      <a:lnTo>
                        <a:pt x="20368" y="35843"/>
                      </a:lnTo>
                      <a:cubicBezTo>
                        <a:pt x="14609" y="35843"/>
                        <a:pt x="13814" y="35843"/>
                        <a:pt x="13814" y="32076"/>
                      </a:cubicBezTo>
                      <a:lnTo>
                        <a:pt x="13814" y="16216"/>
                      </a:lnTo>
                      <a:cubicBezTo>
                        <a:pt x="13814" y="6898"/>
                        <a:pt x="20964" y="2536"/>
                        <a:pt x="26922" y="2536"/>
                      </a:cubicBezTo>
                      <a:cubicBezTo>
                        <a:pt x="33079" y="2536"/>
                        <a:pt x="33874" y="7492"/>
                        <a:pt x="33874" y="11854"/>
                      </a:cubicBezTo>
                      <a:lnTo>
                        <a:pt x="33874" y="32076"/>
                      </a:lnTo>
                      <a:cubicBezTo>
                        <a:pt x="33874" y="35843"/>
                        <a:pt x="33079" y="35843"/>
                        <a:pt x="27320" y="35843"/>
                      </a:cubicBezTo>
                      <a:lnTo>
                        <a:pt x="27320" y="39015"/>
                      </a:lnTo>
                      <a:cubicBezTo>
                        <a:pt x="27518" y="39015"/>
                        <a:pt x="33675" y="38619"/>
                        <a:pt x="37250" y="38619"/>
                      </a:cubicBezTo>
                      <a:cubicBezTo>
                        <a:pt x="40626" y="38619"/>
                        <a:pt x="46783" y="39015"/>
                        <a:pt x="47577" y="39015"/>
                      </a:cubicBezTo>
                      <a:lnTo>
                        <a:pt x="47577" y="35843"/>
                      </a:lnTo>
                      <a:cubicBezTo>
                        <a:pt x="41818" y="35843"/>
                        <a:pt x="40825" y="35843"/>
                        <a:pt x="40825" y="32076"/>
                      </a:cubicBezTo>
                      <a:lnTo>
                        <a:pt x="40825" y="16216"/>
                      </a:lnTo>
                      <a:cubicBezTo>
                        <a:pt x="40825" y="6898"/>
                        <a:pt x="48173" y="2536"/>
                        <a:pt x="53933" y="2536"/>
                      </a:cubicBezTo>
                      <a:cubicBezTo>
                        <a:pt x="60288" y="2536"/>
                        <a:pt x="61083" y="7492"/>
                        <a:pt x="61083" y="11854"/>
                      </a:cubicBezTo>
                      <a:lnTo>
                        <a:pt x="61083" y="32076"/>
                      </a:lnTo>
                      <a:cubicBezTo>
                        <a:pt x="61083" y="35843"/>
                        <a:pt x="60090" y="35843"/>
                        <a:pt x="54330" y="35843"/>
                      </a:cubicBezTo>
                      <a:lnTo>
                        <a:pt x="54330" y="39015"/>
                      </a:lnTo>
                      <a:cubicBezTo>
                        <a:pt x="54529" y="39015"/>
                        <a:pt x="60686" y="38619"/>
                        <a:pt x="64459" y="38619"/>
                      </a:cubicBezTo>
                      <a:cubicBezTo>
                        <a:pt x="67637" y="38619"/>
                        <a:pt x="73794" y="39015"/>
                        <a:pt x="74588" y="39015"/>
                      </a:cubicBezTo>
                      <a:lnTo>
                        <a:pt x="74588" y="35843"/>
                      </a:lnTo>
                      <a:cubicBezTo>
                        <a:pt x="68828" y="35843"/>
                        <a:pt x="68034" y="35843"/>
                        <a:pt x="68034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BEA48562-AC8D-3D48-CFC5-0507BA5B4F59}"/>
                    </a:ext>
                  </a:extLst>
                </p:cNvPr>
                <p:cNvSpPr/>
                <p:nvPr/>
              </p:nvSpPr>
              <p:spPr>
                <a:xfrm>
                  <a:off x="15847368" y="3008513"/>
                  <a:ext cx="11320" cy="27161"/>
                </a:xfrm>
                <a:custGeom>
                  <a:avLst/>
                  <a:gdLst>
                    <a:gd name="connsiteX0" fmla="*/ 8856 w 11320"/>
                    <a:gd name="connsiteY0" fmla="*/ 8880 h 27161"/>
                    <a:gd name="connsiteX1" fmla="*/ 2103 w 11320"/>
                    <a:gd name="connsiteY1" fmla="*/ 24939 h 27161"/>
                    <a:gd name="connsiteX2" fmla="*/ 1507 w 11320"/>
                    <a:gd name="connsiteY2" fmla="*/ 26128 h 27161"/>
                    <a:gd name="connsiteX3" fmla="*/ 2699 w 11320"/>
                    <a:gd name="connsiteY3" fmla="*/ 27318 h 27161"/>
                    <a:gd name="connsiteX4" fmla="*/ 11438 w 11320"/>
                    <a:gd name="connsiteY4" fmla="*/ 9673 h 27161"/>
                    <a:gd name="connsiteX5" fmla="*/ 5281 w 11320"/>
                    <a:gd name="connsiteY5" fmla="*/ 157 h 27161"/>
                    <a:gd name="connsiteX6" fmla="*/ 117 w 11320"/>
                    <a:gd name="connsiteY6" fmla="*/ 5312 h 27161"/>
                    <a:gd name="connsiteX7" fmla="*/ 5281 w 11320"/>
                    <a:gd name="connsiteY7" fmla="*/ 10268 h 27161"/>
                    <a:gd name="connsiteX8" fmla="*/ 8856 w 11320"/>
                    <a:gd name="connsiteY8" fmla="*/ 8880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856" y="8880"/>
                      </a:moveTo>
                      <a:cubicBezTo>
                        <a:pt x="8856" y="11259"/>
                        <a:pt x="8856" y="18793"/>
                        <a:pt x="2103" y="24939"/>
                      </a:cubicBezTo>
                      <a:cubicBezTo>
                        <a:pt x="1706" y="25335"/>
                        <a:pt x="1507" y="25534"/>
                        <a:pt x="1507" y="26128"/>
                      </a:cubicBezTo>
                      <a:cubicBezTo>
                        <a:pt x="1507" y="26525"/>
                        <a:pt x="2103" y="27318"/>
                        <a:pt x="2699" y="27318"/>
                      </a:cubicBezTo>
                      <a:cubicBezTo>
                        <a:pt x="3891" y="27318"/>
                        <a:pt x="11438" y="20379"/>
                        <a:pt x="11438" y="9673"/>
                      </a:cubicBezTo>
                      <a:cubicBezTo>
                        <a:pt x="11438" y="4519"/>
                        <a:pt x="9452" y="157"/>
                        <a:pt x="5281" y="157"/>
                      </a:cubicBezTo>
                      <a:cubicBezTo>
                        <a:pt x="2103" y="157"/>
                        <a:pt x="117" y="2536"/>
                        <a:pt x="117" y="5312"/>
                      </a:cubicBezTo>
                      <a:cubicBezTo>
                        <a:pt x="117" y="7294"/>
                        <a:pt x="1507" y="10268"/>
                        <a:pt x="5281" y="10268"/>
                      </a:cubicBezTo>
                      <a:cubicBezTo>
                        <a:pt x="7465" y="10268"/>
                        <a:pt x="8856" y="8880"/>
                        <a:pt x="8856" y="8880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401B9608-29DF-4492-64A9-5122EC479C18}"/>
                    </a:ext>
                  </a:extLst>
                </p:cNvPr>
                <p:cNvSpPr/>
                <p:nvPr/>
              </p:nvSpPr>
              <p:spPr>
                <a:xfrm>
                  <a:off x="15871589" y="2979766"/>
                  <a:ext cx="47467" cy="38858"/>
                </a:xfrm>
                <a:custGeom>
                  <a:avLst/>
                  <a:gdLst>
                    <a:gd name="connsiteX0" fmla="*/ 40834 w 47467"/>
                    <a:gd name="connsiteY0" fmla="*/ 12251 h 38858"/>
                    <a:gd name="connsiteX1" fmla="*/ 27527 w 47467"/>
                    <a:gd name="connsiteY1" fmla="*/ 157 h 38858"/>
                    <a:gd name="connsiteX2" fmla="*/ 13227 w 47467"/>
                    <a:gd name="connsiteY2" fmla="*/ 8682 h 38858"/>
                    <a:gd name="connsiteX3" fmla="*/ 13029 w 47467"/>
                    <a:gd name="connsiteY3" fmla="*/ 8682 h 38858"/>
                    <a:gd name="connsiteX4" fmla="*/ 13029 w 47467"/>
                    <a:gd name="connsiteY4" fmla="*/ 157 h 38858"/>
                    <a:gd name="connsiteX5" fmla="*/ 119 w 47467"/>
                    <a:gd name="connsiteY5" fmla="*/ 1148 h 38858"/>
                    <a:gd name="connsiteX6" fmla="*/ 119 w 47467"/>
                    <a:gd name="connsiteY6" fmla="*/ 4320 h 38858"/>
                    <a:gd name="connsiteX7" fmla="*/ 6673 w 47467"/>
                    <a:gd name="connsiteY7" fmla="*/ 9277 h 38858"/>
                    <a:gd name="connsiteX8" fmla="*/ 6673 w 47467"/>
                    <a:gd name="connsiteY8" fmla="*/ 32076 h 38858"/>
                    <a:gd name="connsiteX9" fmla="*/ 119 w 47467"/>
                    <a:gd name="connsiteY9" fmla="*/ 35843 h 38858"/>
                    <a:gd name="connsiteX10" fmla="*/ 119 w 47467"/>
                    <a:gd name="connsiteY10" fmla="*/ 39015 h 38858"/>
                    <a:gd name="connsiteX11" fmla="*/ 10248 w 47467"/>
                    <a:gd name="connsiteY11" fmla="*/ 38619 h 38858"/>
                    <a:gd name="connsiteX12" fmla="*/ 20377 w 47467"/>
                    <a:gd name="connsiteY12" fmla="*/ 39015 h 38858"/>
                    <a:gd name="connsiteX13" fmla="*/ 20377 w 47467"/>
                    <a:gd name="connsiteY13" fmla="*/ 35843 h 38858"/>
                    <a:gd name="connsiteX14" fmla="*/ 13823 w 47467"/>
                    <a:gd name="connsiteY14" fmla="*/ 32076 h 38858"/>
                    <a:gd name="connsiteX15" fmla="*/ 13823 w 47467"/>
                    <a:gd name="connsiteY15" fmla="*/ 16216 h 38858"/>
                    <a:gd name="connsiteX16" fmla="*/ 26931 w 47467"/>
                    <a:gd name="connsiteY16" fmla="*/ 2536 h 38858"/>
                    <a:gd name="connsiteX17" fmla="*/ 33882 w 47467"/>
                    <a:gd name="connsiteY17" fmla="*/ 11854 h 38858"/>
                    <a:gd name="connsiteX18" fmla="*/ 33882 w 47467"/>
                    <a:gd name="connsiteY18" fmla="*/ 32076 h 38858"/>
                    <a:gd name="connsiteX19" fmla="*/ 27328 w 47467"/>
                    <a:gd name="connsiteY19" fmla="*/ 35843 h 38858"/>
                    <a:gd name="connsiteX20" fmla="*/ 27328 w 47467"/>
                    <a:gd name="connsiteY20" fmla="*/ 39015 h 38858"/>
                    <a:gd name="connsiteX21" fmla="*/ 37259 w 47467"/>
                    <a:gd name="connsiteY21" fmla="*/ 38619 h 38858"/>
                    <a:gd name="connsiteX22" fmla="*/ 47586 w 47467"/>
                    <a:gd name="connsiteY22" fmla="*/ 39015 h 38858"/>
                    <a:gd name="connsiteX23" fmla="*/ 47586 w 47467"/>
                    <a:gd name="connsiteY23" fmla="*/ 35843 h 38858"/>
                    <a:gd name="connsiteX24" fmla="*/ 40834 w 47467"/>
                    <a:gd name="connsiteY24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7467" h="38858">
                      <a:moveTo>
                        <a:pt x="40834" y="12251"/>
                      </a:moveTo>
                      <a:cubicBezTo>
                        <a:pt x="40834" y="4519"/>
                        <a:pt x="37060" y="157"/>
                        <a:pt x="27527" y="157"/>
                      </a:cubicBezTo>
                      <a:cubicBezTo>
                        <a:pt x="20377" y="157"/>
                        <a:pt x="15611" y="4122"/>
                        <a:pt x="13227" y="8682"/>
                      </a:cubicBezTo>
                      <a:lnTo>
                        <a:pt x="13029" y="8682"/>
                      </a:lnTo>
                      <a:lnTo>
                        <a:pt x="13029" y="157"/>
                      </a:lnTo>
                      <a:lnTo>
                        <a:pt x="119" y="1148"/>
                      </a:lnTo>
                      <a:lnTo>
                        <a:pt x="119" y="4320"/>
                      </a:lnTo>
                      <a:cubicBezTo>
                        <a:pt x="6077" y="4320"/>
                        <a:pt x="6673" y="4915"/>
                        <a:pt x="6673" y="9277"/>
                      </a:cubicBezTo>
                      <a:lnTo>
                        <a:pt x="6673" y="32076"/>
                      </a:lnTo>
                      <a:cubicBezTo>
                        <a:pt x="6673" y="35843"/>
                        <a:pt x="5879" y="35843"/>
                        <a:pt x="119" y="35843"/>
                      </a:cubicBezTo>
                      <a:lnTo>
                        <a:pt x="119" y="39015"/>
                      </a:lnTo>
                      <a:cubicBezTo>
                        <a:pt x="318" y="39015"/>
                        <a:pt x="6475" y="38619"/>
                        <a:pt x="10248" y="38619"/>
                      </a:cubicBezTo>
                      <a:cubicBezTo>
                        <a:pt x="13426" y="38619"/>
                        <a:pt x="19583" y="39015"/>
                        <a:pt x="20377" y="39015"/>
                      </a:cubicBezTo>
                      <a:lnTo>
                        <a:pt x="20377" y="35843"/>
                      </a:lnTo>
                      <a:cubicBezTo>
                        <a:pt x="14618" y="35843"/>
                        <a:pt x="13823" y="35843"/>
                        <a:pt x="13823" y="32076"/>
                      </a:cubicBezTo>
                      <a:lnTo>
                        <a:pt x="13823" y="16216"/>
                      </a:lnTo>
                      <a:cubicBezTo>
                        <a:pt x="13823" y="6898"/>
                        <a:pt x="20973" y="2536"/>
                        <a:pt x="26931" y="2536"/>
                      </a:cubicBezTo>
                      <a:cubicBezTo>
                        <a:pt x="33088" y="2536"/>
                        <a:pt x="33882" y="7492"/>
                        <a:pt x="33882" y="11854"/>
                      </a:cubicBezTo>
                      <a:lnTo>
                        <a:pt x="33882" y="32076"/>
                      </a:lnTo>
                      <a:cubicBezTo>
                        <a:pt x="33882" y="35843"/>
                        <a:pt x="33088" y="35843"/>
                        <a:pt x="27328" y="35843"/>
                      </a:cubicBezTo>
                      <a:lnTo>
                        <a:pt x="27328" y="39015"/>
                      </a:lnTo>
                      <a:cubicBezTo>
                        <a:pt x="27527" y="39015"/>
                        <a:pt x="33684" y="38619"/>
                        <a:pt x="37259" y="38619"/>
                      </a:cubicBezTo>
                      <a:cubicBezTo>
                        <a:pt x="40635" y="38619"/>
                        <a:pt x="46792" y="39015"/>
                        <a:pt x="47586" y="39015"/>
                      </a:cubicBezTo>
                      <a:lnTo>
                        <a:pt x="47586" y="35843"/>
                      </a:lnTo>
                      <a:cubicBezTo>
                        <a:pt x="41827" y="35843"/>
                        <a:pt x="40834" y="35843"/>
                        <a:pt x="40834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A7E666D1-E5CD-1383-543B-AF1A0C442C05}"/>
                    </a:ext>
                  </a:extLst>
                </p:cNvPr>
                <p:cNvSpPr/>
                <p:nvPr/>
              </p:nvSpPr>
              <p:spPr>
                <a:xfrm>
                  <a:off x="15925982" y="2979369"/>
                  <a:ext cx="43296" cy="40047"/>
                </a:xfrm>
                <a:custGeom>
                  <a:avLst/>
                  <a:gdLst>
                    <a:gd name="connsiteX0" fmla="*/ 43420 w 43296"/>
                    <a:gd name="connsiteY0" fmla="*/ 20577 h 40047"/>
                    <a:gd name="connsiteX1" fmla="*/ 21772 w 43296"/>
                    <a:gd name="connsiteY1" fmla="*/ 157 h 40047"/>
                    <a:gd name="connsiteX2" fmla="*/ 124 w 43296"/>
                    <a:gd name="connsiteY2" fmla="*/ 20577 h 40047"/>
                    <a:gd name="connsiteX3" fmla="*/ 21772 w 43296"/>
                    <a:gd name="connsiteY3" fmla="*/ 40205 h 40047"/>
                    <a:gd name="connsiteX4" fmla="*/ 43420 w 43296"/>
                    <a:gd name="connsiteY4" fmla="*/ 20577 h 40047"/>
                    <a:gd name="connsiteX5" fmla="*/ 21772 w 43296"/>
                    <a:gd name="connsiteY5" fmla="*/ 37429 h 40047"/>
                    <a:gd name="connsiteX6" fmla="*/ 10848 w 43296"/>
                    <a:gd name="connsiteY6" fmla="*/ 32076 h 40047"/>
                    <a:gd name="connsiteX7" fmla="*/ 8267 w 43296"/>
                    <a:gd name="connsiteY7" fmla="*/ 19784 h 40047"/>
                    <a:gd name="connsiteX8" fmla="*/ 11444 w 43296"/>
                    <a:gd name="connsiteY8" fmla="*/ 7096 h 40047"/>
                    <a:gd name="connsiteX9" fmla="*/ 21772 w 43296"/>
                    <a:gd name="connsiteY9" fmla="*/ 2536 h 40047"/>
                    <a:gd name="connsiteX10" fmla="*/ 32695 w 43296"/>
                    <a:gd name="connsiteY10" fmla="*/ 7691 h 40047"/>
                    <a:gd name="connsiteX11" fmla="*/ 35476 w 43296"/>
                    <a:gd name="connsiteY11" fmla="*/ 19784 h 40047"/>
                    <a:gd name="connsiteX12" fmla="*/ 32695 w 43296"/>
                    <a:gd name="connsiteY12" fmla="*/ 32274 h 40047"/>
                    <a:gd name="connsiteX13" fmla="*/ 21772 w 43296"/>
                    <a:gd name="connsiteY13" fmla="*/ 37429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3296" h="40047">
                      <a:moveTo>
                        <a:pt x="43420" y="20577"/>
                      </a:moveTo>
                      <a:cubicBezTo>
                        <a:pt x="43420" y="9673"/>
                        <a:pt x="34085" y="157"/>
                        <a:pt x="21772" y="157"/>
                      </a:cubicBezTo>
                      <a:cubicBezTo>
                        <a:pt x="9657" y="157"/>
                        <a:pt x="124" y="9673"/>
                        <a:pt x="124" y="20577"/>
                      </a:cubicBezTo>
                      <a:cubicBezTo>
                        <a:pt x="124" y="31481"/>
                        <a:pt x="9855" y="40205"/>
                        <a:pt x="21772" y="40205"/>
                      </a:cubicBezTo>
                      <a:cubicBezTo>
                        <a:pt x="33688" y="40205"/>
                        <a:pt x="43420" y="31481"/>
                        <a:pt x="43420" y="20577"/>
                      </a:cubicBezTo>
                      <a:close/>
                      <a:moveTo>
                        <a:pt x="21772" y="37429"/>
                      </a:moveTo>
                      <a:cubicBezTo>
                        <a:pt x="18594" y="37429"/>
                        <a:pt x="13827" y="36438"/>
                        <a:pt x="10848" y="32076"/>
                      </a:cubicBezTo>
                      <a:cubicBezTo>
                        <a:pt x="8465" y="28508"/>
                        <a:pt x="8267" y="23948"/>
                        <a:pt x="8267" y="19784"/>
                      </a:cubicBezTo>
                      <a:cubicBezTo>
                        <a:pt x="8267" y="16017"/>
                        <a:pt x="8267" y="10863"/>
                        <a:pt x="11444" y="7096"/>
                      </a:cubicBezTo>
                      <a:cubicBezTo>
                        <a:pt x="13629" y="4519"/>
                        <a:pt x="17402" y="2536"/>
                        <a:pt x="21772" y="2536"/>
                      </a:cubicBezTo>
                      <a:cubicBezTo>
                        <a:pt x="27134" y="2536"/>
                        <a:pt x="30709" y="4915"/>
                        <a:pt x="32695" y="7691"/>
                      </a:cubicBezTo>
                      <a:cubicBezTo>
                        <a:pt x="35277" y="11259"/>
                        <a:pt x="35476" y="15621"/>
                        <a:pt x="35476" y="19784"/>
                      </a:cubicBezTo>
                      <a:cubicBezTo>
                        <a:pt x="35476" y="24146"/>
                        <a:pt x="35277" y="28706"/>
                        <a:pt x="32695" y="32274"/>
                      </a:cubicBezTo>
                      <a:cubicBezTo>
                        <a:pt x="30312" y="35645"/>
                        <a:pt x="26141" y="37429"/>
                        <a:pt x="21772" y="37429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0359F3E0-E5A4-B103-1EA6-3D62E4FE7276}"/>
                    </a:ext>
                  </a:extLst>
                </p:cNvPr>
                <p:cNvSpPr/>
                <p:nvPr/>
              </p:nvSpPr>
              <p:spPr>
                <a:xfrm>
                  <a:off x="15977719" y="2979766"/>
                  <a:ext cx="74477" cy="38858"/>
                </a:xfrm>
                <a:custGeom>
                  <a:avLst/>
                  <a:gdLst>
                    <a:gd name="connsiteX0" fmla="*/ 68051 w 74477"/>
                    <a:gd name="connsiteY0" fmla="*/ 12251 h 38858"/>
                    <a:gd name="connsiteX1" fmla="*/ 54744 w 74477"/>
                    <a:gd name="connsiteY1" fmla="*/ 157 h 38858"/>
                    <a:gd name="connsiteX2" fmla="*/ 40643 w 74477"/>
                    <a:gd name="connsiteY2" fmla="*/ 8285 h 38858"/>
                    <a:gd name="connsiteX3" fmla="*/ 27535 w 74477"/>
                    <a:gd name="connsiteY3" fmla="*/ 157 h 38858"/>
                    <a:gd name="connsiteX4" fmla="*/ 13236 w 74477"/>
                    <a:gd name="connsiteY4" fmla="*/ 8682 h 38858"/>
                    <a:gd name="connsiteX5" fmla="*/ 13037 w 74477"/>
                    <a:gd name="connsiteY5" fmla="*/ 8682 h 38858"/>
                    <a:gd name="connsiteX6" fmla="*/ 13037 w 74477"/>
                    <a:gd name="connsiteY6" fmla="*/ 157 h 38858"/>
                    <a:gd name="connsiteX7" fmla="*/ 128 w 74477"/>
                    <a:gd name="connsiteY7" fmla="*/ 1148 h 38858"/>
                    <a:gd name="connsiteX8" fmla="*/ 128 w 74477"/>
                    <a:gd name="connsiteY8" fmla="*/ 4320 h 38858"/>
                    <a:gd name="connsiteX9" fmla="*/ 6682 w 74477"/>
                    <a:gd name="connsiteY9" fmla="*/ 9277 h 38858"/>
                    <a:gd name="connsiteX10" fmla="*/ 6682 w 74477"/>
                    <a:gd name="connsiteY10" fmla="*/ 32076 h 38858"/>
                    <a:gd name="connsiteX11" fmla="*/ 128 w 74477"/>
                    <a:gd name="connsiteY11" fmla="*/ 35843 h 38858"/>
                    <a:gd name="connsiteX12" fmla="*/ 128 w 74477"/>
                    <a:gd name="connsiteY12" fmla="*/ 39015 h 38858"/>
                    <a:gd name="connsiteX13" fmla="*/ 10257 w 74477"/>
                    <a:gd name="connsiteY13" fmla="*/ 38619 h 38858"/>
                    <a:gd name="connsiteX14" fmla="*/ 20385 w 74477"/>
                    <a:gd name="connsiteY14" fmla="*/ 39015 h 38858"/>
                    <a:gd name="connsiteX15" fmla="*/ 20385 w 74477"/>
                    <a:gd name="connsiteY15" fmla="*/ 35843 h 38858"/>
                    <a:gd name="connsiteX16" fmla="*/ 13831 w 74477"/>
                    <a:gd name="connsiteY16" fmla="*/ 32076 h 38858"/>
                    <a:gd name="connsiteX17" fmla="*/ 13831 w 74477"/>
                    <a:gd name="connsiteY17" fmla="*/ 16216 h 38858"/>
                    <a:gd name="connsiteX18" fmla="*/ 26940 w 74477"/>
                    <a:gd name="connsiteY18" fmla="*/ 2536 h 38858"/>
                    <a:gd name="connsiteX19" fmla="*/ 33891 w 74477"/>
                    <a:gd name="connsiteY19" fmla="*/ 11854 h 38858"/>
                    <a:gd name="connsiteX20" fmla="*/ 33891 w 74477"/>
                    <a:gd name="connsiteY20" fmla="*/ 32076 h 38858"/>
                    <a:gd name="connsiteX21" fmla="*/ 27337 w 74477"/>
                    <a:gd name="connsiteY21" fmla="*/ 35843 h 38858"/>
                    <a:gd name="connsiteX22" fmla="*/ 27337 w 74477"/>
                    <a:gd name="connsiteY22" fmla="*/ 39015 h 38858"/>
                    <a:gd name="connsiteX23" fmla="*/ 37267 w 74477"/>
                    <a:gd name="connsiteY23" fmla="*/ 38619 h 38858"/>
                    <a:gd name="connsiteX24" fmla="*/ 47595 w 74477"/>
                    <a:gd name="connsiteY24" fmla="*/ 39015 h 38858"/>
                    <a:gd name="connsiteX25" fmla="*/ 47595 w 74477"/>
                    <a:gd name="connsiteY25" fmla="*/ 35843 h 38858"/>
                    <a:gd name="connsiteX26" fmla="*/ 40842 w 74477"/>
                    <a:gd name="connsiteY26" fmla="*/ 32076 h 38858"/>
                    <a:gd name="connsiteX27" fmla="*/ 40842 w 74477"/>
                    <a:gd name="connsiteY27" fmla="*/ 16216 h 38858"/>
                    <a:gd name="connsiteX28" fmla="*/ 53950 w 74477"/>
                    <a:gd name="connsiteY28" fmla="*/ 2536 h 38858"/>
                    <a:gd name="connsiteX29" fmla="*/ 61100 w 74477"/>
                    <a:gd name="connsiteY29" fmla="*/ 11854 h 38858"/>
                    <a:gd name="connsiteX30" fmla="*/ 61100 w 74477"/>
                    <a:gd name="connsiteY30" fmla="*/ 32076 h 38858"/>
                    <a:gd name="connsiteX31" fmla="*/ 54347 w 74477"/>
                    <a:gd name="connsiteY31" fmla="*/ 35843 h 38858"/>
                    <a:gd name="connsiteX32" fmla="*/ 54347 w 74477"/>
                    <a:gd name="connsiteY32" fmla="*/ 39015 h 38858"/>
                    <a:gd name="connsiteX33" fmla="*/ 64476 w 74477"/>
                    <a:gd name="connsiteY33" fmla="*/ 38619 h 38858"/>
                    <a:gd name="connsiteX34" fmla="*/ 74605 w 74477"/>
                    <a:gd name="connsiteY34" fmla="*/ 39015 h 38858"/>
                    <a:gd name="connsiteX35" fmla="*/ 74605 w 74477"/>
                    <a:gd name="connsiteY35" fmla="*/ 35843 h 38858"/>
                    <a:gd name="connsiteX36" fmla="*/ 68051 w 74477"/>
                    <a:gd name="connsiteY36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51" y="12251"/>
                      </a:moveTo>
                      <a:cubicBezTo>
                        <a:pt x="68051" y="4519"/>
                        <a:pt x="64278" y="157"/>
                        <a:pt x="54744" y="157"/>
                      </a:cubicBezTo>
                      <a:cubicBezTo>
                        <a:pt x="47793" y="157"/>
                        <a:pt x="43027" y="3924"/>
                        <a:pt x="40643" y="8285"/>
                      </a:cubicBezTo>
                      <a:cubicBezTo>
                        <a:pt x="38856" y="2139"/>
                        <a:pt x="34089" y="157"/>
                        <a:pt x="27535" y="157"/>
                      </a:cubicBezTo>
                      <a:cubicBezTo>
                        <a:pt x="20385" y="157"/>
                        <a:pt x="15619" y="4122"/>
                        <a:pt x="13236" y="8682"/>
                      </a:cubicBezTo>
                      <a:lnTo>
                        <a:pt x="13037" y="8682"/>
                      </a:lnTo>
                      <a:lnTo>
                        <a:pt x="13037" y="157"/>
                      </a:lnTo>
                      <a:lnTo>
                        <a:pt x="128" y="1148"/>
                      </a:lnTo>
                      <a:lnTo>
                        <a:pt x="128" y="4320"/>
                      </a:lnTo>
                      <a:cubicBezTo>
                        <a:pt x="6086" y="4320"/>
                        <a:pt x="6682" y="4915"/>
                        <a:pt x="6682" y="9277"/>
                      </a:cubicBezTo>
                      <a:lnTo>
                        <a:pt x="6682" y="32076"/>
                      </a:lnTo>
                      <a:cubicBezTo>
                        <a:pt x="6682" y="35843"/>
                        <a:pt x="5887" y="35843"/>
                        <a:pt x="128" y="35843"/>
                      </a:cubicBezTo>
                      <a:lnTo>
                        <a:pt x="128" y="39015"/>
                      </a:lnTo>
                      <a:cubicBezTo>
                        <a:pt x="326" y="39015"/>
                        <a:pt x="6483" y="38619"/>
                        <a:pt x="10257" y="38619"/>
                      </a:cubicBezTo>
                      <a:cubicBezTo>
                        <a:pt x="13434" y="38619"/>
                        <a:pt x="19591" y="39015"/>
                        <a:pt x="20385" y="39015"/>
                      </a:cubicBezTo>
                      <a:lnTo>
                        <a:pt x="20385" y="35843"/>
                      </a:lnTo>
                      <a:cubicBezTo>
                        <a:pt x="14626" y="35843"/>
                        <a:pt x="13831" y="35843"/>
                        <a:pt x="13831" y="32076"/>
                      </a:cubicBezTo>
                      <a:lnTo>
                        <a:pt x="13831" y="16216"/>
                      </a:lnTo>
                      <a:cubicBezTo>
                        <a:pt x="13831" y="6898"/>
                        <a:pt x="20981" y="2536"/>
                        <a:pt x="26940" y="2536"/>
                      </a:cubicBezTo>
                      <a:cubicBezTo>
                        <a:pt x="33096" y="2536"/>
                        <a:pt x="33891" y="7492"/>
                        <a:pt x="33891" y="11854"/>
                      </a:cubicBezTo>
                      <a:lnTo>
                        <a:pt x="33891" y="32076"/>
                      </a:lnTo>
                      <a:cubicBezTo>
                        <a:pt x="33891" y="35843"/>
                        <a:pt x="33096" y="35843"/>
                        <a:pt x="27337" y="35843"/>
                      </a:cubicBezTo>
                      <a:lnTo>
                        <a:pt x="27337" y="39015"/>
                      </a:lnTo>
                      <a:cubicBezTo>
                        <a:pt x="27535" y="39015"/>
                        <a:pt x="33692" y="38619"/>
                        <a:pt x="37267" y="38619"/>
                      </a:cubicBezTo>
                      <a:cubicBezTo>
                        <a:pt x="40643" y="38619"/>
                        <a:pt x="46800" y="39015"/>
                        <a:pt x="47595" y="39015"/>
                      </a:cubicBezTo>
                      <a:lnTo>
                        <a:pt x="47595" y="35843"/>
                      </a:lnTo>
                      <a:cubicBezTo>
                        <a:pt x="41835" y="35843"/>
                        <a:pt x="40842" y="35843"/>
                        <a:pt x="40842" y="32076"/>
                      </a:cubicBezTo>
                      <a:lnTo>
                        <a:pt x="40842" y="16216"/>
                      </a:lnTo>
                      <a:cubicBezTo>
                        <a:pt x="40842" y="6898"/>
                        <a:pt x="48190" y="2536"/>
                        <a:pt x="53950" y="2536"/>
                      </a:cubicBezTo>
                      <a:cubicBezTo>
                        <a:pt x="60305" y="2536"/>
                        <a:pt x="61100" y="7492"/>
                        <a:pt x="61100" y="11854"/>
                      </a:cubicBezTo>
                      <a:lnTo>
                        <a:pt x="61100" y="32076"/>
                      </a:lnTo>
                      <a:cubicBezTo>
                        <a:pt x="61100" y="35843"/>
                        <a:pt x="60107" y="35843"/>
                        <a:pt x="54347" y="35843"/>
                      </a:cubicBezTo>
                      <a:lnTo>
                        <a:pt x="54347" y="39015"/>
                      </a:lnTo>
                      <a:cubicBezTo>
                        <a:pt x="54546" y="39015"/>
                        <a:pt x="60703" y="38619"/>
                        <a:pt x="64476" y="38619"/>
                      </a:cubicBezTo>
                      <a:cubicBezTo>
                        <a:pt x="67654" y="38619"/>
                        <a:pt x="73811" y="39015"/>
                        <a:pt x="74605" y="39015"/>
                      </a:cubicBezTo>
                      <a:lnTo>
                        <a:pt x="74605" y="35843"/>
                      </a:lnTo>
                      <a:cubicBezTo>
                        <a:pt x="68846" y="35843"/>
                        <a:pt x="68051" y="35843"/>
                        <a:pt x="68051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C6C4CA48-D70E-B461-B4D9-D5A96780B021}"/>
                  </a:ext>
                </a:extLst>
              </p:cNvPr>
              <p:cNvSpPr/>
              <p:nvPr/>
            </p:nvSpPr>
            <p:spPr>
              <a:xfrm>
                <a:off x="4845267" y="3495877"/>
                <a:ext cx="74874" cy="57097"/>
              </a:xfrm>
              <a:custGeom>
                <a:avLst/>
                <a:gdLst>
                  <a:gd name="connsiteX0" fmla="*/ 75070 w 74874"/>
                  <a:gd name="connsiteY0" fmla="*/ 8877 h 57097"/>
                  <a:gd name="connsiteX1" fmla="*/ 69907 w 74874"/>
                  <a:gd name="connsiteY1" fmla="*/ 154 h 57097"/>
                  <a:gd name="connsiteX2" fmla="*/ 63353 w 74874"/>
                  <a:gd name="connsiteY2" fmla="*/ 6102 h 57097"/>
                  <a:gd name="connsiteX3" fmla="*/ 65140 w 74874"/>
                  <a:gd name="connsiteY3" fmla="*/ 9868 h 57097"/>
                  <a:gd name="connsiteX4" fmla="*/ 69509 w 74874"/>
                  <a:gd name="connsiteY4" fmla="*/ 20376 h 57097"/>
                  <a:gd name="connsiteX5" fmla="*/ 63353 w 74874"/>
                  <a:gd name="connsiteY5" fmla="*/ 38417 h 57097"/>
                  <a:gd name="connsiteX6" fmla="*/ 48854 w 74874"/>
                  <a:gd name="connsiteY6" fmla="*/ 48132 h 57097"/>
                  <a:gd name="connsiteX7" fmla="*/ 36541 w 74874"/>
                  <a:gd name="connsiteY7" fmla="*/ 36831 h 57097"/>
                  <a:gd name="connsiteX8" fmla="*/ 40910 w 74874"/>
                  <a:gd name="connsiteY8" fmla="*/ 21962 h 57097"/>
                  <a:gd name="connsiteX9" fmla="*/ 38725 w 74874"/>
                  <a:gd name="connsiteY9" fmla="*/ 19187 h 57097"/>
                  <a:gd name="connsiteX10" fmla="*/ 35150 w 74874"/>
                  <a:gd name="connsiteY10" fmla="*/ 21367 h 57097"/>
                  <a:gd name="connsiteX11" fmla="*/ 32370 w 74874"/>
                  <a:gd name="connsiteY11" fmla="*/ 36633 h 57097"/>
                  <a:gd name="connsiteX12" fmla="*/ 15091 w 74874"/>
                  <a:gd name="connsiteY12" fmla="*/ 48132 h 57097"/>
                  <a:gd name="connsiteX13" fmla="*/ 4168 w 74874"/>
                  <a:gd name="connsiteY13" fmla="*/ 33659 h 57097"/>
                  <a:gd name="connsiteX14" fmla="*/ 17077 w 74874"/>
                  <a:gd name="connsiteY14" fmla="*/ 3128 h 57097"/>
                  <a:gd name="connsiteX15" fmla="*/ 14694 w 74874"/>
                  <a:gd name="connsiteY15" fmla="*/ 550 h 57097"/>
                  <a:gd name="connsiteX16" fmla="*/ 11318 w 74874"/>
                  <a:gd name="connsiteY16" fmla="*/ 3326 h 57097"/>
                  <a:gd name="connsiteX17" fmla="*/ 196 w 74874"/>
                  <a:gd name="connsiteY17" fmla="*/ 39210 h 57097"/>
                  <a:gd name="connsiteX18" fmla="*/ 13304 w 74874"/>
                  <a:gd name="connsiteY18" fmla="*/ 57252 h 57097"/>
                  <a:gd name="connsiteX19" fmla="*/ 32767 w 74874"/>
                  <a:gd name="connsiteY19" fmla="*/ 43969 h 57097"/>
                  <a:gd name="connsiteX20" fmla="*/ 46670 w 74874"/>
                  <a:gd name="connsiteY20" fmla="*/ 57252 h 57097"/>
                  <a:gd name="connsiteX21" fmla="*/ 67126 w 74874"/>
                  <a:gd name="connsiteY21" fmla="*/ 40003 h 57097"/>
                  <a:gd name="connsiteX22" fmla="*/ 75070 w 74874"/>
                  <a:gd name="connsiteY22" fmla="*/ 8877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5070" y="8877"/>
                    </a:moveTo>
                    <a:cubicBezTo>
                      <a:pt x="75070" y="3326"/>
                      <a:pt x="72687" y="154"/>
                      <a:pt x="69907" y="154"/>
                    </a:cubicBezTo>
                    <a:cubicBezTo>
                      <a:pt x="66729" y="154"/>
                      <a:pt x="63353" y="3128"/>
                      <a:pt x="63353" y="6102"/>
                    </a:cubicBezTo>
                    <a:cubicBezTo>
                      <a:pt x="63353" y="7291"/>
                      <a:pt x="63948" y="8679"/>
                      <a:pt x="65140" y="9868"/>
                    </a:cubicBezTo>
                    <a:cubicBezTo>
                      <a:pt x="67325" y="11653"/>
                      <a:pt x="69509" y="15221"/>
                      <a:pt x="69509" y="20376"/>
                    </a:cubicBezTo>
                    <a:cubicBezTo>
                      <a:pt x="69509" y="25531"/>
                      <a:pt x="67126" y="32668"/>
                      <a:pt x="63353" y="38417"/>
                    </a:cubicBezTo>
                    <a:cubicBezTo>
                      <a:pt x="59579" y="43969"/>
                      <a:pt x="54812" y="48132"/>
                      <a:pt x="48854" y="48132"/>
                    </a:cubicBezTo>
                    <a:cubicBezTo>
                      <a:pt x="41704" y="48132"/>
                      <a:pt x="37732" y="43572"/>
                      <a:pt x="36541" y="36831"/>
                    </a:cubicBezTo>
                    <a:cubicBezTo>
                      <a:pt x="37931" y="33461"/>
                      <a:pt x="40910" y="25531"/>
                      <a:pt x="40910" y="21962"/>
                    </a:cubicBezTo>
                    <a:cubicBezTo>
                      <a:pt x="40910" y="20376"/>
                      <a:pt x="40314" y="19187"/>
                      <a:pt x="38725" y="19187"/>
                    </a:cubicBezTo>
                    <a:cubicBezTo>
                      <a:pt x="37732" y="19187"/>
                      <a:pt x="36342" y="19385"/>
                      <a:pt x="35150" y="21367"/>
                    </a:cubicBezTo>
                    <a:cubicBezTo>
                      <a:pt x="33760" y="23746"/>
                      <a:pt x="32370" y="32073"/>
                      <a:pt x="32370" y="36633"/>
                    </a:cubicBezTo>
                    <a:cubicBezTo>
                      <a:pt x="28199" y="42581"/>
                      <a:pt x="23035" y="48132"/>
                      <a:pt x="15091" y="48132"/>
                    </a:cubicBezTo>
                    <a:cubicBezTo>
                      <a:pt x="6750" y="48132"/>
                      <a:pt x="4168" y="40796"/>
                      <a:pt x="4168" y="33659"/>
                    </a:cubicBezTo>
                    <a:cubicBezTo>
                      <a:pt x="4168" y="17997"/>
                      <a:pt x="17077" y="4714"/>
                      <a:pt x="17077" y="3128"/>
                    </a:cubicBezTo>
                    <a:cubicBezTo>
                      <a:pt x="17077" y="1740"/>
                      <a:pt x="16084" y="550"/>
                      <a:pt x="14694" y="550"/>
                    </a:cubicBezTo>
                    <a:cubicBezTo>
                      <a:pt x="13105" y="550"/>
                      <a:pt x="12112" y="2335"/>
                      <a:pt x="11318" y="3326"/>
                    </a:cubicBezTo>
                    <a:cubicBezTo>
                      <a:pt x="4962" y="12644"/>
                      <a:pt x="196" y="27712"/>
                      <a:pt x="196" y="39210"/>
                    </a:cubicBezTo>
                    <a:cubicBezTo>
                      <a:pt x="196" y="47934"/>
                      <a:pt x="2976" y="57252"/>
                      <a:pt x="13304" y="57252"/>
                    </a:cubicBezTo>
                    <a:cubicBezTo>
                      <a:pt x="22440" y="57252"/>
                      <a:pt x="28199" y="50908"/>
                      <a:pt x="32767" y="43969"/>
                    </a:cubicBezTo>
                    <a:cubicBezTo>
                      <a:pt x="33959" y="51304"/>
                      <a:pt x="38924" y="57252"/>
                      <a:pt x="46670" y="57252"/>
                    </a:cubicBezTo>
                    <a:cubicBezTo>
                      <a:pt x="56600" y="57252"/>
                      <a:pt x="62558" y="49520"/>
                      <a:pt x="67126" y="40003"/>
                    </a:cubicBezTo>
                    <a:cubicBezTo>
                      <a:pt x="70304" y="33857"/>
                      <a:pt x="75070" y="16807"/>
                      <a:pt x="75070" y="887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03" name="Graphic 76">
                <a:extLst>
                  <a:ext uri="{FF2B5EF4-FFF2-40B4-BE49-F238E27FC236}">
                    <a16:creationId xmlns:a16="http://schemas.microsoft.com/office/drawing/2014/main" id="{F16CECA1-6C22-AEB5-3F1B-52A1F9505EF0}"/>
                  </a:ext>
                </a:extLst>
              </p:cNvPr>
              <p:cNvGrpSpPr/>
              <p:nvPr/>
            </p:nvGrpSpPr>
            <p:grpSpPr>
              <a:xfrm>
                <a:off x="4927054" y="3534415"/>
                <a:ext cx="292167" cy="56304"/>
                <a:chOff x="16920934" y="2960109"/>
                <a:chExt cx="292167" cy="56304"/>
              </a:xfrm>
              <a:solidFill>
                <a:schemeClr val="tx1"/>
              </a:solidFill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BDF37F6-E314-937C-9EC2-DF0E98F25610}"/>
                    </a:ext>
                  </a:extLst>
                </p:cNvPr>
                <p:cNvSpPr/>
                <p:nvPr/>
              </p:nvSpPr>
              <p:spPr>
                <a:xfrm>
                  <a:off x="16920934" y="2960506"/>
                  <a:ext cx="74477" cy="38858"/>
                </a:xfrm>
                <a:custGeom>
                  <a:avLst/>
                  <a:gdLst>
                    <a:gd name="connsiteX0" fmla="*/ 68125 w 74477"/>
                    <a:gd name="connsiteY0" fmla="*/ 12249 h 38858"/>
                    <a:gd name="connsiteX1" fmla="*/ 54819 w 74477"/>
                    <a:gd name="connsiteY1" fmla="*/ 155 h 38858"/>
                    <a:gd name="connsiteX2" fmla="*/ 40718 w 74477"/>
                    <a:gd name="connsiteY2" fmla="*/ 8284 h 38858"/>
                    <a:gd name="connsiteX3" fmla="*/ 27610 w 74477"/>
                    <a:gd name="connsiteY3" fmla="*/ 155 h 38858"/>
                    <a:gd name="connsiteX4" fmla="*/ 13310 w 74477"/>
                    <a:gd name="connsiteY4" fmla="*/ 8680 h 38858"/>
                    <a:gd name="connsiteX5" fmla="*/ 13111 w 74477"/>
                    <a:gd name="connsiteY5" fmla="*/ 8680 h 38858"/>
                    <a:gd name="connsiteX6" fmla="*/ 13111 w 74477"/>
                    <a:gd name="connsiteY6" fmla="*/ 155 h 38858"/>
                    <a:gd name="connsiteX7" fmla="*/ 202 w 74477"/>
                    <a:gd name="connsiteY7" fmla="*/ 1147 h 38858"/>
                    <a:gd name="connsiteX8" fmla="*/ 202 w 74477"/>
                    <a:gd name="connsiteY8" fmla="*/ 4319 h 38858"/>
                    <a:gd name="connsiteX9" fmla="*/ 6756 w 74477"/>
                    <a:gd name="connsiteY9" fmla="*/ 9275 h 38858"/>
                    <a:gd name="connsiteX10" fmla="*/ 6756 w 74477"/>
                    <a:gd name="connsiteY10" fmla="*/ 32075 h 38858"/>
                    <a:gd name="connsiteX11" fmla="*/ 202 w 74477"/>
                    <a:gd name="connsiteY11" fmla="*/ 35842 h 38858"/>
                    <a:gd name="connsiteX12" fmla="*/ 202 w 74477"/>
                    <a:gd name="connsiteY12" fmla="*/ 39014 h 38858"/>
                    <a:gd name="connsiteX13" fmla="*/ 10331 w 74477"/>
                    <a:gd name="connsiteY13" fmla="*/ 38617 h 38858"/>
                    <a:gd name="connsiteX14" fmla="*/ 20460 w 74477"/>
                    <a:gd name="connsiteY14" fmla="*/ 39014 h 38858"/>
                    <a:gd name="connsiteX15" fmla="*/ 20460 w 74477"/>
                    <a:gd name="connsiteY15" fmla="*/ 35842 h 38858"/>
                    <a:gd name="connsiteX16" fmla="*/ 13906 w 74477"/>
                    <a:gd name="connsiteY16" fmla="*/ 32075 h 38858"/>
                    <a:gd name="connsiteX17" fmla="*/ 13906 w 74477"/>
                    <a:gd name="connsiteY17" fmla="*/ 16214 h 38858"/>
                    <a:gd name="connsiteX18" fmla="*/ 27014 w 74477"/>
                    <a:gd name="connsiteY18" fmla="*/ 2534 h 38858"/>
                    <a:gd name="connsiteX19" fmla="*/ 33965 w 74477"/>
                    <a:gd name="connsiteY19" fmla="*/ 11853 h 38858"/>
                    <a:gd name="connsiteX20" fmla="*/ 33965 w 74477"/>
                    <a:gd name="connsiteY20" fmla="*/ 32075 h 38858"/>
                    <a:gd name="connsiteX21" fmla="*/ 27411 w 74477"/>
                    <a:gd name="connsiteY21" fmla="*/ 35842 h 38858"/>
                    <a:gd name="connsiteX22" fmla="*/ 27411 w 74477"/>
                    <a:gd name="connsiteY22" fmla="*/ 39014 h 38858"/>
                    <a:gd name="connsiteX23" fmla="*/ 37341 w 74477"/>
                    <a:gd name="connsiteY23" fmla="*/ 38617 h 38858"/>
                    <a:gd name="connsiteX24" fmla="*/ 47669 w 74477"/>
                    <a:gd name="connsiteY24" fmla="*/ 39014 h 38858"/>
                    <a:gd name="connsiteX25" fmla="*/ 47669 w 74477"/>
                    <a:gd name="connsiteY25" fmla="*/ 35842 h 38858"/>
                    <a:gd name="connsiteX26" fmla="*/ 40916 w 74477"/>
                    <a:gd name="connsiteY26" fmla="*/ 32075 h 38858"/>
                    <a:gd name="connsiteX27" fmla="*/ 40916 w 74477"/>
                    <a:gd name="connsiteY27" fmla="*/ 16214 h 38858"/>
                    <a:gd name="connsiteX28" fmla="*/ 54024 w 74477"/>
                    <a:gd name="connsiteY28" fmla="*/ 2534 h 38858"/>
                    <a:gd name="connsiteX29" fmla="*/ 61174 w 74477"/>
                    <a:gd name="connsiteY29" fmla="*/ 11853 h 38858"/>
                    <a:gd name="connsiteX30" fmla="*/ 61174 w 74477"/>
                    <a:gd name="connsiteY30" fmla="*/ 32075 h 38858"/>
                    <a:gd name="connsiteX31" fmla="*/ 54421 w 74477"/>
                    <a:gd name="connsiteY31" fmla="*/ 35842 h 38858"/>
                    <a:gd name="connsiteX32" fmla="*/ 54421 w 74477"/>
                    <a:gd name="connsiteY32" fmla="*/ 39014 h 38858"/>
                    <a:gd name="connsiteX33" fmla="*/ 64550 w 74477"/>
                    <a:gd name="connsiteY33" fmla="*/ 38617 h 38858"/>
                    <a:gd name="connsiteX34" fmla="*/ 74679 w 74477"/>
                    <a:gd name="connsiteY34" fmla="*/ 39014 h 38858"/>
                    <a:gd name="connsiteX35" fmla="*/ 74679 w 74477"/>
                    <a:gd name="connsiteY35" fmla="*/ 35842 h 38858"/>
                    <a:gd name="connsiteX36" fmla="*/ 68125 w 74477"/>
                    <a:gd name="connsiteY36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125" y="12249"/>
                      </a:moveTo>
                      <a:cubicBezTo>
                        <a:pt x="68125" y="4517"/>
                        <a:pt x="64352" y="155"/>
                        <a:pt x="54819" y="155"/>
                      </a:cubicBezTo>
                      <a:cubicBezTo>
                        <a:pt x="47867" y="155"/>
                        <a:pt x="43101" y="3922"/>
                        <a:pt x="40718" y="8284"/>
                      </a:cubicBezTo>
                      <a:cubicBezTo>
                        <a:pt x="38930" y="2138"/>
                        <a:pt x="34164" y="155"/>
                        <a:pt x="27610" y="155"/>
                      </a:cubicBezTo>
                      <a:cubicBezTo>
                        <a:pt x="20460" y="155"/>
                        <a:pt x="15693" y="4121"/>
                        <a:pt x="13310" y="8680"/>
                      </a:cubicBezTo>
                      <a:lnTo>
                        <a:pt x="13111" y="8680"/>
                      </a:lnTo>
                      <a:lnTo>
                        <a:pt x="13111" y="155"/>
                      </a:lnTo>
                      <a:lnTo>
                        <a:pt x="202" y="1147"/>
                      </a:lnTo>
                      <a:lnTo>
                        <a:pt x="202" y="4319"/>
                      </a:lnTo>
                      <a:cubicBezTo>
                        <a:pt x="6160" y="4319"/>
                        <a:pt x="6756" y="4914"/>
                        <a:pt x="6756" y="9275"/>
                      </a:cubicBezTo>
                      <a:lnTo>
                        <a:pt x="6756" y="32075"/>
                      </a:lnTo>
                      <a:cubicBezTo>
                        <a:pt x="6756" y="35842"/>
                        <a:pt x="5961" y="35842"/>
                        <a:pt x="202" y="35842"/>
                      </a:cubicBezTo>
                      <a:lnTo>
                        <a:pt x="202" y="39014"/>
                      </a:lnTo>
                      <a:cubicBezTo>
                        <a:pt x="400" y="39014"/>
                        <a:pt x="6557" y="38617"/>
                        <a:pt x="10331" y="38617"/>
                      </a:cubicBezTo>
                      <a:cubicBezTo>
                        <a:pt x="13508" y="38617"/>
                        <a:pt x="19665" y="39014"/>
                        <a:pt x="20460" y="39014"/>
                      </a:cubicBezTo>
                      <a:lnTo>
                        <a:pt x="20460" y="35842"/>
                      </a:lnTo>
                      <a:cubicBezTo>
                        <a:pt x="14700" y="35842"/>
                        <a:pt x="13906" y="35842"/>
                        <a:pt x="13906" y="32075"/>
                      </a:cubicBezTo>
                      <a:lnTo>
                        <a:pt x="13906" y="16214"/>
                      </a:lnTo>
                      <a:cubicBezTo>
                        <a:pt x="13906" y="6896"/>
                        <a:pt x="21056" y="2534"/>
                        <a:pt x="27014" y="2534"/>
                      </a:cubicBezTo>
                      <a:cubicBezTo>
                        <a:pt x="33171" y="2534"/>
                        <a:pt x="33965" y="7491"/>
                        <a:pt x="33965" y="11853"/>
                      </a:cubicBezTo>
                      <a:lnTo>
                        <a:pt x="33965" y="32075"/>
                      </a:lnTo>
                      <a:cubicBezTo>
                        <a:pt x="33965" y="35842"/>
                        <a:pt x="33171" y="35842"/>
                        <a:pt x="27411" y="35842"/>
                      </a:cubicBezTo>
                      <a:lnTo>
                        <a:pt x="27411" y="39014"/>
                      </a:lnTo>
                      <a:cubicBezTo>
                        <a:pt x="27610" y="39014"/>
                        <a:pt x="33766" y="38617"/>
                        <a:pt x="37341" y="38617"/>
                      </a:cubicBezTo>
                      <a:cubicBezTo>
                        <a:pt x="40718" y="38617"/>
                        <a:pt x="46874" y="39014"/>
                        <a:pt x="47669" y="39014"/>
                      </a:cubicBezTo>
                      <a:lnTo>
                        <a:pt x="47669" y="35842"/>
                      </a:lnTo>
                      <a:cubicBezTo>
                        <a:pt x="41909" y="35842"/>
                        <a:pt x="40916" y="35842"/>
                        <a:pt x="40916" y="32075"/>
                      </a:cubicBezTo>
                      <a:lnTo>
                        <a:pt x="40916" y="16214"/>
                      </a:lnTo>
                      <a:cubicBezTo>
                        <a:pt x="40916" y="6896"/>
                        <a:pt x="48265" y="2534"/>
                        <a:pt x="54024" y="2534"/>
                      </a:cubicBezTo>
                      <a:cubicBezTo>
                        <a:pt x="60380" y="2534"/>
                        <a:pt x="61174" y="7491"/>
                        <a:pt x="61174" y="11853"/>
                      </a:cubicBezTo>
                      <a:lnTo>
                        <a:pt x="61174" y="32075"/>
                      </a:lnTo>
                      <a:cubicBezTo>
                        <a:pt x="61174" y="35842"/>
                        <a:pt x="60181" y="35842"/>
                        <a:pt x="54421" y="35842"/>
                      </a:cubicBezTo>
                      <a:lnTo>
                        <a:pt x="54421" y="39014"/>
                      </a:lnTo>
                      <a:cubicBezTo>
                        <a:pt x="54620" y="39014"/>
                        <a:pt x="60777" y="38617"/>
                        <a:pt x="64550" y="38617"/>
                      </a:cubicBezTo>
                      <a:cubicBezTo>
                        <a:pt x="67728" y="38617"/>
                        <a:pt x="73885" y="39014"/>
                        <a:pt x="74679" y="39014"/>
                      </a:cubicBezTo>
                      <a:lnTo>
                        <a:pt x="74679" y="35842"/>
                      </a:lnTo>
                      <a:cubicBezTo>
                        <a:pt x="68920" y="35842"/>
                        <a:pt x="68125" y="35842"/>
                        <a:pt x="68125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6FF67F3A-86DF-6CFC-9603-1BE562B6599C}"/>
                    </a:ext>
                  </a:extLst>
                </p:cNvPr>
                <p:cNvSpPr/>
                <p:nvPr/>
              </p:nvSpPr>
              <p:spPr>
                <a:xfrm>
                  <a:off x="17008272" y="2989253"/>
                  <a:ext cx="11320" cy="27161"/>
                </a:xfrm>
                <a:custGeom>
                  <a:avLst/>
                  <a:gdLst>
                    <a:gd name="connsiteX0" fmla="*/ 8947 w 11320"/>
                    <a:gd name="connsiteY0" fmla="*/ 8879 h 27161"/>
                    <a:gd name="connsiteX1" fmla="*/ 2194 w 11320"/>
                    <a:gd name="connsiteY1" fmla="*/ 24937 h 27161"/>
                    <a:gd name="connsiteX2" fmla="*/ 1599 w 11320"/>
                    <a:gd name="connsiteY2" fmla="*/ 26127 h 27161"/>
                    <a:gd name="connsiteX3" fmla="*/ 2790 w 11320"/>
                    <a:gd name="connsiteY3" fmla="*/ 27317 h 27161"/>
                    <a:gd name="connsiteX4" fmla="*/ 11529 w 11320"/>
                    <a:gd name="connsiteY4" fmla="*/ 9672 h 27161"/>
                    <a:gd name="connsiteX5" fmla="*/ 5372 w 11320"/>
                    <a:gd name="connsiteY5" fmla="*/ 155 h 27161"/>
                    <a:gd name="connsiteX6" fmla="*/ 208 w 11320"/>
                    <a:gd name="connsiteY6" fmla="*/ 5310 h 27161"/>
                    <a:gd name="connsiteX7" fmla="*/ 5372 w 11320"/>
                    <a:gd name="connsiteY7" fmla="*/ 10266 h 27161"/>
                    <a:gd name="connsiteX8" fmla="*/ 8947 w 11320"/>
                    <a:gd name="connsiteY8" fmla="*/ 8879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947" y="8879"/>
                      </a:moveTo>
                      <a:cubicBezTo>
                        <a:pt x="8947" y="11258"/>
                        <a:pt x="8947" y="18791"/>
                        <a:pt x="2194" y="24937"/>
                      </a:cubicBezTo>
                      <a:cubicBezTo>
                        <a:pt x="1797" y="25334"/>
                        <a:pt x="1599" y="25532"/>
                        <a:pt x="1599" y="26127"/>
                      </a:cubicBezTo>
                      <a:cubicBezTo>
                        <a:pt x="1599" y="26523"/>
                        <a:pt x="2194" y="27317"/>
                        <a:pt x="2790" y="27317"/>
                      </a:cubicBezTo>
                      <a:cubicBezTo>
                        <a:pt x="3982" y="27317"/>
                        <a:pt x="11529" y="20378"/>
                        <a:pt x="11529" y="9672"/>
                      </a:cubicBezTo>
                      <a:cubicBezTo>
                        <a:pt x="11529" y="4517"/>
                        <a:pt x="9543" y="155"/>
                        <a:pt x="5372" y="155"/>
                      </a:cubicBezTo>
                      <a:cubicBezTo>
                        <a:pt x="2194" y="155"/>
                        <a:pt x="208" y="2534"/>
                        <a:pt x="208" y="5310"/>
                      </a:cubicBezTo>
                      <a:cubicBezTo>
                        <a:pt x="208" y="7293"/>
                        <a:pt x="1599" y="10266"/>
                        <a:pt x="5372" y="10266"/>
                      </a:cubicBezTo>
                      <a:cubicBezTo>
                        <a:pt x="7557" y="10266"/>
                        <a:pt x="8947" y="8879"/>
                        <a:pt x="8947" y="8879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5C384AB0-AD14-B572-3EC6-61818C856A54}"/>
                    </a:ext>
                  </a:extLst>
                </p:cNvPr>
                <p:cNvSpPr/>
                <p:nvPr/>
              </p:nvSpPr>
              <p:spPr>
                <a:xfrm>
                  <a:off x="17032493" y="2960506"/>
                  <a:ext cx="47467" cy="38858"/>
                </a:xfrm>
                <a:custGeom>
                  <a:avLst/>
                  <a:gdLst>
                    <a:gd name="connsiteX0" fmla="*/ 40925 w 47467"/>
                    <a:gd name="connsiteY0" fmla="*/ 12249 h 38858"/>
                    <a:gd name="connsiteX1" fmla="*/ 27618 w 47467"/>
                    <a:gd name="connsiteY1" fmla="*/ 155 h 38858"/>
                    <a:gd name="connsiteX2" fmla="*/ 13319 w 47467"/>
                    <a:gd name="connsiteY2" fmla="*/ 8680 h 38858"/>
                    <a:gd name="connsiteX3" fmla="*/ 13120 w 47467"/>
                    <a:gd name="connsiteY3" fmla="*/ 8680 h 38858"/>
                    <a:gd name="connsiteX4" fmla="*/ 13120 w 47467"/>
                    <a:gd name="connsiteY4" fmla="*/ 155 h 38858"/>
                    <a:gd name="connsiteX5" fmla="*/ 211 w 47467"/>
                    <a:gd name="connsiteY5" fmla="*/ 1147 h 38858"/>
                    <a:gd name="connsiteX6" fmla="*/ 211 w 47467"/>
                    <a:gd name="connsiteY6" fmla="*/ 4319 h 38858"/>
                    <a:gd name="connsiteX7" fmla="*/ 6765 w 47467"/>
                    <a:gd name="connsiteY7" fmla="*/ 9275 h 38858"/>
                    <a:gd name="connsiteX8" fmla="*/ 6765 w 47467"/>
                    <a:gd name="connsiteY8" fmla="*/ 32075 h 38858"/>
                    <a:gd name="connsiteX9" fmla="*/ 211 w 47467"/>
                    <a:gd name="connsiteY9" fmla="*/ 35842 h 38858"/>
                    <a:gd name="connsiteX10" fmla="*/ 211 w 47467"/>
                    <a:gd name="connsiteY10" fmla="*/ 39014 h 38858"/>
                    <a:gd name="connsiteX11" fmla="*/ 10340 w 47467"/>
                    <a:gd name="connsiteY11" fmla="*/ 38617 h 38858"/>
                    <a:gd name="connsiteX12" fmla="*/ 20468 w 47467"/>
                    <a:gd name="connsiteY12" fmla="*/ 39014 h 38858"/>
                    <a:gd name="connsiteX13" fmla="*/ 20468 w 47467"/>
                    <a:gd name="connsiteY13" fmla="*/ 35842 h 38858"/>
                    <a:gd name="connsiteX14" fmla="*/ 13914 w 47467"/>
                    <a:gd name="connsiteY14" fmla="*/ 32075 h 38858"/>
                    <a:gd name="connsiteX15" fmla="*/ 13914 w 47467"/>
                    <a:gd name="connsiteY15" fmla="*/ 16214 h 38858"/>
                    <a:gd name="connsiteX16" fmla="*/ 27022 w 47467"/>
                    <a:gd name="connsiteY16" fmla="*/ 2534 h 38858"/>
                    <a:gd name="connsiteX17" fmla="*/ 33974 w 47467"/>
                    <a:gd name="connsiteY17" fmla="*/ 11853 h 38858"/>
                    <a:gd name="connsiteX18" fmla="*/ 33974 w 47467"/>
                    <a:gd name="connsiteY18" fmla="*/ 32075 h 38858"/>
                    <a:gd name="connsiteX19" fmla="*/ 27420 w 47467"/>
                    <a:gd name="connsiteY19" fmla="*/ 35842 h 38858"/>
                    <a:gd name="connsiteX20" fmla="*/ 27420 w 47467"/>
                    <a:gd name="connsiteY20" fmla="*/ 39014 h 38858"/>
                    <a:gd name="connsiteX21" fmla="*/ 37350 w 47467"/>
                    <a:gd name="connsiteY21" fmla="*/ 38617 h 38858"/>
                    <a:gd name="connsiteX22" fmla="*/ 47678 w 47467"/>
                    <a:gd name="connsiteY22" fmla="*/ 39014 h 38858"/>
                    <a:gd name="connsiteX23" fmla="*/ 47678 w 47467"/>
                    <a:gd name="connsiteY23" fmla="*/ 35842 h 38858"/>
                    <a:gd name="connsiteX24" fmla="*/ 40925 w 47467"/>
                    <a:gd name="connsiteY24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7467" h="38858">
                      <a:moveTo>
                        <a:pt x="40925" y="12249"/>
                      </a:moveTo>
                      <a:cubicBezTo>
                        <a:pt x="40925" y="4517"/>
                        <a:pt x="37151" y="155"/>
                        <a:pt x="27618" y="155"/>
                      </a:cubicBezTo>
                      <a:cubicBezTo>
                        <a:pt x="20468" y="155"/>
                        <a:pt x="15702" y="4121"/>
                        <a:pt x="13319" y="8680"/>
                      </a:cubicBezTo>
                      <a:lnTo>
                        <a:pt x="13120" y="8680"/>
                      </a:lnTo>
                      <a:lnTo>
                        <a:pt x="13120" y="155"/>
                      </a:lnTo>
                      <a:lnTo>
                        <a:pt x="211" y="1147"/>
                      </a:lnTo>
                      <a:lnTo>
                        <a:pt x="211" y="4319"/>
                      </a:lnTo>
                      <a:cubicBezTo>
                        <a:pt x="6169" y="4319"/>
                        <a:pt x="6765" y="4914"/>
                        <a:pt x="6765" y="9275"/>
                      </a:cubicBezTo>
                      <a:lnTo>
                        <a:pt x="6765" y="32075"/>
                      </a:lnTo>
                      <a:cubicBezTo>
                        <a:pt x="6765" y="35842"/>
                        <a:pt x="5970" y="35842"/>
                        <a:pt x="211" y="35842"/>
                      </a:cubicBezTo>
                      <a:lnTo>
                        <a:pt x="211" y="39014"/>
                      </a:lnTo>
                      <a:cubicBezTo>
                        <a:pt x="409" y="39014"/>
                        <a:pt x="6566" y="38617"/>
                        <a:pt x="10340" y="38617"/>
                      </a:cubicBezTo>
                      <a:cubicBezTo>
                        <a:pt x="13517" y="38617"/>
                        <a:pt x="19674" y="39014"/>
                        <a:pt x="20468" y="39014"/>
                      </a:cubicBezTo>
                      <a:lnTo>
                        <a:pt x="20468" y="35842"/>
                      </a:lnTo>
                      <a:cubicBezTo>
                        <a:pt x="14709" y="35842"/>
                        <a:pt x="13914" y="35842"/>
                        <a:pt x="13914" y="32075"/>
                      </a:cubicBezTo>
                      <a:lnTo>
                        <a:pt x="13914" y="16214"/>
                      </a:lnTo>
                      <a:cubicBezTo>
                        <a:pt x="13914" y="6896"/>
                        <a:pt x="21064" y="2534"/>
                        <a:pt x="27022" y="2534"/>
                      </a:cubicBezTo>
                      <a:cubicBezTo>
                        <a:pt x="33179" y="2534"/>
                        <a:pt x="33974" y="7491"/>
                        <a:pt x="33974" y="11853"/>
                      </a:cubicBezTo>
                      <a:lnTo>
                        <a:pt x="33974" y="32075"/>
                      </a:lnTo>
                      <a:cubicBezTo>
                        <a:pt x="33974" y="35842"/>
                        <a:pt x="33179" y="35842"/>
                        <a:pt x="27420" y="35842"/>
                      </a:cubicBezTo>
                      <a:lnTo>
                        <a:pt x="27420" y="39014"/>
                      </a:lnTo>
                      <a:cubicBezTo>
                        <a:pt x="27618" y="39014"/>
                        <a:pt x="33775" y="38617"/>
                        <a:pt x="37350" y="38617"/>
                      </a:cubicBezTo>
                      <a:cubicBezTo>
                        <a:pt x="40726" y="38617"/>
                        <a:pt x="46883" y="39014"/>
                        <a:pt x="47678" y="39014"/>
                      </a:cubicBezTo>
                      <a:lnTo>
                        <a:pt x="47678" y="35842"/>
                      </a:lnTo>
                      <a:cubicBezTo>
                        <a:pt x="41918" y="35842"/>
                        <a:pt x="40925" y="35842"/>
                        <a:pt x="40925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2EC4DAA-825B-33B6-2C2D-5D75500F59FA}"/>
                    </a:ext>
                  </a:extLst>
                </p:cNvPr>
                <p:cNvSpPr/>
                <p:nvPr/>
              </p:nvSpPr>
              <p:spPr>
                <a:xfrm>
                  <a:off x="17086887" y="2960109"/>
                  <a:ext cx="43296" cy="40047"/>
                </a:xfrm>
                <a:custGeom>
                  <a:avLst/>
                  <a:gdLst>
                    <a:gd name="connsiteX0" fmla="*/ 43511 w 43296"/>
                    <a:gd name="connsiteY0" fmla="*/ 20576 h 40047"/>
                    <a:gd name="connsiteX1" fmla="*/ 21863 w 43296"/>
                    <a:gd name="connsiteY1" fmla="*/ 155 h 40047"/>
                    <a:gd name="connsiteX2" fmla="*/ 215 w 43296"/>
                    <a:gd name="connsiteY2" fmla="*/ 20576 h 40047"/>
                    <a:gd name="connsiteX3" fmla="*/ 21863 w 43296"/>
                    <a:gd name="connsiteY3" fmla="*/ 40203 h 40047"/>
                    <a:gd name="connsiteX4" fmla="*/ 43511 w 43296"/>
                    <a:gd name="connsiteY4" fmla="*/ 20576 h 40047"/>
                    <a:gd name="connsiteX5" fmla="*/ 21863 w 43296"/>
                    <a:gd name="connsiteY5" fmla="*/ 37428 h 40047"/>
                    <a:gd name="connsiteX6" fmla="*/ 10940 w 43296"/>
                    <a:gd name="connsiteY6" fmla="*/ 32075 h 40047"/>
                    <a:gd name="connsiteX7" fmla="*/ 8358 w 43296"/>
                    <a:gd name="connsiteY7" fmla="*/ 19783 h 40047"/>
                    <a:gd name="connsiteX8" fmla="*/ 11536 w 43296"/>
                    <a:gd name="connsiteY8" fmla="*/ 7094 h 40047"/>
                    <a:gd name="connsiteX9" fmla="*/ 21863 w 43296"/>
                    <a:gd name="connsiteY9" fmla="*/ 2534 h 40047"/>
                    <a:gd name="connsiteX10" fmla="*/ 32786 w 43296"/>
                    <a:gd name="connsiteY10" fmla="*/ 7689 h 40047"/>
                    <a:gd name="connsiteX11" fmla="*/ 35567 w 43296"/>
                    <a:gd name="connsiteY11" fmla="*/ 19783 h 40047"/>
                    <a:gd name="connsiteX12" fmla="*/ 32786 w 43296"/>
                    <a:gd name="connsiteY12" fmla="*/ 32273 h 40047"/>
                    <a:gd name="connsiteX13" fmla="*/ 21863 w 43296"/>
                    <a:gd name="connsiteY13" fmla="*/ 37428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3296" h="40047">
                      <a:moveTo>
                        <a:pt x="43511" y="20576"/>
                      </a:moveTo>
                      <a:cubicBezTo>
                        <a:pt x="43511" y="9672"/>
                        <a:pt x="34177" y="155"/>
                        <a:pt x="21863" y="155"/>
                      </a:cubicBezTo>
                      <a:cubicBezTo>
                        <a:pt x="9748" y="155"/>
                        <a:pt x="215" y="9672"/>
                        <a:pt x="215" y="20576"/>
                      </a:cubicBezTo>
                      <a:cubicBezTo>
                        <a:pt x="215" y="31480"/>
                        <a:pt x="9947" y="40203"/>
                        <a:pt x="21863" y="40203"/>
                      </a:cubicBezTo>
                      <a:cubicBezTo>
                        <a:pt x="33780" y="40203"/>
                        <a:pt x="43511" y="31480"/>
                        <a:pt x="43511" y="20576"/>
                      </a:cubicBezTo>
                      <a:close/>
                      <a:moveTo>
                        <a:pt x="21863" y="37428"/>
                      </a:moveTo>
                      <a:cubicBezTo>
                        <a:pt x="18685" y="37428"/>
                        <a:pt x="13919" y="36436"/>
                        <a:pt x="10940" y="32075"/>
                      </a:cubicBezTo>
                      <a:cubicBezTo>
                        <a:pt x="8556" y="28506"/>
                        <a:pt x="8358" y="23946"/>
                        <a:pt x="8358" y="19783"/>
                      </a:cubicBezTo>
                      <a:cubicBezTo>
                        <a:pt x="8358" y="16016"/>
                        <a:pt x="8358" y="10861"/>
                        <a:pt x="11536" y="7094"/>
                      </a:cubicBezTo>
                      <a:cubicBezTo>
                        <a:pt x="13720" y="4517"/>
                        <a:pt x="17494" y="2534"/>
                        <a:pt x="21863" y="2534"/>
                      </a:cubicBezTo>
                      <a:cubicBezTo>
                        <a:pt x="27225" y="2534"/>
                        <a:pt x="30800" y="4914"/>
                        <a:pt x="32786" y="7689"/>
                      </a:cubicBezTo>
                      <a:cubicBezTo>
                        <a:pt x="35368" y="11258"/>
                        <a:pt x="35567" y="15619"/>
                        <a:pt x="35567" y="19783"/>
                      </a:cubicBezTo>
                      <a:cubicBezTo>
                        <a:pt x="35567" y="24144"/>
                        <a:pt x="35368" y="28704"/>
                        <a:pt x="32786" y="32273"/>
                      </a:cubicBezTo>
                      <a:cubicBezTo>
                        <a:pt x="30403" y="35643"/>
                        <a:pt x="26232" y="37428"/>
                        <a:pt x="21863" y="37428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9C13B79-AF6B-2E1C-C110-78321774A82B}"/>
                    </a:ext>
                  </a:extLst>
                </p:cNvPr>
                <p:cNvSpPr/>
                <p:nvPr/>
              </p:nvSpPr>
              <p:spPr>
                <a:xfrm>
                  <a:off x="17138624" y="2960506"/>
                  <a:ext cx="74477" cy="38858"/>
                </a:xfrm>
                <a:custGeom>
                  <a:avLst/>
                  <a:gdLst>
                    <a:gd name="connsiteX0" fmla="*/ 68142 w 74477"/>
                    <a:gd name="connsiteY0" fmla="*/ 12249 h 38858"/>
                    <a:gd name="connsiteX1" fmla="*/ 54836 w 74477"/>
                    <a:gd name="connsiteY1" fmla="*/ 155 h 38858"/>
                    <a:gd name="connsiteX2" fmla="*/ 40735 w 74477"/>
                    <a:gd name="connsiteY2" fmla="*/ 8284 h 38858"/>
                    <a:gd name="connsiteX3" fmla="*/ 27627 w 74477"/>
                    <a:gd name="connsiteY3" fmla="*/ 155 h 38858"/>
                    <a:gd name="connsiteX4" fmla="*/ 13327 w 74477"/>
                    <a:gd name="connsiteY4" fmla="*/ 8680 h 38858"/>
                    <a:gd name="connsiteX5" fmla="*/ 13128 w 74477"/>
                    <a:gd name="connsiteY5" fmla="*/ 8680 h 38858"/>
                    <a:gd name="connsiteX6" fmla="*/ 13128 w 74477"/>
                    <a:gd name="connsiteY6" fmla="*/ 155 h 38858"/>
                    <a:gd name="connsiteX7" fmla="*/ 219 w 74477"/>
                    <a:gd name="connsiteY7" fmla="*/ 1147 h 38858"/>
                    <a:gd name="connsiteX8" fmla="*/ 219 w 74477"/>
                    <a:gd name="connsiteY8" fmla="*/ 4319 h 38858"/>
                    <a:gd name="connsiteX9" fmla="*/ 6773 w 74477"/>
                    <a:gd name="connsiteY9" fmla="*/ 9275 h 38858"/>
                    <a:gd name="connsiteX10" fmla="*/ 6773 w 74477"/>
                    <a:gd name="connsiteY10" fmla="*/ 32075 h 38858"/>
                    <a:gd name="connsiteX11" fmla="*/ 219 w 74477"/>
                    <a:gd name="connsiteY11" fmla="*/ 35842 h 38858"/>
                    <a:gd name="connsiteX12" fmla="*/ 219 w 74477"/>
                    <a:gd name="connsiteY12" fmla="*/ 39014 h 38858"/>
                    <a:gd name="connsiteX13" fmla="*/ 10348 w 74477"/>
                    <a:gd name="connsiteY13" fmla="*/ 38617 h 38858"/>
                    <a:gd name="connsiteX14" fmla="*/ 20477 w 74477"/>
                    <a:gd name="connsiteY14" fmla="*/ 39014 h 38858"/>
                    <a:gd name="connsiteX15" fmla="*/ 20477 w 74477"/>
                    <a:gd name="connsiteY15" fmla="*/ 35842 h 38858"/>
                    <a:gd name="connsiteX16" fmla="*/ 13923 w 74477"/>
                    <a:gd name="connsiteY16" fmla="*/ 32075 h 38858"/>
                    <a:gd name="connsiteX17" fmla="*/ 13923 w 74477"/>
                    <a:gd name="connsiteY17" fmla="*/ 16214 h 38858"/>
                    <a:gd name="connsiteX18" fmla="*/ 27031 w 74477"/>
                    <a:gd name="connsiteY18" fmla="*/ 2534 h 38858"/>
                    <a:gd name="connsiteX19" fmla="*/ 33982 w 74477"/>
                    <a:gd name="connsiteY19" fmla="*/ 11853 h 38858"/>
                    <a:gd name="connsiteX20" fmla="*/ 33982 w 74477"/>
                    <a:gd name="connsiteY20" fmla="*/ 32075 h 38858"/>
                    <a:gd name="connsiteX21" fmla="*/ 27428 w 74477"/>
                    <a:gd name="connsiteY21" fmla="*/ 35842 h 38858"/>
                    <a:gd name="connsiteX22" fmla="*/ 27428 w 74477"/>
                    <a:gd name="connsiteY22" fmla="*/ 39014 h 38858"/>
                    <a:gd name="connsiteX23" fmla="*/ 37358 w 74477"/>
                    <a:gd name="connsiteY23" fmla="*/ 38617 h 38858"/>
                    <a:gd name="connsiteX24" fmla="*/ 47686 w 74477"/>
                    <a:gd name="connsiteY24" fmla="*/ 39014 h 38858"/>
                    <a:gd name="connsiteX25" fmla="*/ 47686 w 74477"/>
                    <a:gd name="connsiteY25" fmla="*/ 35842 h 38858"/>
                    <a:gd name="connsiteX26" fmla="*/ 40933 w 74477"/>
                    <a:gd name="connsiteY26" fmla="*/ 32075 h 38858"/>
                    <a:gd name="connsiteX27" fmla="*/ 40933 w 74477"/>
                    <a:gd name="connsiteY27" fmla="*/ 16214 h 38858"/>
                    <a:gd name="connsiteX28" fmla="*/ 54041 w 74477"/>
                    <a:gd name="connsiteY28" fmla="*/ 2534 h 38858"/>
                    <a:gd name="connsiteX29" fmla="*/ 61191 w 74477"/>
                    <a:gd name="connsiteY29" fmla="*/ 11853 h 38858"/>
                    <a:gd name="connsiteX30" fmla="*/ 61191 w 74477"/>
                    <a:gd name="connsiteY30" fmla="*/ 32075 h 38858"/>
                    <a:gd name="connsiteX31" fmla="*/ 54439 w 74477"/>
                    <a:gd name="connsiteY31" fmla="*/ 35842 h 38858"/>
                    <a:gd name="connsiteX32" fmla="*/ 54439 w 74477"/>
                    <a:gd name="connsiteY32" fmla="*/ 39014 h 38858"/>
                    <a:gd name="connsiteX33" fmla="*/ 64568 w 74477"/>
                    <a:gd name="connsiteY33" fmla="*/ 38617 h 38858"/>
                    <a:gd name="connsiteX34" fmla="*/ 74696 w 74477"/>
                    <a:gd name="connsiteY34" fmla="*/ 39014 h 38858"/>
                    <a:gd name="connsiteX35" fmla="*/ 74696 w 74477"/>
                    <a:gd name="connsiteY35" fmla="*/ 35842 h 38858"/>
                    <a:gd name="connsiteX36" fmla="*/ 68142 w 74477"/>
                    <a:gd name="connsiteY36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142" y="12249"/>
                      </a:moveTo>
                      <a:cubicBezTo>
                        <a:pt x="68142" y="4517"/>
                        <a:pt x="64369" y="155"/>
                        <a:pt x="54836" y="155"/>
                      </a:cubicBezTo>
                      <a:cubicBezTo>
                        <a:pt x="47885" y="155"/>
                        <a:pt x="43118" y="3922"/>
                        <a:pt x="40735" y="8284"/>
                      </a:cubicBezTo>
                      <a:cubicBezTo>
                        <a:pt x="38947" y="2138"/>
                        <a:pt x="34181" y="155"/>
                        <a:pt x="27627" y="155"/>
                      </a:cubicBezTo>
                      <a:cubicBezTo>
                        <a:pt x="20477" y="155"/>
                        <a:pt x="15710" y="4121"/>
                        <a:pt x="13327" y="8680"/>
                      </a:cubicBezTo>
                      <a:lnTo>
                        <a:pt x="13128" y="8680"/>
                      </a:lnTo>
                      <a:lnTo>
                        <a:pt x="13128" y="155"/>
                      </a:lnTo>
                      <a:lnTo>
                        <a:pt x="219" y="1147"/>
                      </a:lnTo>
                      <a:lnTo>
                        <a:pt x="219" y="4319"/>
                      </a:lnTo>
                      <a:cubicBezTo>
                        <a:pt x="6177" y="4319"/>
                        <a:pt x="6773" y="4914"/>
                        <a:pt x="6773" y="9275"/>
                      </a:cubicBezTo>
                      <a:lnTo>
                        <a:pt x="6773" y="32075"/>
                      </a:lnTo>
                      <a:cubicBezTo>
                        <a:pt x="6773" y="35842"/>
                        <a:pt x="5979" y="35842"/>
                        <a:pt x="219" y="35842"/>
                      </a:cubicBezTo>
                      <a:lnTo>
                        <a:pt x="219" y="39014"/>
                      </a:lnTo>
                      <a:cubicBezTo>
                        <a:pt x="418" y="39014"/>
                        <a:pt x="6574" y="38617"/>
                        <a:pt x="10348" y="38617"/>
                      </a:cubicBezTo>
                      <a:cubicBezTo>
                        <a:pt x="13526" y="38617"/>
                        <a:pt x="19682" y="39014"/>
                        <a:pt x="20477" y="39014"/>
                      </a:cubicBezTo>
                      <a:lnTo>
                        <a:pt x="20477" y="35842"/>
                      </a:lnTo>
                      <a:cubicBezTo>
                        <a:pt x="14717" y="35842"/>
                        <a:pt x="13923" y="35842"/>
                        <a:pt x="13923" y="32075"/>
                      </a:cubicBezTo>
                      <a:lnTo>
                        <a:pt x="13923" y="16214"/>
                      </a:lnTo>
                      <a:cubicBezTo>
                        <a:pt x="13923" y="6896"/>
                        <a:pt x="21073" y="2534"/>
                        <a:pt x="27031" y="2534"/>
                      </a:cubicBezTo>
                      <a:cubicBezTo>
                        <a:pt x="33188" y="2534"/>
                        <a:pt x="33982" y="7491"/>
                        <a:pt x="33982" y="11853"/>
                      </a:cubicBezTo>
                      <a:lnTo>
                        <a:pt x="33982" y="32075"/>
                      </a:lnTo>
                      <a:cubicBezTo>
                        <a:pt x="33982" y="35842"/>
                        <a:pt x="33188" y="35842"/>
                        <a:pt x="27428" y="35842"/>
                      </a:cubicBezTo>
                      <a:lnTo>
                        <a:pt x="27428" y="39014"/>
                      </a:lnTo>
                      <a:cubicBezTo>
                        <a:pt x="27627" y="39014"/>
                        <a:pt x="33783" y="38617"/>
                        <a:pt x="37358" y="38617"/>
                      </a:cubicBezTo>
                      <a:cubicBezTo>
                        <a:pt x="40735" y="38617"/>
                        <a:pt x="46892" y="39014"/>
                        <a:pt x="47686" y="39014"/>
                      </a:cubicBezTo>
                      <a:lnTo>
                        <a:pt x="47686" y="35842"/>
                      </a:lnTo>
                      <a:cubicBezTo>
                        <a:pt x="41926" y="35842"/>
                        <a:pt x="40933" y="35842"/>
                        <a:pt x="40933" y="32075"/>
                      </a:cubicBezTo>
                      <a:lnTo>
                        <a:pt x="40933" y="16214"/>
                      </a:lnTo>
                      <a:cubicBezTo>
                        <a:pt x="40933" y="6896"/>
                        <a:pt x="48282" y="2534"/>
                        <a:pt x="54041" y="2534"/>
                      </a:cubicBezTo>
                      <a:cubicBezTo>
                        <a:pt x="60397" y="2534"/>
                        <a:pt x="61191" y="7491"/>
                        <a:pt x="61191" y="11853"/>
                      </a:cubicBezTo>
                      <a:lnTo>
                        <a:pt x="61191" y="32075"/>
                      </a:lnTo>
                      <a:cubicBezTo>
                        <a:pt x="61191" y="35842"/>
                        <a:pt x="60198" y="35842"/>
                        <a:pt x="54439" y="35842"/>
                      </a:cubicBezTo>
                      <a:lnTo>
                        <a:pt x="54439" y="39014"/>
                      </a:lnTo>
                      <a:cubicBezTo>
                        <a:pt x="54637" y="39014"/>
                        <a:pt x="60794" y="38617"/>
                        <a:pt x="64568" y="38617"/>
                      </a:cubicBezTo>
                      <a:cubicBezTo>
                        <a:pt x="67745" y="38617"/>
                        <a:pt x="73902" y="39014"/>
                        <a:pt x="74696" y="39014"/>
                      </a:cubicBezTo>
                      <a:lnTo>
                        <a:pt x="74696" y="35842"/>
                      </a:lnTo>
                      <a:cubicBezTo>
                        <a:pt x="68937" y="35842"/>
                        <a:pt x="68142" y="35842"/>
                        <a:pt x="68142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524C704-EA32-F6E6-A75D-C911CB733489}"/>
                  </a:ext>
                </a:extLst>
              </p:cNvPr>
              <p:cNvSpPr/>
              <p:nvPr/>
            </p:nvSpPr>
            <p:spPr>
              <a:xfrm>
                <a:off x="5451637" y="3499054"/>
                <a:ext cx="74874" cy="57097"/>
              </a:xfrm>
              <a:custGeom>
                <a:avLst/>
                <a:gdLst>
                  <a:gd name="connsiteX0" fmla="*/ 75118 w 74874"/>
                  <a:gd name="connsiteY0" fmla="*/ 8877 h 57097"/>
                  <a:gd name="connsiteX1" fmla="*/ 69954 w 74874"/>
                  <a:gd name="connsiteY1" fmla="*/ 154 h 57097"/>
                  <a:gd name="connsiteX2" fmla="*/ 63400 w 74874"/>
                  <a:gd name="connsiteY2" fmla="*/ 6102 h 57097"/>
                  <a:gd name="connsiteX3" fmla="*/ 65188 w 74874"/>
                  <a:gd name="connsiteY3" fmla="*/ 9868 h 57097"/>
                  <a:gd name="connsiteX4" fmla="*/ 69557 w 74874"/>
                  <a:gd name="connsiteY4" fmla="*/ 20376 h 57097"/>
                  <a:gd name="connsiteX5" fmla="*/ 63400 w 74874"/>
                  <a:gd name="connsiteY5" fmla="*/ 38417 h 57097"/>
                  <a:gd name="connsiteX6" fmla="*/ 48902 w 74874"/>
                  <a:gd name="connsiteY6" fmla="*/ 48132 h 57097"/>
                  <a:gd name="connsiteX7" fmla="*/ 36588 w 74874"/>
                  <a:gd name="connsiteY7" fmla="*/ 36831 h 57097"/>
                  <a:gd name="connsiteX8" fmla="*/ 40958 w 74874"/>
                  <a:gd name="connsiteY8" fmla="*/ 21962 h 57097"/>
                  <a:gd name="connsiteX9" fmla="*/ 38773 w 74874"/>
                  <a:gd name="connsiteY9" fmla="*/ 19187 h 57097"/>
                  <a:gd name="connsiteX10" fmla="*/ 35198 w 74874"/>
                  <a:gd name="connsiteY10" fmla="*/ 21367 h 57097"/>
                  <a:gd name="connsiteX11" fmla="*/ 32418 w 74874"/>
                  <a:gd name="connsiteY11" fmla="*/ 36633 h 57097"/>
                  <a:gd name="connsiteX12" fmla="*/ 15139 w 74874"/>
                  <a:gd name="connsiteY12" fmla="*/ 48132 h 57097"/>
                  <a:gd name="connsiteX13" fmla="*/ 4215 w 74874"/>
                  <a:gd name="connsiteY13" fmla="*/ 33659 h 57097"/>
                  <a:gd name="connsiteX14" fmla="*/ 17125 w 74874"/>
                  <a:gd name="connsiteY14" fmla="*/ 3128 h 57097"/>
                  <a:gd name="connsiteX15" fmla="*/ 14742 w 74874"/>
                  <a:gd name="connsiteY15" fmla="*/ 550 h 57097"/>
                  <a:gd name="connsiteX16" fmla="*/ 11365 w 74874"/>
                  <a:gd name="connsiteY16" fmla="*/ 3326 h 57097"/>
                  <a:gd name="connsiteX17" fmla="*/ 243 w 74874"/>
                  <a:gd name="connsiteY17" fmla="*/ 39210 h 57097"/>
                  <a:gd name="connsiteX18" fmla="*/ 13351 w 74874"/>
                  <a:gd name="connsiteY18" fmla="*/ 57252 h 57097"/>
                  <a:gd name="connsiteX19" fmla="*/ 32815 w 74874"/>
                  <a:gd name="connsiteY19" fmla="*/ 43969 h 57097"/>
                  <a:gd name="connsiteX20" fmla="*/ 46717 w 74874"/>
                  <a:gd name="connsiteY20" fmla="*/ 57252 h 57097"/>
                  <a:gd name="connsiteX21" fmla="*/ 67174 w 74874"/>
                  <a:gd name="connsiteY21" fmla="*/ 40003 h 57097"/>
                  <a:gd name="connsiteX22" fmla="*/ 75118 w 74874"/>
                  <a:gd name="connsiteY22" fmla="*/ 8877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5118" y="8877"/>
                    </a:moveTo>
                    <a:cubicBezTo>
                      <a:pt x="75118" y="3326"/>
                      <a:pt x="72735" y="154"/>
                      <a:pt x="69954" y="154"/>
                    </a:cubicBezTo>
                    <a:cubicBezTo>
                      <a:pt x="66777" y="154"/>
                      <a:pt x="63400" y="3128"/>
                      <a:pt x="63400" y="6102"/>
                    </a:cubicBezTo>
                    <a:cubicBezTo>
                      <a:pt x="63400" y="7291"/>
                      <a:pt x="63996" y="8679"/>
                      <a:pt x="65188" y="9868"/>
                    </a:cubicBezTo>
                    <a:cubicBezTo>
                      <a:pt x="67372" y="11653"/>
                      <a:pt x="69557" y="15221"/>
                      <a:pt x="69557" y="20376"/>
                    </a:cubicBezTo>
                    <a:cubicBezTo>
                      <a:pt x="69557" y="25531"/>
                      <a:pt x="67174" y="32668"/>
                      <a:pt x="63400" y="38417"/>
                    </a:cubicBezTo>
                    <a:cubicBezTo>
                      <a:pt x="59627" y="43969"/>
                      <a:pt x="54860" y="48132"/>
                      <a:pt x="48902" y="48132"/>
                    </a:cubicBezTo>
                    <a:cubicBezTo>
                      <a:pt x="41752" y="48132"/>
                      <a:pt x="37780" y="43572"/>
                      <a:pt x="36588" y="36831"/>
                    </a:cubicBezTo>
                    <a:cubicBezTo>
                      <a:pt x="37979" y="33461"/>
                      <a:pt x="40958" y="25531"/>
                      <a:pt x="40958" y="21962"/>
                    </a:cubicBezTo>
                    <a:cubicBezTo>
                      <a:pt x="40958" y="20376"/>
                      <a:pt x="40362" y="19187"/>
                      <a:pt x="38773" y="19187"/>
                    </a:cubicBezTo>
                    <a:cubicBezTo>
                      <a:pt x="37780" y="19187"/>
                      <a:pt x="36390" y="19385"/>
                      <a:pt x="35198" y="21367"/>
                    </a:cubicBezTo>
                    <a:cubicBezTo>
                      <a:pt x="33808" y="23746"/>
                      <a:pt x="32418" y="32073"/>
                      <a:pt x="32418" y="36633"/>
                    </a:cubicBezTo>
                    <a:cubicBezTo>
                      <a:pt x="28247" y="42581"/>
                      <a:pt x="23083" y="48132"/>
                      <a:pt x="15139" y="48132"/>
                    </a:cubicBezTo>
                    <a:cubicBezTo>
                      <a:pt x="6797" y="48132"/>
                      <a:pt x="4215" y="40796"/>
                      <a:pt x="4215" y="33659"/>
                    </a:cubicBezTo>
                    <a:cubicBezTo>
                      <a:pt x="4215" y="17997"/>
                      <a:pt x="17125" y="4714"/>
                      <a:pt x="17125" y="3128"/>
                    </a:cubicBezTo>
                    <a:cubicBezTo>
                      <a:pt x="17125" y="1740"/>
                      <a:pt x="16132" y="550"/>
                      <a:pt x="14742" y="550"/>
                    </a:cubicBezTo>
                    <a:cubicBezTo>
                      <a:pt x="13153" y="550"/>
                      <a:pt x="12160" y="2335"/>
                      <a:pt x="11365" y="3326"/>
                    </a:cubicBezTo>
                    <a:cubicBezTo>
                      <a:pt x="5010" y="12644"/>
                      <a:pt x="243" y="27712"/>
                      <a:pt x="243" y="39210"/>
                    </a:cubicBezTo>
                    <a:cubicBezTo>
                      <a:pt x="243" y="47934"/>
                      <a:pt x="3024" y="57252"/>
                      <a:pt x="13351" y="57252"/>
                    </a:cubicBezTo>
                    <a:cubicBezTo>
                      <a:pt x="22487" y="57252"/>
                      <a:pt x="28247" y="50908"/>
                      <a:pt x="32815" y="43969"/>
                    </a:cubicBezTo>
                    <a:cubicBezTo>
                      <a:pt x="34006" y="51304"/>
                      <a:pt x="38972" y="57252"/>
                      <a:pt x="46717" y="57252"/>
                    </a:cubicBezTo>
                    <a:cubicBezTo>
                      <a:pt x="56648" y="57252"/>
                      <a:pt x="62606" y="49520"/>
                      <a:pt x="67174" y="40003"/>
                    </a:cubicBezTo>
                    <a:cubicBezTo>
                      <a:pt x="70352" y="33857"/>
                      <a:pt x="75118" y="16807"/>
                      <a:pt x="75118" y="887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10" name="Graphic 76">
                <a:extLst>
                  <a:ext uri="{FF2B5EF4-FFF2-40B4-BE49-F238E27FC236}">
                    <a16:creationId xmlns:a16="http://schemas.microsoft.com/office/drawing/2014/main" id="{2FB47A94-39AD-81B6-F0B3-93DABC0D2E0C}"/>
                  </a:ext>
                </a:extLst>
              </p:cNvPr>
              <p:cNvGrpSpPr/>
              <p:nvPr/>
            </p:nvGrpSpPr>
            <p:grpSpPr>
              <a:xfrm>
                <a:off x="5533436" y="3512012"/>
                <a:ext cx="228687" cy="78707"/>
                <a:chOff x="17527316" y="2937706"/>
                <a:chExt cx="228687" cy="78707"/>
              </a:xfrm>
              <a:solidFill>
                <a:schemeClr val="tx1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4042BC4-C0AF-DBCF-AED9-E940AB301C3A}"/>
                    </a:ext>
                  </a:extLst>
                </p:cNvPr>
                <p:cNvSpPr/>
                <p:nvPr/>
              </p:nvSpPr>
              <p:spPr>
                <a:xfrm>
                  <a:off x="17527316" y="2960506"/>
                  <a:ext cx="74477" cy="38858"/>
                </a:xfrm>
                <a:custGeom>
                  <a:avLst/>
                  <a:gdLst>
                    <a:gd name="connsiteX0" fmla="*/ 68173 w 74477"/>
                    <a:gd name="connsiteY0" fmla="*/ 12249 h 38858"/>
                    <a:gd name="connsiteX1" fmla="*/ 54866 w 74477"/>
                    <a:gd name="connsiteY1" fmla="*/ 155 h 38858"/>
                    <a:gd name="connsiteX2" fmla="*/ 40765 w 74477"/>
                    <a:gd name="connsiteY2" fmla="*/ 8284 h 38858"/>
                    <a:gd name="connsiteX3" fmla="*/ 27657 w 74477"/>
                    <a:gd name="connsiteY3" fmla="*/ 155 h 38858"/>
                    <a:gd name="connsiteX4" fmla="*/ 13358 w 74477"/>
                    <a:gd name="connsiteY4" fmla="*/ 8680 h 38858"/>
                    <a:gd name="connsiteX5" fmla="*/ 13159 w 74477"/>
                    <a:gd name="connsiteY5" fmla="*/ 8680 h 38858"/>
                    <a:gd name="connsiteX6" fmla="*/ 13159 w 74477"/>
                    <a:gd name="connsiteY6" fmla="*/ 155 h 38858"/>
                    <a:gd name="connsiteX7" fmla="*/ 249 w 74477"/>
                    <a:gd name="connsiteY7" fmla="*/ 1147 h 38858"/>
                    <a:gd name="connsiteX8" fmla="*/ 249 w 74477"/>
                    <a:gd name="connsiteY8" fmla="*/ 4319 h 38858"/>
                    <a:gd name="connsiteX9" fmla="*/ 6804 w 74477"/>
                    <a:gd name="connsiteY9" fmla="*/ 9275 h 38858"/>
                    <a:gd name="connsiteX10" fmla="*/ 6804 w 74477"/>
                    <a:gd name="connsiteY10" fmla="*/ 32075 h 38858"/>
                    <a:gd name="connsiteX11" fmla="*/ 249 w 74477"/>
                    <a:gd name="connsiteY11" fmla="*/ 35842 h 38858"/>
                    <a:gd name="connsiteX12" fmla="*/ 249 w 74477"/>
                    <a:gd name="connsiteY12" fmla="*/ 39014 h 38858"/>
                    <a:gd name="connsiteX13" fmla="*/ 10378 w 74477"/>
                    <a:gd name="connsiteY13" fmla="*/ 38617 h 38858"/>
                    <a:gd name="connsiteX14" fmla="*/ 20507 w 74477"/>
                    <a:gd name="connsiteY14" fmla="*/ 39014 h 38858"/>
                    <a:gd name="connsiteX15" fmla="*/ 20507 w 74477"/>
                    <a:gd name="connsiteY15" fmla="*/ 35842 h 38858"/>
                    <a:gd name="connsiteX16" fmla="*/ 13953 w 74477"/>
                    <a:gd name="connsiteY16" fmla="*/ 32075 h 38858"/>
                    <a:gd name="connsiteX17" fmla="*/ 13953 w 74477"/>
                    <a:gd name="connsiteY17" fmla="*/ 16214 h 38858"/>
                    <a:gd name="connsiteX18" fmla="*/ 27061 w 74477"/>
                    <a:gd name="connsiteY18" fmla="*/ 2534 h 38858"/>
                    <a:gd name="connsiteX19" fmla="*/ 34013 w 74477"/>
                    <a:gd name="connsiteY19" fmla="*/ 11853 h 38858"/>
                    <a:gd name="connsiteX20" fmla="*/ 34013 w 74477"/>
                    <a:gd name="connsiteY20" fmla="*/ 32075 h 38858"/>
                    <a:gd name="connsiteX21" fmla="*/ 27459 w 74477"/>
                    <a:gd name="connsiteY21" fmla="*/ 35842 h 38858"/>
                    <a:gd name="connsiteX22" fmla="*/ 27459 w 74477"/>
                    <a:gd name="connsiteY22" fmla="*/ 39014 h 38858"/>
                    <a:gd name="connsiteX23" fmla="*/ 37389 w 74477"/>
                    <a:gd name="connsiteY23" fmla="*/ 38617 h 38858"/>
                    <a:gd name="connsiteX24" fmla="*/ 47717 w 74477"/>
                    <a:gd name="connsiteY24" fmla="*/ 39014 h 38858"/>
                    <a:gd name="connsiteX25" fmla="*/ 47717 w 74477"/>
                    <a:gd name="connsiteY25" fmla="*/ 35842 h 38858"/>
                    <a:gd name="connsiteX26" fmla="*/ 40964 w 74477"/>
                    <a:gd name="connsiteY26" fmla="*/ 32075 h 38858"/>
                    <a:gd name="connsiteX27" fmla="*/ 40964 w 74477"/>
                    <a:gd name="connsiteY27" fmla="*/ 16214 h 38858"/>
                    <a:gd name="connsiteX28" fmla="*/ 54072 w 74477"/>
                    <a:gd name="connsiteY28" fmla="*/ 2534 h 38858"/>
                    <a:gd name="connsiteX29" fmla="*/ 61222 w 74477"/>
                    <a:gd name="connsiteY29" fmla="*/ 11853 h 38858"/>
                    <a:gd name="connsiteX30" fmla="*/ 61222 w 74477"/>
                    <a:gd name="connsiteY30" fmla="*/ 32075 h 38858"/>
                    <a:gd name="connsiteX31" fmla="*/ 54469 w 74477"/>
                    <a:gd name="connsiteY31" fmla="*/ 35842 h 38858"/>
                    <a:gd name="connsiteX32" fmla="*/ 54469 w 74477"/>
                    <a:gd name="connsiteY32" fmla="*/ 39014 h 38858"/>
                    <a:gd name="connsiteX33" fmla="*/ 64598 w 74477"/>
                    <a:gd name="connsiteY33" fmla="*/ 38617 h 38858"/>
                    <a:gd name="connsiteX34" fmla="*/ 74727 w 74477"/>
                    <a:gd name="connsiteY34" fmla="*/ 39014 h 38858"/>
                    <a:gd name="connsiteX35" fmla="*/ 74727 w 74477"/>
                    <a:gd name="connsiteY35" fmla="*/ 35842 h 38858"/>
                    <a:gd name="connsiteX36" fmla="*/ 68173 w 74477"/>
                    <a:gd name="connsiteY36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173" y="12249"/>
                      </a:moveTo>
                      <a:cubicBezTo>
                        <a:pt x="68173" y="4517"/>
                        <a:pt x="64399" y="155"/>
                        <a:pt x="54866" y="155"/>
                      </a:cubicBezTo>
                      <a:cubicBezTo>
                        <a:pt x="47915" y="155"/>
                        <a:pt x="43149" y="3922"/>
                        <a:pt x="40765" y="8284"/>
                      </a:cubicBezTo>
                      <a:cubicBezTo>
                        <a:pt x="38978" y="2138"/>
                        <a:pt x="34211" y="155"/>
                        <a:pt x="27657" y="155"/>
                      </a:cubicBezTo>
                      <a:cubicBezTo>
                        <a:pt x="20507" y="155"/>
                        <a:pt x="15741" y="4121"/>
                        <a:pt x="13358" y="8680"/>
                      </a:cubicBezTo>
                      <a:lnTo>
                        <a:pt x="13159" y="8680"/>
                      </a:lnTo>
                      <a:lnTo>
                        <a:pt x="13159" y="155"/>
                      </a:lnTo>
                      <a:lnTo>
                        <a:pt x="249" y="1147"/>
                      </a:lnTo>
                      <a:lnTo>
                        <a:pt x="249" y="4319"/>
                      </a:lnTo>
                      <a:cubicBezTo>
                        <a:pt x="6208" y="4319"/>
                        <a:pt x="6804" y="4914"/>
                        <a:pt x="6804" y="9275"/>
                      </a:cubicBezTo>
                      <a:lnTo>
                        <a:pt x="6804" y="32075"/>
                      </a:lnTo>
                      <a:cubicBezTo>
                        <a:pt x="6804" y="35842"/>
                        <a:pt x="6009" y="35842"/>
                        <a:pt x="249" y="35842"/>
                      </a:cubicBezTo>
                      <a:lnTo>
                        <a:pt x="249" y="39014"/>
                      </a:lnTo>
                      <a:cubicBezTo>
                        <a:pt x="448" y="39014"/>
                        <a:pt x="6605" y="38617"/>
                        <a:pt x="10378" y="38617"/>
                      </a:cubicBezTo>
                      <a:cubicBezTo>
                        <a:pt x="13556" y="38617"/>
                        <a:pt x="19713" y="39014"/>
                        <a:pt x="20507" y="39014"/>
                      </a:cubicBezTo>
                      <a:lnTo>
                        <a:pt x="20507" y="35842"/>
                      </a:lnTo>
                      <a:cubicBezTo>
                        <a:pt x="14748" y="35842"/>
                        <a:pt x="13953" y="35842"/>
                        <a:pt x="13953" y="32075"/>
                      </a:cubicBezTo>
                      <a:lnTo>
                        <a:pt x="13953" y="16214"/>
                      </a:lnTo>
                      <a:cubicBezTo>
                        <a:pt x="13953" y="6896"/>
                        <a:pt x="21103" y="2534"/>
                        <a:pt x="27061" y="2534"/>
                      </a:cubicBezTo>
                      <a:cubicBezTo>
                        <a:pt x="33218" y="2534"/>
                        <a:pt x="34013" y="7491"/>
                        <a:pt x="34013" y="11853"/>
                      </a:cubicBezTo>
                      <a:lnTo>
                        <a:pt x="34013" y="32075"/>
                      </a:lnTo>
                      <a:cubicBezTo>
                        <a:pt x="34013" y="35842"/>
                        <a:pt x="33218" y="35842"/>
                        <a:pt x="27459" y="35842"/>
                      </a:cubicBezTo>
                      <a:lnTo>
                        <a:pt x="27459" y="39014"/>
                      </a:lnTo>
                      <a:cubicBezTo>
                        <a:pt x="27657" y="39014"/>
                        <a:pt x="33814" y="38617"/>
                        <a:pt x="37389" y="38617"/>
                      </a:cubicBezTo>
                      <a:cubicBezTo>
                        <a:pt x="40765" y="38617"/>
                        <a:pt x="46922" y="39014"/>
                        <a:pt x="47717" y="39014"/>
                      </a:cubicBezTo>
                      <a:lnTo>
                        <a:pt x="47717" y="35842"/>
                      </a:lnTo>
                      <a:cubicBezTo>
                        <a:pt x="41957" y="35842"/>
                        <a:pt x="40964" y="35842"/>
                        <a:pt x="40964" y="32075"/>
                      </a:cubicBezTo>
                      <a:lnTo>
                        <a:pt x="40964" y="16214"/>
                      </a:lnTo>
                      <a:cubicBezTo>
                        <a:pt x="40964" y="6896"/>
                        <a:pt x="48312" y="2534"/>
                        <a:pt x="54072" y="2534"/>
                      </a:cubicBezTo>
                      <a:cubicBezTo>
                        <a:pt x="60427" y="2534"/>
                        <a:pt x="61222" y="7491"/>
                        <a:pt x="61222" y="11853"/>
                      </a:cubicBezTo>
                      <a:lnTo>
                        <a:pt x="61222" y="32075"/>
                      </a:lnTo>
                      <a:cubicBezTo>
                        <a:pt x="61222" y="35842"/>
                        <a:pt x="60229" y="35842"/>
                        <a:pt x="54469" y="35842"/>
                      </a:cubicBezTo>
                      <a:lnTo>
                        <a:pt x="54469" y="39014"/>
                      </a:lnTo>
                      <a:cubicBezTo>
                        <a:pt x="54668" y="39014"/>
                        <a:pt x="60825" y="38617"/>
                        <a:pt x="64598" y="38617"/>
                      </a:cubicBezTo>
                      <a:cubicBezTo>
                        <a:pt x="67776" y="38617"/>
                        <a:pt x="73933" y="39014"/>
                        <a:pt x="74727" y="39014"/>
                      </a:cubicBezTo>
                      <a:lnTo>
                        <a:pt x="74727" y="35842"/>
                      </a:lnTo>
                      <a:cubicBezTo>
                        <a:pt x="68967" y="35842"/>
                        <a:pt x="68173" y="35842"/>
                        <a:pt x="68173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E9FA6EB3-94BF-E102-82ED-7EF92761D16C}"/>
                    </a:ext>
                  </a:extLst>
                </p:cNvPr>
                <p:cNvSpPr/>
                <p:nvPr/>
              </p:nvSpPr>
              <p:spPr>
                <a:xfrm>
                  <a:off x="17614654" y="2989253"/>
                  <a:ext cx="11320" cy="27161"/>
                </a:xfrm>
                <a:custGeom>
                  <a:avLst/>
                  <a:gdLst>
                    <a:gd name="connsiteX0" fmla="*/ 8995 w 11320"/>
                    <a:gd name="connsiteY0" fmla="*/ 8879 h 27161"/>
                    <a:gd name="connsiteX1" fmla="*/ 2242 w 11320"/>
                    <a:gd name="connsiteY1" fmla="*/ 24937 h 27161"/>
                    <a:gd name="connsiteX2" fmla="*/ 1646 w 11320"/>
                    <a:gd name="connsiteY2" fmla="*/ 26127 h 27161"/>
                    <a:gd name="connsiteX3" fmla="*/ 2838 w 11320"/>
                    <a:gd name="connsiteY3" fmla="*/ 27317 h 27161"/>
                    <a:gd name="connsiteX4" fmla="*/ 11577 w 11320"/>
                    <a:gd name="connsiteY4" fmla="*/ 9672 h 27161"/>
                    <a:gd name="connsiteX5" fmla="*/ 5420 w 11320"/>
                    <a:gd name="connsiteY5" fmla="*/ 155 h 27161"/>
                    <a:gd name="connsiteX6" fmla="*/ 256 w 11320"/>
                    <a:gd name="connsiteY6" fmla="*/ 5310 h 27161"/>
                    <a:gd name="connsiteX7" fmla="*/ 5420 w 11320"/>
                    <a:gd name="connsiteY7" fmla="*/ 10266 h 27161"/>
                    <a:gd name="connsiteX8" fmla="*/ 8995 w 11320"/>
                    <a:gd name="connsiteY8" fmla="*/ 8879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995" y="8879"/>
                      </a:moveTo>
                      <a:cubicBezTo>
                        <a:pt x="8995" y="11258"/>
                        <a:pt x="8995" y="18791"/>
                        <a:pt x="2242" y="24937"/>
                      </a:cubicBezTo>
                      <a:cubicBezTo>
                        <a:pt x="1845" y="25334"/>
                        <a:pt x="1646" y="25532"/>
                        <a:pt x="1646" y="26127"/>
                      </a:cubicBezTo>
                      <a:cubicBezTo>
                        <a:pt x="1646" y="26523"/>
                        <a:pt x="2242" y="27317"/>
                        <a:pt x="2838" y="27317"/>
                      </a:cubicBezTo>
                      <a:cubicBezTo>
                        <a:pt x="4030" y="27317"/>
                        <a:pt x="11577" y="20378"/>
                        <a:pt x="11577" y="9672"/>
                      </a:cubicBezTo>
                      <a:cubicBezTo>
                        <a:pt x="11577" y="4517"/>
                        <a:pt x="9591" y="155"/>
                        <a:pt x="5420" y="155"/>
                      </a:cubicBezTo>
                      <a:cubicBezTo>
                        <a:pt x="2242" y="155"/>
                        <a:pt x="256" y="2534"/>
                        <a:pt x="256" y="5310"/>
                      </a:cubicBezTo>
                      <a:cubicBezTo>
                        <a:pt x="256" y="7293"/>
                        <a:pt x="1646" y="10266"/>
                        <a:pt x="5420" y="10266"/>
                      </a:cubicBezTo>
                      <a:cubicBezTo>
                        <a:pt x="7604" y="10266"/>
                        <a:pt x="8995" y="8879"/>
                        <a:pt x="8995" y="8879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41DB949-F966-F632-27DC-11E2598F1AB4}"/>
                    </a:ext>
                  </a:extLst>
                </p:cNvPr>
                <p:cNvSpPr/>
                <p:nvPr/>
              </p:nvSpPr>
              <p:spPr>
                <a:xfrm>
                  <a:off x="17638875" y="2960506"/>
                  <a:ext cx="74477" cy="38858"/>
                </a:xfrm>
                <a:custGeom>
                  <a:avLst/>
                  <a:gdLst>
                    <a:gd name="connsiteX0" fmla="*/ 68182 w 74477"/>
                    <a:gd name="connsiteY0" fmla="*/ 12249 h 38858"/>
                    <a:gd name="connsiteX1" fmla="*/ 54875 w 74477"/>
                    <a:gd name="connsiteY1" fmla="*/ 155 h 38858"/>
                    <a:gd name="connsiteX2" fmla="*/ 40774 w 74477"/>
                    <a:gd name="connsiteY2" fmla="*/ 8284 h 38858"/>
                    <a:gd name="connsiteX3" fmla="*/ 27666 w 74477"/>
                    <a:gd name="connsiteY3" fmla="*/ 155 h 38858"/>
                    <a:gd name="connsiteX4" fmla="*/ 13366 w 74477"/>
                    <a:gd name="connsiteY4" fmla="*/ 8680 h 38858"/>
                    <a:gd name="connsiteX5" fmla="*/ 13168 w 74477"/>
                    <a:gd name="connsiteY5" fmla="*/ 8680 h 38858"/>
                    <a:gd name="connsiteX6" fmla="*/ 13168 w 74477"/>
                    <a:gd name="connsiteY6" fmla="*/ 155 h 38858"/>
                    <a:gd name="connsiteX7" fmla="*/ 258 w 74477"/>
                    <a:gd name="connsiteY7" fmla="*/ 1147 h 38858"/>
                    <a:gd name="connsiteX8" fmla="*/ 258 w 74477"/>
                    <a:gd name="connsiteY8" fmla="*/ 4319 h 38858"/>
                    <a:gd name="connsiteX9" fmla="*/ 6812 w 74477"/>
                    <a:gd name="connsiteY9" fmla="*/ 9275 h 38858"/>
                    <a:gd name="connsiteX10" fmla="*/ 6812 w 74477"/>
                    <a:gd name="connsiteY10" fmla="*/ 32075 h 38858"/>
                    <a:gd name="connsiteX11" fmla="*/ 258 w 74477"/>
                    <a:gd name="connsiteY11" fmla="*/ 35842 h 38858"/>
                    <a:gd name="connsiteX12" fmla="*/ 258 w 74477"/>
                    <a:gd name="connsiteY12" fmla="*/ 39014 h 38858"/>
                    <a:gd name="connsiteX13" fmla="*/ 10387 w 74477"/>
                    <a:gd name="connsiteY13" fmla="*/ 38617 h 38858"/>
                    <a:gd name="connsiteX14" fmla="*/ 20516 w 74477"/>
                    <a:gd name="connsiteY14" fmla="*/ 39014 h 38858"/>
                    <a:gd name="connsiteX15" fmla="*/ 20516 w 74477"/>
                    <a:gd name="connsiteY15" fmla="*/ 35842 h 38858"/>
                    <a:gd name="connsiteX16" fmla="*/ 13962 w 74477"/>
                    <a:gd name="connsiteY16" fmla="*/ 32075 h 38858"/>
                    <a:gd name="connsiteX17" fmla="*/ 13962 w 74477"/>
                    <a:gd name="connsiteY17" fmla="*/ 16214 h 38858"/>
                    <a:gd name="connsiteX18" fmla="*/ 27070 w 74477"/>
                    <a:gd name="connsiteY18" fmla="*/ 2534 h 38858"/>
                    <a:gd name="connsiteX19" fmla="*/ 34021 w 74477"/>
                    <a:gd name="connsiteY19" fmla="*/ 11853 h 38858"/>
                    <a:gd name="connsiteX20" fmla="*/ 34021 w 74477"/>
                    <a:gd name="connsiteY20" fmla="*/ 32075 h 38858"/>
                    <a:gd name="connsiteX21" fmla="*/ 27467 w 74477"/>
                    <a:gd name="connsiteY21" fmla="*/ 35842 h 38858"/>
                    <a:gd name="connsiteX22" fmla="*/ 27467 w 74477"/>
                    <a:gd name="connsiteY22" fmla="*/ 39014 h 38858"/>
                    <a:gd name="connsiteX23" fmla="*/ 37398 w 74477"/>
                    <a:gd name="connsiteY23" fmla="*/ 38617 h 38858"/>
                    <a:gd name="connsiteX24" fmla="*/ 47725 w 74477"/>
                    <a:gd name="connsiteY24" fmla="*/ 39014 h 38858"/>
                    <a:gd name="connsiteX25" fmla="*/ 47725 w 74477"/>
                    <a:gd name="connsiteY25" fmla="*/ 35842 h 38858"/>
                    <a:gd name="connsiteX26" fmla="*/ 40973 w 74477"/>
                    <a:gd name="connsiteY26" fmla="*/ 32075 h 38858"/>
                    <a:gd name="connsiteX27" fmla="*/ 40973 w 74477"/>
                    <a:gd name="connsiteY27" fmla="*/ 16214 h 38858"/>
                    <a:gd name="connsiteX28" fmla="*/ 54081 w 74477"/>
                    <a:gd name="connsiteY28" fmla="*/ 2534 h 38858"/>
                    <a:gd name="connsiteX29" fmla="*/ 61231 w 74477"/>
                    <a:gd name="connsiteY29" fmla="*/ 11853 h 38858"/>
                    <a:gd name="connsiteX30" fmla="*/ 61231 w 74477"/>
                    <a:gd name="connsiteY30" fmla="*/ 32075 h 38858"/>
                    <a:gd name="connsiteX31" fmla="*/ 54478 w 74477"/>
                    <a:gd name="connsiteY31" fmla="*/ 35842 h 38858"/>
                    <a:gd name="connsiteX32" fmla="*/ 54478 w 74477"/>
                    <a:gd name="connsiteY32" fmla="*/ 39014 h 38858"/>
                    <a:gd name="connsiteX33" fmla="*/ 64607 w 74477"/>
                    <a:gd name="connsiteY33" fmla="*/ 38617 h 38858"/>
                    <a:gd name="connsiteX34" fmla="*/ 74736 w 74477"/>
                    <a:gd name="connsiteY34" fmla="*/ 39014 h 38858"/>
                    <a:gd name="connsiteX35" fmla="*/ 74736 w 74477"/>
                    <a:gd name="connsiteY35" fmla="*/ 35842 h 38858"/>
                    <a:gd name="connsiteX36" fmla="*/ 68182 w 74477"/>
                    <a:gd name="connsiteY36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182" y="12249"/>
                      </a:moveTo>
                      <a:cubicBezTo>
                        <a:pt x="68182" y="4517"/>
                        <a:pt x="64408" y="155"/>
                        <a:pt x="54875" y="155"/>
                      </a:cubicBezTo>
                      <a:cubicBezTo>
                        <a:pt x="47924" y="155"/>
                        <a:pt x="43157" y="3922"/>
                        <a:pt x="40774" y="8284"/>
                      </a:cubicBezTo>
                      <a:cubicBezTo>
                        <a:pt x="38987" y="2138"/>
                        <a:pt x="34220" y="155"/>
                        <a:pt x="27666" y="155"/>
                      </a:cubicBezTo>
                      <a:cubicBezTo>
                        <a:pt x="20516" y="155"/>
                        <a:pt x="15750" y="4121"/>
                        <a:pt x="13366" y="8680"/>
                      </a:cubicBezTo>
                      <a:lnTo>
                        <a:pt x="13168" y="8680"/>
                      </a:lnTo>
                      <a:lnTo>
                        <a:pt x="13168" y="155"/>
                      </a:lnTo>
                      <a:lnTo>
                        <a:pt x="258" y="1147"/>
                      </a:lnTo>
                      <a:lnTo>
                        <a:pt x="258" y="4319"/>
                      </a:lnTo>
                      <a:cubicBezTo>
                        <a:pt x="6216" y="4319"/>
                        <a:pt x="6812" y="4914"/>
                        <a:pt x="6812" y="9275"/>
                      </a:cubicBezTo>
                      <a:lnTo>
                        <a:pt x="6812" y="32075"/>
                      </a:lnTo>
                      <a:cubicBezTo>
                        <a:pt x="6812" y="35842"/>
                        <a:pt x="6018" y="35842"/>
                        <a:pt x="258" y="35842"/>
                      </a:cubicBezTo>
                      <a:lnTo>
                        <a:pt x="258" y="39014"/>
                      </a:lnTo>
                      <a:cubicBezTo>
                        <a:pt x="457" y="39014"/>
                        <a:pt x="6614" y="38617"/>
                        <a:pt x="10387" y="38617"/>
                      </a:cubicBezTo>
                      <a:cubicBezTo>
                        <a:pt x="13565" y="38617"/>
                        <a:pt x="19722" y="39014"/>
                        <a:pt x="20516" y="39014"/>
                      </a:cubicBezTo>
                      <a:lnTo>
                        <a:pt x="20516" y="35842"/>
                      </a:lnTo>
                      <a:cubicBezTo>
                        <a:pt x="14757" y="35842"/>
                        <a:pt x="13962" y="35842"/>
                        <a:pt x="13962" y="32075"/>
                      </a:cubicBezTo>
                      <a:lnTo>
                        <a:pt x="13962" y="16214"/>
                      </a:lnTo>
                      <a:cubicBezTo>
                        <a:pt x="13962" y="6896"/>
                        <a:pt x="21112" y="2534"/>
                        <a:pt x="27070" y="2534"/>
                      </a:cubicBezTo>
                      <a:cubicBezTo>
                        <a:pt x="33227" y="2534"/>
                        <a:pt x="34021" y="7491"/>
                        <a:pt x="34021" y="11853"/>
                      </a:cubicBezTo>
                      <a:lnTo>
                        <a:pt x="34021" y="32075"/>
                      </a:lnTo>
                      <a:cubicBezTo>
                        <a:pt x="34021" y="35842"/>
                        <a:pt x="33227" y="35842"/>
                        <a:pt x="27467" y="35842"/>
                      </a:cubicBezTo>
                      <a:lnTo>
                        <a:pt x="27467" y="39014"/>
                      </a:lnTo>
                      <a:cubicBezTo>
                        <a:pt x="27666" y="39014"/>
                        <a:pt x="33823" y="38617"/>
                        <a:pt x="37398" y="38617"/>
                      </a:cubicBezTo>
                      <a:cubicBezTo>
                        <a:pt x="40774" y="38617"/>
                        <a:pt x="46931" y="39014"/>
                        <a:pt x="47725" y="39014"/>
                      </a:cubicBezTo>
                      <a:lnTo>
                        <a:pt x="47725" y="35842"/>
                      </a:lnTo>
                      <a:cubicBezTo>
                        <a:pt x="41966" y="35842"/>
                        <a:pt x="40973" y="35842"/>
                        <a:pt x="40973" y="32075"/>
                      </a:cubicBezTo>
                      <a:lnTo>
                        <a:pt x="40973" y="16214"/>
                      </a:lnTo>
                      <a:cubicBezTo>
                        <a:pt x="40973" y="6896"/>
                        <a:pt x="48321" y="2534"/>
                        <a:pt x="54081" y="2534"/>
                      </a:cubicBezTo>
                      <a:cubicBezTo>
                        <a:pt x="60436" y="2534"/>
                        <a:pt x="61231" y="7491"/>
                        <a:pt x="61231" y="11853"/>
                      </a:cubicBezTo>
                      <a:lnTo>
                        <a:pt x="61231" y="32075"/>
                      </a:lnTo>
                      <a:cubicBezTo>
                        <a:pt x="61231" y="35842"/>
                        <a:pt x="60238" y="35842"/>
                        <a:pt x="54478" y="35842"/>
                      </a:cubicBezTo>
                      <a:lnTo>
                        <a:pt x="54478" y="39014"/>
                      </a:lnTo>
                      <a:cubicBezTo>
                        <a:pt x="54677" y="39014"/>
                        <a:pt x="60833" y="38617"/>
                        <a:pt x="64607" y="38617"/>
                      </a:cubicBezTo>
                      <a:cubicBezTo>
                        <a:pt x="67785" y="38617"/>
                        <a:pt x="73941" y="39014"/>
                        <a:pt x="74736" y="39014"/>
                      </a:cubicBezTo>
                      <a:lnTo>
                        <a:pt x="74736" y="35842"/>
                      </a:lnTo>
                      <a:cubicBezTo>
                        <a:pt x="68976" y="35842"/>
                        <a:pt x="68182" y="35842"/>
                        <a:pt x="68182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9497A832-C0E4-6E83-A37E-6C74B239B6B4}"/>
                    </a:ext>
                  </a:extLst>
                </p:cNvPr>
                <p:cNvSpPr/>
                <p:nvPr/>
              </p:nvSpPr>
              <p:spPr>
                <a:xfrm>
                  <a:off x="17737931" y="2937706"/>
                  <a:ext cx="18073" cy="17050"/>
                </a:xfrm>
                <a:custGeom>
                  <a:avLst/>
                  <a:gdLst>
                    <a:gd name="connsiteX0" fmla="*/ 2251 w 18073"/>
                    <a:gd name="connsiteY0" fmla="*/ 17205 h 17050"/>
                    <a:gd name="connsiteX1" fmla="*/ 16153 w 18073"/>
                    <a:gd name="connsiteY1" fmla="*/ 7094 h 17050"/>
                    <a:gd name="connsiteX2" fmla="*/ 18338 w 18073"/>
                    <a:gd name="connsiteY2" fmla="*/ 3922 h 17050"/>
                    <a:gd name="connsiteX3" fmla="*/ 14763 w 18073"/>
                    <a:gd name="connsiteY3" fmla="*/ 155 h 17050"/>
                    <a:gd name="connsiteX4" fmla="*/ 11784 w 18073"/>
                    <a:gd name="connsiteY4" fmla="*/ 1940 h 17050"/>
                    <a:gd name="connsiteX5" fmla="*/ 265 w 18073"/>
                    <a:gd name="connsiteY5" fmla="*/ 14826 h 1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3" h="17050">
                      <a:moveTo>
                        <a:pt x="2251" y="17205"/>
                      </a:moveTo>
                      <a:cubicBezTo>
                        <a:pt x="9202" y="12051"/>
                        <a:pt x="14564" y="8482"/>
                        <a:pt x="16153" y="7094"/>
                      </a:cubicBezTo>
                      <a:cubicBezTo>
                        <a:pt x="17544" y="6103"/>
                        <a:pt x="18338" y="5508"/>
                        <a:pt x="18338" y="3922"/>
                      </a:cubicBezTo>
                      <a:cubicBezTo>
                        <a:pt x="18338" y="2138"/>
                        <a:pt x="16948" y="155"/>
                        <a:pt x="14763" y="155"/>
                      </a:cubicBezTo>
                      <a:cubicBezTo>
                        <a:pt x="13373" y="155"/>
                        <a:pt x="12578" y="948"/>
                        <a:pt x="11784" y="1940"/>
                      </a:cubicBezTo>
                      <a:lnTo>
                        <a:pt x="265" y="14826"/>
                      </a:ln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grpSp>
            <p:nvGrpSpPr>
              <p:cNvPr id="115" name="Graphic 76">
                <a:extLst>
                  <a:ext uri="{FF2B5EF4-FFF2-40B4-BE49-F238E27FC236}">
                    <a16:creationId xmlns:a16="http://schemas.microsoft.com/office/drawing/2014/main" id="{E569F111-F9AB-7AEA-ED60-45BD3A675527}"/>
                  </a:ext>
                </a:extLst>
              </p:cNvPr>
              <p:cNvGrpSpPr/>
              <p:nvPr/>
            </p:nvGrpSpPr>
            <p:grpSpPr>
              <a:xfrm>
                <a:off x="5727920" y="3534415"/>
                <a:ext cx="96225" cy="40047"/>
                <a:chOff x="17721800" y="2960109"/>
                <a:chExt cx="96225" cy="40047"/>
              </a:xfrm>
              <a:solidFill>
                <a:schemeClr val="tx1"/>
              </a:solidFill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36D9E559-8C56-A5B3-AC25-1D4B69F80063}"/>
                    </a:ext>
                  </a:extLst>
                </p:cNvPr>
                <p:cNvSpPr/>
                <p:nvPr/>
              </p:nvSpPr>
              <p:spPr>
                <a:xfrm>
                  <a:off x="17721800" y="2960109"/>
                  <a:ext cx="44289" cy="40047"/>
                </a:xfrm>
                <a:custGeom>
                  <a:avLst/>
                  <a:gdLst>
                    <a:gd name="connsiteX0" fmla="*/ 34822 w 44289"/>
                    <a:gd name="connsiteY0" fmla="*/ 15818 h 40047"/>
                    <a:gd name="connsiteX1" fmla="*/ 30850 w 44289"/>
                    <a:gd name="connsiteY1" fmla="*/ 4517 h 40047"/>
                    <a:gd name="connsiteX2" fmla="*/ 17742 w 44289"/>
                    <a:gd name="connsiteY2" fmla="*/ 155 h 40047"/>
                    <a:gd name="connsiteX3" fmla="*/ 3443 w 44289"/>
                    <a:gd name="connsiteY3" fmla="*/ 8680 h 40047"/>
                    <a:gd name="connsiteX4" fmla="*/ 7613 w 44289"/>
                    <a:gd name="connsiteY4" fmla="*/ 12844 h 40047"/>
                    <a:gd name="connsiteX5" fmla="*/ 11784 w 44289"/>
                    <a:gd name="connsiteY5" fmla="*/ 8879 h 40047"/>
                    <a:gd name="connsiteX6" fmla="*/ 8805 w 44289"/>
                    <a:gd name="connsiteY6" fmla="*/ 4715 h 40047"/>
                    <a:gd name="connsiteX7" fmla="*/ 17544 w 44289"/>
                    <a:gd name="connsiteY7" fmla="*/ 2534 h 40047"/>
                    <a:gd name="connsiteX8" fmla="*/ 27871 w 44289"/>
                    <a:gd name="connsiteY8" fmla="*/ 13240 h 40047"/>
                    <a:gd name="connsiteX9" fmla="*/ 27871 w 44289"/>
                    <a:gd name="connsiteY9" fmla="*/ 16016 h 40047"/>
                    <a:gd name="connsiteX10" fmla="*/ 10791 w 44289"/>
                    <a:gd name="connsiteY10" fmla="*/ 18791 h 40047"/>
                    <a:gd name="connsiteX11" fmla="*/ 265 w 44289"/>
                    <a:gd name="connsiteY11" fmla="*/ 30489 h 40047"/>
                    <a:gd name="connsiteX12" fmla="*/ 15756 w 44289"/>
                    <a:gd name="connsiteY12" fmla="*/ 40203 h 40047"/>
                    <a:gd name="connsiteX13" fmla="*/ 28864 w 44289"/>
                    <a:gd name="connsiteY13" fmla="*/ 32868 h 40047"/>
                    <a:gd name="connsiteX14" fmla="*/ 35617 w 44289"/>
                    <a:gd name="connsiteY14" fmla="*/ 39807 h 40047"/>
                    <a:gd name="connsiteX15" fmla="*/ 44554 w 44289"/>
                    <a:gd name="connsiteY15" fmla="*/ 31480 h 40047"/>
                    <a:gd name="connsiteX16" fmla="*/ 44554 w 44289"/>
                    <a:gd name="connsiteY16" fmla="*/ 26523 h 40047"/>
                    <a:gd name="connsiteX17" fmla="*/ 41376 w 44289"/>
                    <a:gd name="connsiteY17" fmla="*/ 26523 h 40047"/>
                    <a:gd name="connsiteX18" fmla="*/ 41376 w 44289"/>
                    <a:gd name="connsiteY18" fmla="*/ 31480 h 40047"/>
                    <a:gd name="connsiteX19" fmla="*/ 38199 w 44289"/>
                    <a:gd name="connsiteY19" fmla="*/ 36436 h 40047"/>
                    <a:gd name="connsiteX20" fmla="*/ 34822 w 44289"/>
                    <a:gd name="connsiteY20" fmla="*/ 31282 h 40047"/>
                    <a:gd name="connsiteX21" fmla="*/ 27871 w 44289"/>
                    <a:gd name="connsiteY21" fmla="*/ 26920 h 40047"/>
                    <a:gd name="connsiteX22" fmla="*/ 16551 w 44289"/>
                    <a:gd name="connsiteY22" fmla="*/ 37824 h 40047"/>
                    <a:gd name="connsiteX23" fmla="*/ 7812 w 44289"/>
                    <a:gd name="connsiteY23" fmla="*/ 30489 h 40047"/>
                    <a:gd name="connsiteX24" fmla="*/ 27871 w 44289"/>
                    <a:gd name="connsiteY24" fmla="*/ 18197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4289" h="40047">
                      <a:moveTo>
                        <a:pt x="34822" y="15818"/>
                      </a:moveTo>
                      <a:cubicBezTo>
                        <a:pt x="34822" y="11059"/>
                        <a:pt x="34822" y="7689"/>
                        <a:pt x="30850" y="4517"/>
                      </a:cubicBezTo>
                      <a:cubicBezTo>
                        <a:pt x="27275" y="1543"/>
                        <a:pt x="22906" y="155"/>
                        <a:pt x="17742" y="155"/>
                      </a:cubicBezTo>
                      <a:cubicBezTo>
                        <a:pt x="9401" y="155"/>
                        <a:pt x="3443" y="3327"/>
                        <a:pt x="3443" y="8680"/>
                      </a:cubicBezTo>
                      <a:cubicBezTo>
                        <a:pt x="3443" y="11456"/>
                        <a:pt x="5429" y="12844"/>
                        <a:pt x="7613" y="12844"/>
                      </a:cubicBezTo>
                      <a:cubicBezTo>
                        <a:pt x="9997" y="12844"/>
                        <a:pt x="11784" y="11258"/>
                        <a:pt x="11784" y="8879"/>
                      </a:cubicBezTo>
                      <a:cubicBezTo>
                        <a:pt x="11784" y="7293"/>
                        <a:pt x="11188" y="5508"/>
                        <a:pt x="8805" y="4715"/>
                      </a:cubicBezTo>
                      <a:cubicBezTo>
                        <a:pt x="11983" y="2534"/>
                        <a:pt x="17146" y="2534"/>
                        <a:pt x="17544" y="2534"/>
                      </a:cubicBezTo>
                      <a:cubicBezTo>
                        <a:pt x="22509" y="2534"/>
                        <a:pt x="27871" y="5707"/>
                        <a:pt x="27871" y="13240"/>
                      </a:cubicBezTo>
                      <a:lnTo>
                        <a:pt x="27871" y="16016"/>
                      </a:lnTo>
                      <a:cubicBezTo>
                        <a:pt x="23105" y="16214"/>
                        <a:pt x="17146" y="16412"/>
                        <a:pt x="10791" y="18791"/>
                      </a:cubicBezTo>
                      <a:cubicBezTo>
                        <a:pt x="2847" y="21765"/>
                        <a:pt x="265" y="26523"/>
                        <a:pt x="265" y="30489"/>
                      </a:cubicBezTo>
                      <a:cubicBezTo>
                        <a:pt x="265" y="38022"/>
                        <a:pt x="9599" y="40203"/>
                        <a:pt x="15756" y="40203"/>
                      </a:cubicBezTo>
                      <a:cubicBezTo>
                        <a:pt x="22906" y="40203"/>
                        <a:pt x="27077" y="36238"/>
                        <a:pt x="28864" y="32868"/>
                      </a:cubicBezTo>
                      <a:cubicBezTo>
                        <a:pt x="29261" y="36436"/>
                        <a:pt x="31645" y="39807"/>
                        <a:pt x="35617" y="39807"/>
                      </a:cubicBezTo>
                      <a:cubicBezTo>
                        <a:pt x="35815" y="39807"/>
                        <a:pt x="44554" y="39807"/>
                        <a:pt x="44554" y="31480"/>
                      </a:cubicBezTo>
                      <a:lnTo>
                        <a:pt x="44554" y="26523"/>
                      </a:lnTo>
                      <a:lnTo>
                        <a:pt x="41376" y="26523"/>
                      </a:lnTo>
                      <a:lnTo>
                        <a:pt x="41376" y="31480"/>
                      </a:lnTo>
                      <a:cubicBezTo>
                        <a:pt x="41376" y="32273"/>
                        <a:pt x="41376" y="36436"/>
                        <a:pt x="38199" y="36436"/>
                      </a:cubicBezTo>
                      <a:cubicBezTo>
                        <a:pt x="34822" y="36436"/>
                        <a:pt x="34822" y="32273"/>
                        <a:pt x="34822" y="31282"/>
                      </a:cubicBezTo>
                      <a:close/>
                      <a:moveTo>
                        <a:pt x="27871" y="26920"/>
                      </a:moveTo>
                      <a:cubicBezTo>
                        <a:pt x="27871" y="35445"/>
                        <a:pt x="20523" y="37824"/>
                        <a:pt x="16551" y="37824"/>
                      </a:cubicBezTo>
                      <a:cubicBezTo>
                        <a:pt x="11983" y="37824"/>
                        <a:pt x="7812" y="34850"/>
                        <a:pt x="7812" y="30489"/>
                      </a:cubicBezTo>
                      <a:cubicBezTo>
                        <a:pt x="7812" y="25730"/>
                        <a:pt x="11983" y="18791"/>
                        <a:pt x="27871" y="18197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F922F7EA-F2E2-157F-A63D-E9A3AEB07944}"/>
                    </a:ext>
                  </a:extLst>
                </p:cNvPr>
                <p:cNvSpPr/>
                <p:nvPr/>
              </p:nvSpPr>
              <p:spPr>
                <a:xfrm>
                  <a:off x="17769763" y="2961299"/>
                  <a:ext cx="48261" cy="38065"/>
                </a:xfrm>
                <a:custGeom>
                  <a:avLst/>
                  <a:gdLst>
                    <a:gd name="connsiteX0" fmla="*/ 27875 w 48261"/>
                    <a:gd name="connsiteY0" fmla="*/ 18395 h 38065"/>
                    <a:gd name="connsiteX1" fmla="*/ 27081 w 48261"/>
                    <a:gd name="connsiteY1" fmla="*/ 17602 h 38065"/>
                    <a:gd name="connsiteX2" fmla="*/ 33833 w 48261"/>
                    <a:gd name="connsiteY2" fmla="*/ 10266 h 38065"/>
                    <a:gd name="connsiteX3" fmla="*/ 46941 w 48261"/>
                    <a:gd name="connsiteY3" fmla="*/ 3327 h 38065"/>
                    <a:gd name="connsiteX4" fmla="*/ 46941 w 48261"/>
                    <a:gd name="connsiteY4" fmla="*/ 155 h 38065"/>
                    <a:gd name="connsiteX5" fmla="*/ 39593 w 48261"/>
                    <a:gd name="connsiteY5" fmla="*/ 552 h 38065"/>
                    <a:gd name="connsiteX6" fmla="*/ 30854 w 48261"/>
                    <a:gd name="connsiteY6" fmla="*/ 155 h 38065"/>
                    <a:gd name="connsiteX7" fmla="*/ 30854 w 48261"/>
                    <a:gd name="connsiteY7" fmla="*/ 3327 h 38065"/>
                    <a:gd name="connsiteX8" fmla="*/ 32443 w 48261"/>
                    <a:gd name="connsiteY8" fmla="*/ 5310 h 38065"/>
                    <a:gd name="connsiteX9" fmla="*/ 31251 w 48261"/>
                    <a:gd name="connsiteY9" fmla="*/ 8482 h 38065"/>
                    <a:gd name="connsiteX10" fmla="*/ 25095 w 48261"/>
                    <a:gd name="connsiteY10" fmla="*/ 15421 h 38065"/>
                    <a:gd name="connsiteX11" fmla="*/ 17746 w 48261"/>
                    <a:gd name="connsiteY11" fmla="*/ 6896 h 38065"/>
                    <a:gd name="connsiteX12" fmla="*/ 16753 w 48261"/>
                    <a:gd name="connsiteY12" fmla="*/ 5310 h 38065"/>
                    <a:gd name="connsiteX13" fmla="*/ 19136 w 48261"/>
                    <a:gd name="connsiteY13" fmla="*/ 3327 h 38065"/>
                    <a:gd name="connsiteX14" fmla="*/ 19136 w 48261"/>
                    <a:gd name="connsiteY14" fmla="*/ 155 h 38065"/>
                    <a:gd name="connsiteX15" fmla="*/ 9206 w 48261"/>
                    <a:gd name="connsiteY15" fmla="*/ 552 h 38065"/>
                    <a:gd name="connsiteX16" fmla="*/ 666 w 48261"/>
                    <a:gd name="connsiteY16" fmla="*/ 155 h 38065"/>
                    <a:gd name="connsiteX17" fmla="*/ 666 w 48261"/>
                    <a:gd name="connsiteY17" fmla="*/ 3327 h 38065"/>
                    <a:gd name="connsiteX18" fmla="*/ 9206 w 48261"/>
                    <a:gd name="connsiteY18" fmla="*/ 6103 h 38065"/>
                    <a:gd name="connsiteX19" fmla="*/ 20328 w 48261"/>
                    <a:gd name="connsiteY19" fmla="*/ 18791 h 38065"/>
                    <a:gd name="connsiteX20" fmla="*/ 21122 w 48261"/>
                    <a:gd name="connsiteY20" fmla="*/ 19585 h 38065"/>
                    <a:gd name="connsiteX21" fmla="*/ 13575 w 48261"/>
                    <a:gd name="connsiteY21" fmla="*/ 28110 h 38065"/>
                    <a:gd name="connsiteX22" fmla="*/ 269 w 48261"/>
                    <a:gd name="connsiteY22" fmla="*/ 35049 h 38065"/>
                    <a:gd name="connsiteX23" fmla="*/ 269 w 48261"/>
                    <a:gd name="connsiteY23" fmla="*/ 38221 h 38065"/>
                    <a:gd name="connsiteX24" fmla="*/ 7617 w 48261"/>
                    <a:gd name="connsiteY24" fmla="*/ 37824 h 38065"/>
                    <a:gd name="connsiteX25" fmla="*/ 16356 w 48261"/>
                    <a:gd name="connsiteY25" fmla="*/ 38221 h 38065"/>
                    <a:gd name="connsiteX26" fmla="*/ 16356 w 48261"/>
                    <a:gd name="connsiteY26" fmla="*/ 35049 h 38065"/>
                    <a:gd name="connsiteX27" fmla="*/ 14568 w 48261"/>
                    <a:gd name="connsiteY27" fmla="*/ 33066 h 38065"/>
                    <a:gd name="connsiteX28" fmla="*/ 16952 w 48261"/>
                    <a:gd name="connsiteY28" fmla="*/ 28704 h 38065"/>
                    <a:gd name="connsiteX29" fmla="*/ 23109 w 48261"/>
                    <a:gd name="connsiteY29" fmla="*/ 21964 h 38065"/>
                    <a:gd name="connsiteX30" fmla="*/ 30854 w 48261"/>
                    <a:gd name="connsiteY30" fmla="*/ 30687 h 38065"/>
                    <a:gd name="connsiteX31" fmla="*/ 32443 w 48261"/>
                    <a:gd name="connsiteY31" fmla="*/ 33264 h 38065"/>
                    <a:gd name="connsiteX32" fmla="*/ 30060 w 48261"/>
                    <a:gd name="connsiteY32" fmla="*/ 35049 h 38065"/>
                    <a:gd name="connsiteX33" fmla="*/ 30060 w 48261"/>
                    <a:gd name="connsiteY33" fmla="*/ 38221 h 38065"/>
                    <a:gd name="connsiteX34" fmla="*/ 40189 w 48261"/>
                    <a:gd name="connsiteY34" fmla="*/ 37824 h 38065"/>
                    <a:gd name="connsiteX35" fmla="*/ 48530 w 48261"/>
                    <a:gd name="connsiteY35" fmla="*/ 38221 h 38065"/>
                    <a:gd name="connsiteX36" fmla="*/ 48530 w 48261"/>
                    <a:gd name="connsiteY36" fmla="*/ 35049 h 38065"/>
                    <a:gd name="connsiteX37" fmla="*/ 39990 w 48261"/>
                    <a:gd name="connsiteY37" fmla="*/ 32273 h 38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8261" h="38065">
                      <a:moveTo>
                        <a:pt x="27875" y="18395"/>
                      </a:moveTo>
                      <a:cubicBezTo>
                        <a:pt x="27676" y="18395"/>
                        <a:pt x="27081" y="17602"/>
                        <a:pt x="27081" y="17602"/>
                      </a:cubicBezTo>
                      <a:cubicBezTo>
                        <a:pt x="27081" y="17404"/>
                        <a:pt x="33039" y="11059"/>
                        <a:pt x="33833" y="10266"/>
                      </a:cubicBezTo>
                      <a:cubicBezTo>
                        <a:pt x="36812" y="6896"/>
                        <a:pt x="39990" y="3526"/>
                        <a:pt x="46941" y="3327"/>
                      </a:cubicBezTo>
                      <a:lnTo>
                        <a:pt x="46941" y="155"/>
                      </a:lnTo>
                      <a:cubicBezTo>
                        <a:pt x="44558" y="354"/>
                        <a:pt x="41976" y="552"/>
                        <a:pt x="39593" y="552"/>
                      </a:cubicBezTo>
                      <a:cubicBezTo>
                        <a:pt x="36812" y="552"/>
                        <a:pt x="33436" y="552"/>
                        <a:pt x="30854" y="155"/>
                      </a:cubicBezTo>
                      <a:lnTo>
                        <a:pt x="30854" y="3327"/>
                      </a:lnTo>
                      <a:cubicBezTo>
                        <a:pt x="32244" y="3724"/>
                        <a:pt x="32443" y="4517"/>
                        <a:pt x="32443" y="5310"/>
                      </a:cubicBezTo>
                      <a:cubicBezTo>
                        <a:pt x="32443" y="5508"/>
                        <a:pt x="32443" y="6896"/>
                        <a:pt x="31251" y="8482"/>
                      </a:cubicBezTo>
                      <a:lnTo>
                        <a:pt x="25095" y="15421"/>
                      </a:lnTo>
                      <a:lnTo>
                        <a:pt x="17746" y="6896"/>
                      </a:lnTo>
                      <a:cubicBezTo>
                        <a:pt x="16753" y="6103"/>
                        <a:pt x="16753" y="5508"/>
                        <a:pt x="16753" y="5310"/>
                      </a:cubicBezTo>
                      <a:cubicBezTo>
                        <a:pt x="16753" y="3922"/>
                        <a:pt x="17945" y="3327"/>
                        <a:pt x="19136" y="3327"/>
                      </a:cubicBezTo>
                      <a:lnTo>
                        <a:pt x="19136" y="155"/>
                      </a:lnTo>
                      <a:cubicBezTo>
                        <a:pt x="15760" y="552"/>
                        <a:pt x="12384" y="552"/>
                        <a:pt x="9206" y="552"/>
                      </a:cubicBezTo>
                      <a:cubicBezTo>
                        <a:pt x="6624" y="552"/>
                        <a:pt x="3248" y="552"/>
                        <a:pt x="666" y="155"/>
                      </a:cubicBezTo>
                      <a:lnTo>
                        <a:pt x="666" y="3327"/>
                      </a:lnTo>
                      <a:cubicBezTo>
                        <a:pt x="4638" y="3327"/>
                        <a:pt x="7021" y="3327"/>
                        <a:pt x="9206" y="6103"/>
                      </a:cubicBezTo>
                      <a:lnTo>
                        <a:pt x="20328" y="18791"/>
                      </a:lnTo>
                      <a:cubicBezTo>
                        <a:pt x="20328" y="18791"/>
                        <a:pt x="21122" y="19585"/>
                        <a:pt x="21122" y="19585"/>
                      </a:cubicBezTo>
                      <a:cubicBezTo>
                        <a:pt x="21122" y="19783"/>
                        <a:pt x="14370" y="27118"/>
                        <a:pt x="13575" y="28110"/>
                      </a:cubicBezTo>
                      <a:cubicBezTo>
                        <a:pt x="10199" y="31678"/>
                        <a:pt x="7220" y="34850"/>
                        <a:pt x="269" y="35049"/>
                      </a:cubicBezTo>
                      <a:lnTo>
                        <a:pt x="269" y="38221"/>
                      </a:lnTo>
                      <a:cubicBezTo>
                        <a:pt x="2851" y="38022"/>
                        <a:pt x="4837" y="37824"/>
                        <a:pt x="7617" y="37824"/>
                      </a:cubicBezTo>
                      <a:cubicBezTo>
                        <a:pt x="10199" y="37824"/>
                        <a:pt x="13774" y="38022"/>
                        <a:pt x="16356" y="38221"/>
                      </a:cubicBezTo>
                      <a:lnTo>
                        <a:pt x="16356" y="35049"/>
                      </a:lnTo>
                      <a:cubicBezTo>
                        <a:pt x="15363" y="34850"/>
                        <a:pt x="14568" y="34255"/>
                        <a:pt x="14568" y="33066"/>
                      </a:cubicBezTo>
                      <a:cubicBezTo>
                        <a:pt x="14568" y="31282"/>
                        <a:pt x="15561" y="30290"/>
                        <a:pt x="16952" y="28704"/>
                      </a:cubicBezTo>
                      <a:lnTo>
                        <a:pt x="23109" y="21964"/>
                      </a:lnTo>
                      <a:lnTo>
                        <a:pt x="30854" y="30687"/>
                      </a:lnTo>
                      <a:cubicBezTo>
                        <a:pt x="32443" y="32471"/>
                        <a:pt x="32443" y="32669"/>
                        <a:pt x="32443" y="33264"/>
                      </a:cubicBezTo>
                      <a:cubicBezTo>
                        <a:pt x="32443" y="35049"/>
                        <a:pt x="30457" y="35049"/>
                        <a:pt x="30060" y="35049"/>
                      </a:cubicBezTo>
                      <a:lnTo>
                        <a:pt x="30060" y="38221"/>
                      </a:lnTo>
                      <a:cubicBezTo>
                        <a:pt x="30854" y="38221"/>
                        <a:pt x="37210" y="37824"/>
                        <a:pt x="40189" y="37824"/>
                      </a:cubicBezTo>
                      <a:cubicBezTo>
                        <a:pt x="42969" y="37824"/>
                        <a:pt x="45750" y="38022"/>
                        <a:pt x="48530" y="38221"/>
                      </a:cubicBezTo>
                      <a:lnTo>
                        <a:pt x="48530" y="35049"/>
                      </a:lnTo>
                      <a:cubicBezTo>
                        <a:pt x="42771" y="35049"/>
                        <a:pt x="41976" y="34454"/>
                        <a:pt x="39990" y="32273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A02BFFF-B25F-8F53-A188-89881948D766}"/>
                  </a:ext>
                </a:extLst>
              </p:cNvPr>
              <p:cNvSpPr/>
              <p:nvPr/>
            </p:nvSpPr>
            <p:spPr>
              <a:xfrm>
                <a:off x="3849225" y="4294294"/>
                <a:ext cx="77059" cy="5154"/>
              </a:xfrm>
              <a:custGeom>
                <a:avLst/>
                <a:gdLst>
                  <a:gd name="connsiteX0" fmla="*/ 72807 w 77059"/>
                  <a:gd name="connsiteY0" fmla="*/ 5370 h 5154"/>
                  <a:gd name="connsiteX1" fmla="*/ 77176 w 77059"/>
                  <a:gd name="connsiteY1" fmla="*/ 2792 h 5154"/>
                  <a:gd name="connsiteX2" fmla="*/ 72807 w 77059"/>
                  <a:gd name="connsiteY2" fmla="*/ 215 h 5154"/>
                  <a:gd name="connsiteX3" fmla="*/ 4486 w 77059"/>
                  <a:gd name="connsiteY3" fmla="*/ 215 h 5154"/>
                  <a:gd name="connsiteX4" fmla="*/ 117 w 77059"/>
                  <a:gd name="connsiteY4" fmla="*/ 2792 h 5154"/>
                  <a:gd name="connsiteX5" fmla="*/ 4486 w 77059"/>
                  <a:gd name="connsiteY5" fmla="*/ 5370 h 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059" h="5154">
                    <a:moveTo>
                      <a:pt x="72807" y="5370"/>
                    </a:moveTo>
                    <a:cubicBezTo>
                      <a:pt x="74991" y="5370"/>
                      <a:pt x="77176" y="5370"/>
                      <a:pt x="77176" y="2792"/>
                    </a:cubicBezTo>
                    <a:cubicBezTo>
                      <a:pt x="77176" y="215"/>
                      <a:pt x="74991" y="215"/>
                      <a:pt x="72807" y="215"/>
                    </a:cubicBezTo>
                    <a:lnTo>
                      <a:pt x="4486" y="215"/>
                    </a:lnTo>
                    <a:cubicBezTo>
                      <a:pt x="2301" y="215"/>
                      <a:pt x="117" y="215"/>
                      <a:pt x="117" y="2792"/>
                    </a:cubicBezTo>
                    <a:cubicBezTo>
                      <a:pt x="117" y="5370"/>
                      <a:pt x="2301" y="5370"/>
                      <a:pt x="4486" y="537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753A376-9858-F464-4CB4-8889CF42E098}"/>
                  </a:ext>
                </a:extLst>
              </p:cNvPr>
              <p:cNvSpPr/>
              <p:nvPr/>
            </p:nvSpPr>
            <p:spPr>
              <a:xfrm>
                <a:off x="3939911" y="4242945"/>
                <a:ext cx="85996" cy="85448"/>
              </a:xfrm>
              <a:custGeom>
                <a:avLst/>
                <a:gdLst>
                  <a:gd name="connsiteX0" fmla="*/ 51166 w 85996"/>
                  <a:gd name="connsiteY0" fmla="*/ 9136 h 85448"/>
                  <a:gd name="connsiteX1" fmla="*/ 53947 w 85996"/>
                  <a:gd name="connsiteY1" fmla="*/ 4378 h 85448"/>
                  <a:gd name="connsiteX2" fmla="*/ 61891 w 85996"/>
                  <a:gd name="connsiteY2" fmla="*/ 4180 h 85448"/>
                  <a:gd name="connsiteX3" fmla="*/ 80361 w 85996"/>
                  <a:gd name="connsiteY3" fmla="*/ 14489 h 85448"/>
                  <a:gd name="connsiteX4" fmla="*/ 79368 w 85996"/>
                  <a:gd name="connsiteY4" fmla="*/ 24600 h 85448"/>
                  <a:gd name="connsiteX5" fmla="*/ 78971 w 85996"/>
                  <a:gd name="connsiteY5" fmla="*/ 26979 h 85448"/>
                  <a:gd name="connsiteX6" fmla="*/ 80560 w 85996"/>
                  <a:gd name="connsiteY6" fmla="*/ 28764 h 85448"/>
                  <a:gd name="connsiteX7" fmla="*/ 82347 w 85996"/>
                  <a:gd name="connsiteY7" fmla="*/ 25790 h 85448"/>
                  <a:gd name="connsiteX8" fmla="*/ 85724 w 85996"/>
                  <a:gd name="connsiteY8" fmla="*/ 3783 h 85448"/>
                  <a:gd name="connsiteX9" fmla="*/ 86121 w 85996"/>
                  <a:gd name="connsiteY9" fmla="*/ 1603 h 85448"/>
                  <a:gd name="connsiteX10" fmla="*/ 82745 w 85996"/>
                  <a:gd name="connsiteY10" fmla="*/ 215 h 85448"/>
                  <a:gd name="connsiteX11" fmla="*/ 12636 w 85996"/>
                  <a:gd name="connsiteY11" fmla="*/ 215 h 85448"/>
                  <a:gd name="connsiteX12" fmla="*/ 8466 w 85996"/>
                  <a:gd name="connsiteY12" fmla="*/ 2792 h 85448"/>
                  <a:gd name="connsiteX13" fmla="*/ 919 w 85996"/>
                  <a:gd name="connsiteY13" fmla="*/ 24997 h 85448"/>
                  <a:gd name="connsiteX14" fmla="*/ 124 w 85996"/>
                  <a:gd name="connsiteY14" fmla="*/ 27376 h 85448"/>
                  <a:gd name="connsiteX15" fmla="*/ 1713 w 85996"/>
                  <a:gd name="connsiteY15" fmla="*/ 28764 h 85448"/>
                  <a:gd name="connsiteX16" fmla="*/ 3898 w 85996"/>
                  <a:gd name="connsiteY16" fmla="*/ 25988 h 85448"/>
                  <a:gd name="connsiteX17" fmla="*/ 32696 w 85996"/>
                  <a:gd name="connsiteY17" fmla="*/ 4180 h 85448"/>
                  <a:gd name="connsiteX18" fmla="*/ 37661 w 85996"/>
                  <a:gd name="connsiteY18" fmla="*/ 4180 h 85448"/>
                  <a:gd name="connsiteX19" fmla="*/ 41037 w 85996"/>
                  <a:gd name="connsiteY19" fmla="*/ 5766 h 85448"/>
                  <a:gd name="connsiteX20" fmla="*/ 40640 w 85996"/>
                  <a:gd name="connsiteY20" fmla="*/ 8343 h 85448"/>
                  <a:gd name="connsiteX21" fmla="*/ 23758 w 85996"/>
                  <a:gd name="connsiteY21" fmla="*/ 75751 h 85448"/>
                  <a:gd name="connsiteX22" fmla="*/ 8664 w 85996"/>
                  <a:gd name="connsiteY22" fmla="*/ 81698 h 85448"/>
                  <a:gd name="connsiteX23" fmla="*/ 3302 w 85996"/>
                  <a:gd name="connsiteY23" fmla="*/ 84077 h 85448"/>
                  <a:gd name="connsiteX24" fmla="*/ 5487 w 85996"/>
                  <a:gd name="connsiteY24" fmla="*/ 85663 h 85448"/>
                  <a:gd name="connsiteX25" fmla="*/ 15814 w 85996"/>
                  <a:gd name="connsiteY25" fmla="*/ 85465 h 85448"/>
                  <a:gd name="connsiteX26" fmla="*/ 26539 w 85996"/>
                  <a:gd name="connsiteY26" fmla="*/ 85267 h 85448"/>
                  <a:gd name="connsiteX27" fmla="*/ 37065 w 85996"/>
                  <a:gd name="connsiteY27" fmla="*/ 85465 h 85448"/>
                  <a:gd name="connsiteX28" fmla="*/ 47989 w 85996"/>
                  <a:gd name="connsiteY28" fmla="*/ 85663 h 85448"/>
                  <a:gd name="connsiteX29" fmla="*/ 50769 w 85996"/>
                  <a:gd name="connsiteY29" fmla="*/ 83086 h 85448"/>
                  <a:gd name="connsiteX30" fmla="*/ 46598 w 85996"/>
                  <a:gd name="connsiteY30" fmla="*/ 81698 h 85448"/>
                  <a:gd name="connsiteX31" fmla="*/ 38455 w 85996"/>
                  <a:gd name="connsiteY31" fmla="*/ 81500 h 85448"/>
                  <a:gd name="connsiteX32" fmla="*/ 33689 w 85996"/>
                  <a:gd name="connsiteY32" fmla="*/ 78724 h 85448"/>
                  <a:gd name="connsiteX33" fmla="*/ 34285 w 85996"/>
                  <a:gd name="connsiteY33" fmla="*/ 76147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996" h="85448">
                    <a:moveTo>
                      <a:pt x="51166" y="9136"/>
                    </a:moveTo>
                    <a:cubicBezTo>
                      <a:pt x="51961" y="5568"/>
                      <a:pt x="52556" y="4775"/>
                      <a:pt x="53947" y="4378"/>
                    </a:cubicBezTo>
                    <a:cubicBezTo>
                      <a:pt x="55138" y="4180"/>
                      <a:pt x="59309" y="4180"/>
                      <a:pt x="61891" y="4180"/>
                    </a:cubicBezTo>
                    <a:cubicBezTo>
                      <a:pt x="74800" y="4180"/>
                      <a:pt x="80361" y="4775"/>
                      <a:pt x="80361" y="14489"/>
                    </a:cubicBezTo>
                    <a:cubicBezTo>
                      <a:pt x="80361" y="16472"/>
                      <a:pt x="79964" y="21428"/>
                      <a:pt x="79368" y="24600"/>
                    </a:cubicBezTo>
                    <a:cubicBezTo>
                      <a:pt x="79170" y="25195"/>
                      <a:pt x="78971" y="26583"/>
                      <a:pt x="78971" y="26979"/>
                    </a:cubicBezTo>
                    <a:cubicBezTo>
                      <a:pt x="78971" y="27773"/>
                      <a:pt x="79368" y="28764"/>
                      <a:pt x="80560" y="28764"/>
                    </a:cubicBezTo>
                    <a:cubicBezTo>
                      <a:pt x="81950" y="28764"/>
                      <a:pt x="82149" y="27574"/>
                      <a:pt x="82347" y="25790"/>
                    </a:cubicBezTo>
                    <a:lnTo>
                      <a:pt x="85724" y="3783"/>
                    </a:lnTo>
                    <a:cubicBezTo>
                      <a:pt x="85922" y="3387"/>
                      <a:pt x="86121" y="1999"/>
                      <a:pt x="86121" y="1603"/>
                    </a:cubicBezTo>
                    <a:cubicBezTo>
                      <a:pt x="86121" y="215"/>
                      <a:pt x="84731" y="215"/>
                      <a:pt x="82745" y="215"/>
                    </a:cubicBezTo>
                    <a:lnTo>
                      <a:pt x="12636" y="215"/>
                    </a:lnTo>
                    <a:cubicBezTo>
                      <a:pt x="9459" y="215"/>
                      <a:pt x="9459" y="413"/>
                      <a:pt x="8466" y="2792"/>
                    </a:cubicBezTo>
                    <a:lnTo>
                      <a:pt x="919" y="24997"/>
                    </a:lnTo>
                    <a:cubicBezTo>
                      <a:pt x="720" y="25195"/>
                      <a:pt x="124" y="26979"/>
                      <a:pt x="124" y="27376"/>
                    </a:cubicBezTo>
                    <a:cubicBezTo>
                      <a:pt x="124" y="27971"/>
                      <a:pt x="720" y="28764"/>
                      <a:pt x="1713" y="28764"/>
                    </a:cubicBezTo>
                    <a:cubicBezTo>
                      <a:pt x="2905" y="28764"/>
                      <a:pt x="3103" y="27971"/>
                      <a:pt x="3898" y="25988"/>
                    </a:cubicBezTo>
                    <a:cubicBezTo>
                      <a:pt x="10650" y="6559"/>
                      <a:pt x="14027" y="4180"/>
                      <a:pt x="32696" y="4180"/>
                    </a:cubicBezTo>
                    <a:lnTo>
                      <a:pt x="37661" y="4180"/>
                    </a:lnTo>
                    <a:cubicBezTo>
                      <a:pt x="41037" y="4180"/>
                      <a:pt x="41037" y="4775"/>
                      <a:pt x="41037" y="5766"/>
                    </a:cubicBezTo>
                    <a:cubicBezTo>
                      <a:pt x="41037" y="6559"/>
                      <a:pt x="40640" y="7947"/>
                      <a:pt x="40640" y="8343"/>
                    </a:cubicBezTo>
                    <a:lnTo>
                      <a:pt x="23758" y="75751"/>
                    </a:lnTo>
                    <a:cubicBezTo>
                      <a:pt x="22567" y="80310"/>
                      <a:pt x="22170" y="81698"/>
                      <a:pt x="8664" y="81698"/>
                    </a:cubicBezTo>
                    <a:cubicBezTo>
                      <a:pt x="4096" y="81698"/>
                      <a:pt x="3302" y="81698"/>
                      <a:pt x="3302" y="84077"/>
                    </a:cubicBezTo>
                    <a:cubicBezTo>
                      <a:pt x="3302" y="85663"/>
                      <a:pt x="4692" y="85663"/>
                      <a:pt x="5487" y="85663"/>
                    </a:cubicBezTo>
                    <a:cubicBezTo>
                      <a:pt x="8863" y="85663"/>
                      <a:pt x="12438" y="85465"/>
                      <a:pt x="15814" y="85465"/>
                    </a:cubicBezTo>
                    <a:cubicBezTo>
                      <a:pt x="19389" y="85465"/>
                      <a:pt x="22964" y="85267"/>
                      <a:pt x="26539" y="85267"/>
                    </a:cubicBezTo>
                    <a:cubicBezTo>
                      <a:pt x="30114" y="85267"/>
                      <a:pt x="33689" y="85465"/>
                      <a:pt x="37065" y="85465"/>
                    </a:cubicBezTo>
                    <a:cubicBezTo>
                      <a:pt x="40640" y="85465"/>
                      <a:pt x="44612" y="85663"/>
                      <a:pt x="47989" y="85663"/>
                    </a:cubicBezTo>
                    <a:cubicBezTo>
                      <a:pt x="49379" y="85663"/>
                      <a:pt x="50769" y="85663"/>
                      <a:pt x="50769" y="83086"/>
                    </a:cubicBezTo>
                    <a:cubicBezTo>
                      <a:pt x="50769" y="81698"/>
                      <a:pt x="49776" y="81698"/>
                      <a:pt x="46598" y="81698"/>
                    </a:cubicBezTo>
                    <a:cubicBezTo>
                      <a:pt x="43421" y="81698"/>
                      <a:pt x="41832" y="81698"/>
                      <a:pt x="38455" y="81500"/>
                    </a:cubicBezTo>
                    <a:cubicBezTo>
                      <a:pt x="34880" y="81103"/>
                      <a:pt x="33689" y="80707"/>
                      <a:pt x="33689" y="78724"/>
                    </a:cubicBezTo>
                    <a:cubicBezTo>
                      <a:pt x="33689" y="78526"/>
                      <a:pt x="33689" y="77931"/>
                      <a:pt x="34285" y="7614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20" name="Graphic 76">
                <a:extLst>
                  <a:ext uri="{FF2B5EF4-FFF2-40B4-BE49-F238E27FC236}">
                    <a16:creationId xmlns:a16="http://schemas.microsoft.com/office/drawing/2014/main" id="{B7A4CEDD-EB68-03A9-3B7D-6332DD7AFAC5}"/>
                  </a:ext>
                </a:extLst>
              </p:cNvPr>
              <p:cNvGrpSpPr/>
              <p:nvPr/>
            </p:nvGrpSpPr>
            <p:grpSpPr>
              <a:xfrm>
                <a:off x="4014112" y="4285642"/>
                <a:ext cx="274979" cy="78707"/>
                <a:chOff x="16007992" y="3711336"/>
                <a:chExt cx="274979" cy="78707"/>
              </a:xfrm>
              <a:solidFill>
                <a:schemeClr val="tx1"/>
              </a:solidFill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68328AD-7BDF-B451-2872-FAD0107E12E4}"/>
                    </a:ext>
                  </a:extLst>
                </p:cNvPr>
                <p:cNvSpPr/>
                <p:nvPr/>
              </p:nvSpPr>
              <p:spPr>
                <a:xfrm>
                  <a:off x="16007992" y="3733739"/>
                  <a:ext cx="37933" cy="40047"/>
                </a:xfrm>
                <a:custGeom>
                  <a:avLst/>
                  <a:gdLst>
                    <a:gd name="connsiteX0" fmla="*/ 35681 w 37933"/>
                    <a:gd name="connsiteY0" fmla="*/ 19447 h 40047"/>
                    <a:gd name="connsiteX1" fmla="*/ 38064 w 37933"/>
                    <a:gd name="connsiteY1" fmla="*/ 17465 h 40047"/>
                    <a:gd name="connsiteX2" fmla="*/ 20587 w 37933"/>
                    <a:gd name="connsiteY2" fmla="*/ 216 h 40047"/>
                    <a:gd name="connsiteX3" fmla="*/ 130 w 37933"/>
                    <a:gd name="connsiteY3" fmla="*/ 20240 h 40047"/>
                    <a:gd name="connsiteX4" fmla="*/ 21778 w 37933"/>
                    <a:gd name="connsiteY4" fmla="*/ 40264 h 40047"/>
                    <a:gd name="connsiteX5" fmla="*/ 38064 w 37933"/>
                    <a:gd name="connsiteY5" fmla="*/ 28964 h 40047"/>
                    <a:gd name="connsiteX6" fmla="*/ 36674 w 37933"/>
                    <a:gd name="connsiteY6" fmla="*/ 27576 h 40047"/>
                    <a:gd name="connsiteX7" fmla="*/ 35085 w 37933"/>
                    <a:gd name="connsiteY7" fmla="*/ 28964 h 40047"/>
                    <a:gd name="connsiteX8" fmla="*/ 22374 w 37933"/>
                    <a:gd name="connsiteY8" fmla="*/ 37489 h 40047"/>
                    <a:gd name="connsiteX9" fmla="*/ 11649 w 37933"/>
                    <a:gd name="connsiteY9" fmla="*/ 32334 h 40047"/>
                    <a:gd name="connsiteX10" fmla="*/ 8273 w 37933"/>
                    <a:gd name="connsiteY10" fmla="*/ 19447 h 40047"/>
                    <a:gd name="connsiteX11" fmla="*/ 8273 w 37933"/>
                    <a:gd name="connsiteY11" fmla="*/ 17068 h 40047"/>
                    <a:gd name="connsiteX12" fmla="*/ 20587 w 37933"/>
                    <a:gd name="connsiteY12" fmla="*/ 2595 h 40047"/>
                    <a:gd name="connsiteX13" fmla="*/ 31907 w 37933"/>
                    <a:gd name="connsiteY13" fmla="*/ 17068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933" h="40047">
                      <a:moveTo>
                        <a:pt x="35681" y="19447"/>
                      </a:moveTo>
                      <a:cubicBezTo>
                        <a:pt x="37468" y="19447"/>
                        <a:pt x="38064" y="19447"/>
                        <a:pt x="38064" y="17465"/>
                      </a:cubicBezTo>
                      <a:cubicBezTo>
                        <a:pt x="38064" y="9733"/>
                        <a:pt x="33695" y="216"/>
                        <a:pt x="20587" y="216"/>
                      </a:cubicBezTo>
                      <a:cubicBezTo>
                        <a:pt x="9067" y="216"/>
                        <a:pt x="130" y="9336"/>
                        <a:pt x="130" y="20240"/>
                      </a:cubicBezTo>
                      <a:cubicBezTo>
                        <a:pt x="130" y="31343"/>
                        <a:pt x="10060" y="40264"/>
                        <a:pt x="21778" y="40264"/>
                      </a:cubicBezTo>
                      <a:cubicBezTo>
                        <a:pt x="33695" y="40264"/>
                        <a:pt x="38064" y="30748"/>
                        <a:pt x="38064" y="28964"/>
                      </a:cubicBezTo>
                      <a:cubicBezTo>
                        <a:pt x="38064" y="28567"/>
                        <a:pt x="37865" y="27576"/>
                        <a:pt x="36674" y="27576"/>
                      </a:cubicBezTo>
                      <a:cubicBezTo>
                        <a:pt x="35482" y="27576"/>
                        <a:pt x="35283" y="28171"/>
                        <a:pt x="35085" y="28964"/>
                      </a:cubicBezTo>
                      <a:cubicBezTo>
                        <a:pt x="32304" y="36299"/>
                        <a:pt x="25552" y="37489"/>
                        <a:pt x="22374" y="37489"/>
                      </a:cubicBezTo>
                      <a:cubicBezTo>
                        <a:pt x="18203" y="37489"/>
                        <a:pt x="14231" y="35704"/>
                        <a:pt x="11649" y="32334"/>
                      </a:cubicBezTo>
                      <a:cubicBezTo>
                        <a:pt x="8273" y="28171"/>
                        <a:pt x="8273" y="22818"/>
                        <a:pt x="8273" y="19447"/>
                      </a:cubicBezTo>
                      <a:close/>
                      <a:moveTo>
                        <a:pt x="8273" y="17068"/>
                      </a:moveTo>
                      <a:cubicBezTo>
                        <a:pt x="9266" y="4578"/>
                        <a:pt x="17210" y="2595"/>
                        <a:pt x="20587" y="2595"/>
                      </a:cubicBezTo>
                      <a:cubicBezTo>
                        <a:pt x="31510" y="2595"/>
                        <a:pt x="31907" y="14887"/>
                        <a:pt x="31907" y="17068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9A729B37-6D10-E560-030B-9F801C0A8CDD}"/>
                    </a:ext>
                  </a:extLst>
                </p:cNvPr>
                <p:cNvSpPr/>
                <p:nvPr/>
              </p:nvSpPr>
              <p:spPr>
                <a:xfrm>
                  <a:off x="16054284" y="3734135"/>
                  <a:ext cx="74477" cy="38858"/>
                </a:xfrm>
                <a:custGeom>
                  <a:avLst/>
                  <a:gdLst>
                    <a:gd name="connsiteX0" fmla="*/ 68057 w 74477"/>
                    <a:gd name="connsiteY0" fmla="*/ 12310 h 38858"/>
                    <a:gd name="connsiteX1" fmla="*/ 54750 w 74477"/>
                    <a:gd name="connsiteY1" fmla="*/ 216 h 38858"/>
                    <a:gd name="connsiteX2" fmla="*/ 40649 w 74477"/>
                    <a:gd name="connsiteY2" fmla="*/ 8345 h 38858"/>
                    <a:gd name="connsiteX3" fmla="*/ 27541 w 74477"/>
                    <a:gd name="connsiteY3" fmla="*/ 216 h 38858"/>
                    <a:gd name="connsiteX4" fmla="*/ 13242 w 74477"/>
                    <a:gd name="connsiteY4" fmla="*/ 8741 h 38858"/>
                    <a:gd name="connsiteX5" fmla="*/ 13043 w 74477"/>
                    <a:gd name="connsiteY5" fmla="*/ 8741 h 38858"/>
                    <a:gd name="connsiteX6" fmla="*/ 13043 w 74477"/>
                    <a:gd name="connsiteY6" fmla="*/ 216 h 38858"/>
                    <a:gd name="connsiteX7" fmla="*/ 134 w 74477"/>
                    <a:gd name="connsiteY7" fmla="*/ 1208 h 38858"/>
                    <a:gd name="connsiteX8" fmla="*/ 134 w 74477"/>
                    <a:gd name="connsiteY8" fmla="*/ 4380 h 38858"/>
                    <a:gd name="connsiteX9" fmla="*/ 6688 w 74477"/>
                    <a:gd name="connsiteY9" fmla="*/ 9336 h 38858"/>
                    <a:gd name="connsiteX10" fmla="*/ 6688 w 74477"/>
                    <a:gd name="connsiteY10" fmla="*/ 32136 h 38858"/>
                    <a:gd name="connsiteX11" fmla="*/ 134 w 74477"/>
                    <a:gd name="connsiteY11" fmla="*/ 35903 h 38858"/>
                    <a:gd name="connsiteX12" fmla="*/ 134 w 74477"/>
                    <a:gd name="connsiteY12" fmla="*/ 39075 h 38858"/>
                    <a:gd name="connsiteX13" fmla="*/ 10263 w 74477"/>
                    <a:gd name="connsiteY13" fmla="*/ 38678 h 38858"/>
                    <a:gd name="connsiteX14" fmla="*/ 20392 w 74477"/>
                    <a:gd name="connsiteY14" fmla="*/ 39075 h 38858"/>
                    <a:gd name="connsiteX15" fmla="*/ 20392 w 74477"/>
                    <a:gd name="connsiteY15" fmla="*/ 35903 h 38858"/>
                    <a:gd name="connsiteX16" fmla="*/ 13837 w 74477"/>
                    <a:gd name="connsiteY16" fmla="*/ 32136 h 38858"/>
                    <a:gd name="connsiteX17" fmla="*/ 13837 w 74477"/>
                    <a:gd name="connsiteY17" fmla="*/ 16275 h 38858"/>
                    <a:gd name="connsiteX18" fmla="*/ 26946 w 74477"/>
                    <a:gd name="connsiteY18" fmla="*/ 2595 h 38858"/>
                    <a:gd name="connsiteX19" fmla="*/ 33897 w 74477"/>
                    <a:gd name="connsiteY19" fmla="*/ 11913 h 38858"/>
                    <a:gd name="connsiteX20" fmla="*/ 33897 w 74477"/>
                    <a:gd name="connsiteY20" fmla="*/ 32136 h 38858"/>
                    <a:gd name="connsiteX21" fmla="*/ 27343 w 74477"/>
                    <a:gd name="connsiteY21" fmla="*/ 35903 h 38858"/>
                    <a:gd name="connsiteX22" fmla="*/ 27343 w 74477"/>
                    <a:gd name="connsiteY22" fmla="*/ 39075 h 38858"/>
                    <a:gd name="connsiteX23" fmla="*/ 37273 w 74477"/>
                    <a:gd name="connsiteY23" fmla="*/ 38678 h 38858"/>
                    <a:gd name="connsiteX24" fmla="*/ 47601 w 74477"/>
                    <a:gd name="connsiteY24" fmla="*/ 39075 h 38858"/>
                    <a:gd name="connsiteX25" fmla="*/ 47601 w 74477"/>
                    <a:gd name="connsiteY25" fmla="*/ 35903 h 38858"/>
                    <a:gd name="connsiteX26" fmla="*/ 40848 w 74477"/>
                    <a:gd name="connsiteY26" fmla="*/ 32136 h 38858"/>
                    <a:gd name="connsiteX27" fmla="*/ 40848 w 74477"/>
                    <a:gd name="connsiteY27" fmla="*/ 16275 h 38858"/>
                    <a:gd name="connsiteX28" fmla="*/ 53956 w 74477"/>
                    <a:gd name="connsiteY28" fmla="*/ 2595 h 38858"/>
                    <a:gd name="connsiteX29" fmla="*/ 61106 w 74477"/>
                    <a:gd name="connsiteY29" fmla="*/ 11913 h 38858"/>
                    <a:gd name="connsiteX30" fmla="*/ 61106 w 74477"/>
                    <a:gd name="connsiteY30" fmla="*/ 32136 h 38858"/>
                    <a:gd name="connsiteX31" fmla="*/ 54353 w 74477"/>
                    <a:gd name="connsiteY31" fmla="*/ 35903 h 38858"/>
                    <a:gd name="connsiteX32" fmla="*/ 54353 w 74477"/>
                    <a:gd name="connsiteY32" fmla="*/ 39075 h 38858"/>
                    <a:gd name="connsiteX33" fmla="*/ 64482 w 74477"/>
                    <a:gd name="connsiteY33" fmla="*/ 38678 h 38858"/>
                    <a:gd name="connsiteX34" fmla="*/ 74611 w 74477"/>
                    <a:gd name="connsiteY34" fmla="*/ 39075 h 38858"/>
                    <a:gd name="connsiteX35" fmla="*/ 74611 w 74477"/>
                    <a:gd name="connsiteY35" fmla="*/ 35903 h 38858"/>
                    <a:gd name="connsiteX36" fmla="*/ 68057 w 74477"/>
                    <a:gd name="connsiteY36" fmla="*/ 3213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57" y="12310"/>
                      </a:moveTo>
                      <a:cubicBezTo>
                        <a:pt x="68057" y="4578"/>
                        <a:pt x="64284" y="216"/>
                        <a:pt x="54750" y="216"/>
                      </a:cubicBezTo>
                      <a:cubicBezTo>
                        <a:pt x="47799" y="216"/>
                        <a:pt x="43033" y="3983"/>
                        <a:pt x="40649" y="8345"/>
                      </a:cubicBezTo>
                      <a:cubicBezTo>
                        <a:pt x="38862" y="2199"/>
                        <a:pt x="34095" y="216"/>
                        <a:pt x="27541" y="216"/>
                      </a:cubicBezTo>
                      <a:cubicBezTo>
                        <a:pt x="20392" y="216"/>
                        <a:pt x="15625" y="4181"/>
                        <a:pt x="13242" y="8741"/>
                      </a:cubicBezTo>
                      <a:lnTo>
                        <a:pt x="13043" y="8741"/>
                      </a:lnTo>
                      <a:lnTo>
                        <a:pt x="13043" y="216"/>
                      </a:lnTo>
                      <a:lnTo>
                        <a:pt x="134" y="1208"/>
                      </a:lnTo>
                      <a:lnTo>
                        <a:pt x="134" y="4380"/>
                      </a:lnTo>
                      <a:cubicBezTo>
                        <a:pt x="6092" y="4380"/>
                        <a:pt x="6688" y="4975"/>
                        <a:pt x="6688" y="9336"/>
                      </a:cubicBezTo>
                      <a:lnTo>
                        <a:pt x="6688" y="32136"/>
                      </a:lnTo>
                      <a:cubicBezTo>
                        <a:pt x="6688" y="35903"/>
                        <a:pt x="5893" y="35903"/>
                        <a:pt x="134" y="35903"/>
                      </a:cubicBezTo>
                      <a:lnTo>
                        <a:pt x="134" y="39075"/>
                      </a:lnTo>
                      <a:cubicBezTo>
                        <a:pt x="332" y="39075"/>
                        <a:pt x="6489" y="38678"/>
                        <a:pt x="10263" y="38678"/>
                      </a:cubicBezTo>
                      <a:cubicBezTo>
                        <a:pt x="13440" y="38678"/>
                        <a:pt x="19597" y="39075"/>
                        <a:pt x="20392" y="39075"/>
                      </a:cubicBezTo>
                      <a:lnTo>
                        <a:pt x="20392" y="35903"/>
                      </a:lnTo>
                      <a:cubicBezTo>
                        <a:pt x="14632" y="35903"/>
                        <a:pt x="13837" y="35903"/>
                        <a:pt x="13837" y="32136"/>
                      </a:cubicBezTo>
                      <a:lnTo>
                        <a:pt x="13837" y="16275"/>
                      </a:lnTo>
                      <a:cubicBezTo>
                        <a:pt x="13837" y="6957"/>
                        <a:pt x="20987" y="2595"/>
                        <a:pt x="26946" y="2595"/>
                      </a:cubicBezTo>
                      <a:cubicBezTo>
                        <a:pt x="33102" y="2595"/>
                        <a:pt x="33897" y="7552"/>
                        <a:pt x="33897" y="11913"/>
                      </a:cubicBezTo>
                      <a:lnTo>
                        <a:pt x="33897" y="32136"/>
                      </a:lnTo>
                      <a:cubicBezTo>
                        <a:pt x="33897" y="35903"/>
                        <a:pt x="33102" y="35903"/>
                        <a:pt x="27343" y="35903"/>
                      </a:cubicBezTo>
                      <a:lnTo>
                        <a:pt x="27343" y="39075"/>
                      </a:lnTo>
                      <a:cubicBezTo>
                        <a:pt x="27541" y="39075"/>
                        <a:pt x="33698" y="38678"/>
                        <a:pt x="37273" y="38678"/>
                      </a:cubicBezTo>
                      <a:cubicBezTo>
                        <a:pt x="40649" y="38678"/>
                        <a:pt x="46806" y="39075"/>
                        <a:pt x="47601" y="39075"/>
                      </a:cubicBezTo>
                      <a:lnTo>
                        <a:pt x="47601" y="35903"/>
                      </a:lnTo>
                      <a:cubicBezTo>
                        <a:pt x="41841" y="35903"/>
                        <a:pt x="40848" y="35903"/>
                        <a:pt x="40848" y="32136"/>
                      </a:cubicBezTo>
                      <a:lnTo>
                        <a:pt x="40848" y="16275"/>
                      </a:lnTo>
                      <a:cubicBezTo>
                        <a:pt x="40848" y="6957"/>
                        <a:pt x="48196" y="2595"/>
                        <a:pt x="53956" y="2595"/>
                      </a:cubicBezTo>
                      <a:cubicBezTo>
                        <a:pt x="60311" y="2595"/>
                        <a:pt x="61106" y="7552"/>
                        <a:pt x="61106" y="11913"/>
                      </a:cubicBezTo>
                      <a:lnTo>
                        <a:pt x="61106" y="32136"/>
                      </a:lnTo>
                      <a:cubicBezTo>
                        <a:pt x="61106" y="35903"/>
                        <a:pt x="60113" y="35903"/>
                        <a:pt x="54353" y="35903"/>
                      </a:cubicBezTo>
                      <a:lnTo>
                        <a:pt x="54353" y="39075"/>
                      </a:lnTo>
                      <a:cubicBezTo>
                        <a:pt x="54552" y="39075"/>
                        <a:pt x="60709" y="38678"/>
                        <a:pt x="64482" y="38678"/>
                      </a:cubicBezTo>
                      <a:cubicBezTo>
                        <a:pt x="67660" y="38678"/>
                        <a:pt x="73817" y="39075"/>
                        <a:pt x="74611" y="39075"/>
                      </a:cubicBezTo>
                      <a:lnTo>
                        <a:pt x="74611" y="35903"/>
                      </a:lnTo>
                      <a:cubicBezTo>
                        <a:pt x="68852" y="35903"/>
                        <a:pt x="68057" y="35903"/>
                        <a:pt x="68057" y="3213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3CA18448-6C9E-5DD4-00A8-74ECDEEFB38A}"/>
                    </a:ext>
                  </a:extLst>
                </p:cNvPr>
                <p:cNvSpPr/>
                <p:nvPr/>
              </p:nvSpPr>
              <p:spPr>
                <a:xfrm>
                  <a:off x="16141622" y="3762883"/>
                  <a:ext cx="11320" cy="27161"/>
                </a:xfrm>
                <a:custGeom>
                  <a:avLst/>
                  <a:gdLst>
                    <a:gd name="connsiteX0" fmla="*/ 8879 w 11320"/>
                    <a:gd name="connsiteY0" fmla="*/ 8940 h 27161"/>
                    <a:gd name="connsiteX1" fmla="*/ 2126 w 11320"/>
                    <a:gd name="connsiteY1" fmla="*/ 24998 h 27161"/>
                    <a:gd name="connsiteX2" fmla="*/ 1530 w 11320"/>
                    <a:gd name="connsiteY2" fmla="*/ 26188 h 27161"/>
                    <a:gd name="connsiteX3" fmla="*/ 2722 w 11320"/>
                    <a:gd name="connsiteY3" fmla="*/ 27377 h 27161"/>
                    <a:gd name="connsiteX4" fmla="*/ 11461 w 11320"/>
                    <a:gd name="connsiteY4" fmla="*/ 9733 h 27161"/>
                    <a:gd name="connsiteX5" fmla="*/ 5304 w 11320"/>
                    <a:gd name="connsiteY5" fmla="*/ 216 h 27161"/>
                    <a:gd name="connsiteX6" fmla="*/ 140 w 11320"/>
                    <a:gd name="connsiteY6" fmla="*/ 5371 h 27161"/>
                    <a:gd name="connsiteX7" fmla="*/ 5304 w 11320"/>
                    <a:gd name="connsiteY7" fmla="*/ 10327 h 27161"/>
                    <a:gd name="connsiteX8" fmla="*/ 8879 w 11320"/>
                    <a:gd name="connsiteY8" fmla="*/ 8940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879" y="8940"/>
                      </a:moveTo>
                      <a:cubicBezTo>
                        <a:pt x="8879" y="11319"/>
                        <a:pt x="8879" y="18852"/>
                        <a:pt x="2126" y="24998"/>
                      </a:cubicBezTo>
                      <a:cubicBezTo>
                        <a:pt x="1729" y="25395"/>
                        <a:pt x="1530" y="25593"/>
                        <a:pt x="1530" y="26188"/>
                      </a:cubicBezTo>
                      <a:cubicBezTo>
                        <a:pt x="1530" y="26584"/>
                        <a:pt x="2126" y="27377"/>
                        <a:pt x="2722" y="27377"/>
                      </a:cubicBezTo>
                      <a:cubicBezTo>
                        <a:pt x="3914" y="27377"/>
                        <a:pt x="11461" y="20439"/>
                        <a:pt x="11461" y="9733"/>
                      </a:cubicBezTo>
                      <a:cubicBezTo>
                        <a:pt x="11461" y="4578"/>
                        <a:pt x="9475" y="216"/>
                        <a:pt x="5304" y="216"/>
                      </a:cubicBezTo>
                      <a:cubicBezTo>
                        <a:pt x="2126" y="216"/>
                        <a:pt x="140" y="2595"/>
                        <a:pt x="140" y="5371"/>
                      </a:cubicBezTo>
                      <a:cubicBezTo>
                        <a:pt x="140" y="7354"/>
                        <a:pt x="1530" y="10327"/>
                        <a:pt x="5304" y="10327"/>
                      </a:cubicBezTo>
                      <a:cubicBezTo>
                        <a:pt x="7489" y="10327"/>
                        <a:pt x="8879" y="8940"/>
                        <a:pt x="8879" y="8940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DFA4E376-4951-7C2C-FF7F-B641DE9157F1}"/>
                    </a:ext>
                  </a:extLst>
                </p:cNvPr>
                <p:cNvSpPr/>
                <p:nvPr/>
              </p:nvSpPr>
              <p:spPr>
                <a:xfrm>
                  <a:off x="16165843" y="3734135"/>
                  <a:ext cx="74477" cy="38858"/>
                </a:xfrm>
                <a:custGeom>
                  <a:avLst/>
                  <a:gdLst>
                    <a:gd name="connsiteX0" fmla="*/ 68066 w 74477"/>
                    <a:gd name="connsiteY0" fmla="*/ 12310 h 38858"/>
                    <a:gd name="connsiteX1" fmla="*/ 54759 w 74477"/>
                    <a:gd name="connsiteY1" fmla="*/ 216 h 38858"/>
                    <a:gd name="connsiteX2" fmla="*/ 40658 w 74477"/>
                    <a:gd name="connsiteY2" fmla="*/ 8345 h 38858"/>
                    <a:gd name="connsiteX3" fmla="*/ 27550 w 74477"/>
                    <a:gd name="connsiteY3" fmla="*/ 216 h 38858"/>
                    <a:gd name="connsiteX4" fmla="*/ 13250 w 74477"/>
                    <a:gd name="connsiteY4" fmla="*/ 8741 h 38858"/>
                    <a:gd name="connsiteX5" fmla="*/ 13052 w 74477"/>
                    <a:gd name="connsiteY5" fmla="*/ 8741 h 38858"/>
                    <a:gd name="connsiteX6" fmla="*/ 13052 w 74477"/>
                    <a:gd name="connsiteY6" fmla="*/ 216 h 38858"/>
                    <a:gd name="connsiteX7" fmla="*/ 142 w 74477"/>
                    <a:gd name="connsiteY7" fmla="*/ 1208 h 38858"/>
                    <a:gd name="connsiteX8" fmla="*/ 142 w 74477"/>
                    <a:gd name="connsiteY8" fmla="*/ 4380 h 38858"/>
                    <a:gd name="connsiteX9" fmla="*/ 6696 w 74477"/>
                    <a:gd name="connsiteY9" fmla="*/ 9336 h 38858"/>
                    <a:gd name="connsiteX10" fmla="*/ 6696 w 74477"/>
                    <a:gd name="connsiteY10" fmla="*/ 32136 h 38858"/>
                    <a:gd name="connsiteX11" fmla="*/ 142 w 74477"/>
                    <a:gd name="connsiteY11" fmla="*/ 35903 h 38858"/>
                    <a:gd name="connsiteX12" fmla="*/ 142 w 74477"/>
                    <a:gd name="connsiteY12" fmla="*/ 39075 h 38858"/>
                    <a:gd name="connsiteX13" fmla="*/ 10271 w 74477"/>
                    <a:gd name="connsiteY13" fmla="*/ 38678 h 38858"/>
                    <a:gd name="connsiteX14" fmla="*/ 20400 w 74477"/>
                    <a:gd name="connsiteY14" fmla="*/ 39075 h 38858"/>
                    <a:gd name="connsiteX15" fmla="*/ 20400 w 74477"/>
                    <a:gd name="connsiteY15" fmla="*/ 35903 h 38858"/>
                    <a:gd name="connsiteX16" fmla="*/ 13846 w 74477"/>
                    <a:gd name="connsiteY16" fmla="*/ 32136 h 38858"/>
                    <a:gd name="connsiteX17" fmla="*/ 13846 w 74477"/>
                    <a:gd name="connsiteY17" fmla="*/ 16275 h 38858"/>
                    <a:gd name="connsiteX18" fmla="*/ 26954 w 74477"/>
                    <a:gd name="connsiteY18" fmla="*/ 2595 h 38858"/>
                    <a:gd name="connsiteX19" fmla="*/ 33906 w 74477"/>
                    <a:gd name="connsiteY19" fmla="*/ 11913 h 38858"/>
                    <a:gd name="connsiteX20" fmla="*/ 33906 w 74477"/>
                    <a:gd name="connsiteY20" fmla="*/ 32136 h 38858"/>
                    <a:gd name="connsiteX21" fmla="*/ 27352 w 74477"/>
                    <a:gd name="connsiteY21" fmla="*/ 35903 h 38858"/>
                    <a:gd name="connsiteX22" fmla="*/ 27352 w 74477"/>
                    <a:gd name="connsiteY22" fmla="*/ 39075 h 38858"/>
                    <a:gd name="connsiteX23" fmla="*/ 37282 w 74477"/>
                    <a:gd name="connsiteY23" fmla="*/ 38678 h 38858"/>
                    <a:gd name="connsiteX24" fmla="*/ 47609 w 74477"/>
                    <a:gd name="connsiteY24" fmla="*/ 39075 h 38858"/>
                    <a:gd name="connsiteX25" fmla="*/ 47609 w 74477"/>
                    <a:gd name="connsiteY25" fmla="*/ 35903 h 38858"/>
                    <a:gd name="connsiteX26" fmla="*/ 40857 w 74477"/>
                    <a:gd name="connsiteY26" fmla="*/ 32136 h 38858"/>
                    <a:gd name="connsiteX27" fmla="*/ 40857 w 74477"/>
                    <a:gd name="connsiteY27" fmla="*/ 16275 h 38858"/>
                    <a:gd name="connsiteX28" fmla="*/ 53965 w 74477"/>
                    <a:gd name="connsiteY28" fmla="*/ 2595 h 38858"/>
                    <a:gd name="connsiteX29" fmla="*/ 61115 w 74477"/>
                    <a:gd name="connsiteY29" fmla="*/ 11913 h 38858"/>
                    <a:gd name="connsiteX30" fmla="*/ 61115 w 74477"/>
                    <a:gd name="connsiteY30" fmla="*/ 32136 h 38858"/>
                    <a:gd name="connsiteX31" fmla="*/ 54362 w 74477"/>
                    <a:gd name="connsiteY31" fmla="*/ 35903 h 38858"/>
                    <a:gd name="connsiteX32" fmla="*/ 54362 w 74477"/>
                    <a:gd name="connsiteY32" fmla="*/ 39075 h 38858"/>
                    <a:gd name="connsiteX33" fmla="*/ 64491 w 74477"/>
                    <a:gd name="connsiteY33" fmla="*/ 38678 h 38858"/>
                    <a:gd name="connsiteX34" fmla="*/ 74620 w 74477"/>
                    <a:gd name="connsiteY34" fmla="*/ 39075 h 38858"/>
                    <a:gd name="connsiteX35" fmla="*/ 74620 w 74477"/>
                    <a:gd name="connsiteY35" fmla="*/ 35903 h 38858"/>
                    <a:gd name="connsiteX36" fmla="*/ 68066 w 74477"/>
                    <a:gd name="connsiteY36" fmla="*/ 3213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66" y="12310"/>
                      </a:moveTo>
                      <a:cubicBezTo>
                        <a:pt x="68066" y="4578"/>
                        <a:pt x="64292" y="216"/>
                        <a:pt x="54759" y="216"/>
                      </a:cubicBezTo>
                      <a:cubicBezTo>
                        <a:pt x="47808" y="216"/>
                        <a:pt x="43041" y="3983"/>
                        <a:pt x="40658" y="8345"/>
                      </a:cubicBezTo>
                      <a:cubicBezTo>
                        <a:pt x="38871" y="2199"/>
                        <a:pt x="34104" y="216"/>
                        <a:pt x="27550" y="216"/>
                      </a:cubicBezTo>
                      <a:cubicBezTo>
                        <a:pt x="20400" y="216"/>
                        <a:pt x="15634" y="4181"/>
                        <a:pt x="13250" y="8741"/>
                      </a:cubicBezTo>
                      <a:lnTo>
                        <a:pt x="13052" y="8741"/>
                      </a:lnTo>
                      <a:lnTo>
                        <a:pt x="13052" y="216"/>
                      </a:lnTo>
                      <a:lnTo>
                        <a:pt x="142" y="1208"/>
                      </a:lnTo>
                      <a:lnTo>
                        <a:pt x="142" y="4380"/>
                      </a:lnTo>
                      <a:cubicBezTo>
                        <a:pt x="6101" y="4380"/>
                        <a:pt x="6696" y="4975"/>
                        <a:pt x="6696" y="9336"/>
                      </a:cubicBezTo>
                      <a:lnTo>
                        <a:pt x="6696" y="32136"/>
                      </a:lnTo>
                      <a:cubicBezTo>
                        <a:pt x="6696" y="35903"/>
                        <a:pt x="5902" y="35903"/>
                        <a:pt x="142" y="35903"/>
                      </a:cubicBezTo>
                      <a:lnTo>
                        <a:pt x="142" y="39075"/>
                      </a:lnTo>
                      <a:cubicBezTo>
                        <a:pt x="341" y="39075"/>
                        <a:pt x="6498" y="38678"/>
                        <a:pt x="10271" y="38678"/>
                      </a:cubicBezTo>
                      <a:cubicBezTo>
                        <a:pt x="13449" y="38678"/>
                        <a:pt x="19606" y="39075"/>
                        <a:pt x="20400" y="39075"/>
                      </a:cubicBezTo>
                      <a:lnTo>
                        <a:pt x="20400" y="35903"/>
                      </a:lnTo>
                      <a:cubicBezTo>
                        <a:pt x="14641" y="35903"/>
                        <a:pt x="13846" y="35903"/>
                        <a:pt x="13846" y="32136"/>
                      </a:cubicBezTo>
                      <a:lnTo>
                        <a:pt x="13846" y="16275"/>
                      </a:lnTo>
                      <a:cubicBezTo>
                        <a:pt x="13846" y="6957"/>
                        <a:pt x="20996" y="2595"/>
                        <a:pt x="26954" y="2595"/>
                      </a:cubicBezTo>
                      <a:cubicBezTo>
                        <a:pt x="33111" y="2595"/>
                        <a:pt x="33906" y="7552"/>
                        <a:pt x="33906" y="11913"/>
                      </a:cubicBezTo>
                      <a:lnTo>
                        <a:pt x="33906" y="32136"/>
                      </a:lnTo>
                      <a:cubicBezTo>
                        <a:pt x="33906" y="35903"/>
                        <a:pt x="33111" y="35903"/>
                        <a:pt x="27352" y="35903"/>
                      </a:cubicBezTo>
                      <a:lnTo>
                        <a:pt x="27352" y="39075"/>
                      </a:lnTo>
                      <a:cubicBezTo>
                        <a:pt x="27550" y="39075"/>
                        <a:pt x="33707" y="38678"/>
                        <a:pt x="37282" y="38678"/>
                      </a:cubicBezTo>
                      <a:cubicBezTo>
                        <a:pt x="40658" y="38678"/>
                        <a:pt x="46815" y="39075"/>
                        <a:pt x="47609" y="39075"/>
                      </a:cubicBezTo>
                      <a:lnTo>
                        <a:pt x="47609" y="35903"/>
                      </a:lnTo>
                      <a:cubicBezTo>
                        <a:pt x="41850" y="35903"/>
                        <a:pt x="40857" y="35903"/>
                        <a:pt x="40857" y="32136"/>
                      </a:cubicBezTo>
                      <a:lnTo>
                        <a:pt x="40857" y="16275"/>
                      </a:lnTo>
                      <a:cubicBezTo>
                        <a:pt x="40857" y="6957"/>
                        <a:pt x="48205" y="2595"/>
                        <a:pt x="53965" y="2595"/>
                      </a:cubicBezTo>
                      <a:cubicBezTo>
                        <a:pt x="60320" y="2595"/>
                        <a:pt x="61115" y="7552"/>
                        <a:pt x="61115" y="11913"/>
                      </a:cubicBezTo>
                      <a:lnTo>
                        <a:pt x="61115" y="32136"/>
                      </a:lnTo>
                      <a:cubicBezTo>
                        <a:pt x="61115" y="35903"/>
                        <a:pt x="60122" y="35903"/>
                        <a:pt x="54362" y="35903"/>
                      </a:cubicBezTo>
                      <a:lnTo>
                        <a:pt x="54362" y="39075"/>
                      </a:lnTo>
                      <a:cubicBezTo>
                        <a:pt x="54561" y="39075"/>
                        <a:pt x="60717" y="38678"/>
                        <a:pt x="64491" y="38678"/>
                      </a:cubicBezTo>
                      <a:cubicBezTo>
                        <a:pt x="67669" y="38678"/>
                        <a:pt x="73826" y="39075"/>
                        <a:pt x="74620" y="39075"/>
                      </a:cubicBezTo>
                      <a:lnTo>
                        <a:pt x="74620" y="35903"/>
                      </a:lnTo>
                      <a:cubicBezTo>
                        <a:pt x="68860" y="35903"/>
                        <a:pt x="68066" y="35903"/>
                        <a:pt x="68066" y="3213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F19F5C85-675B-62B3-E1AB-7581909EF6EC}"/>
                    </a:ext>
                  </a:extLst>
                </p:cNvPr>
                <p:cNvSpPr/>
                <p:nvPr/>
              </p:nvSpPr>
              <p:spPr>
                <a:xfrm>
                  <a:off x="16264898" y="3711336"/>
                  <a:ext cx="18073" cy="17050"/>
                </a:xfrm>
                <a:custGeom>
                  <a:avLst/>
                  <a:gdLst>
                    <a:gd name="connsiteX0" fmla="*/ 2135 w 18073"/>
                    <a:gd name="connsiteY0" fmla="*/ 17266 h 17050"/>
                    <a:gd name="connsiteX1" fmla="*/ 16037 w 18073"/>
                    <a:gd name="connsiteY1" fmla="*/ 7155 h 17050"/>
                    <a:gd name="connsiteX2" fmla="*/ 18222 w 18073"/>
                    <a:gd name="connsiteY2" fmla="*/ 3983 h 17050"/>
                    <a:gd name="connsiteX3" fmla="*/ 14647 w 18073"/>
                    <a:gd name="connsiteY3" fmla="*/ 216 h 17050"/>
                    <a:gd name="connsiteX4" fmla="*/ 11668 w 18073"/>
                    <a:gd name="connsiteY4" fmla="*/ 2001 h 17050"/>
                    <a:gd name="connsiteX5" fmla="*/ 149 w 18073"/>
                    <a:gd name="connsiteY5" fmla="*/ 14887 h 1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3" h="17050">
                      <a:moveTo>
                        <a:pt x="2135" y="17266"/>
                      </a:moveTo>
                      <a:cubicBezTo>
                        <a:pt x="9086" y="12112"/>
                        <a:pt x="14449" y="8543"/>
                        <a:pt x="16037" y="7155"/>
                      </a:cubicBezTo>
                      <a:cubicBezTo>
                        <a:pt x="17428" y="6164"/>
                        <a:pt x="18222" y="5569"/>
                        <a:pt x="18222" y="3983"/>
                      </a:cubicBezTo>
                      <a:cubicBezTo>
                        <a:pt x="18222" y="2199"/>
                        <a:pt x="16832" y="216"/>
                        <a:pt x="14647" y="216"/>
                      </a:cubicBezTo>
                      <a:cubicBezTo>
                        <a:pt x="13257" y="216"/>
                        <a:pt x="12463" y="1009"/>
                        <a:pt x="11668" y="2001"/>
                      </a:cubicBezTo>
                      <a:lnTo>
                        <a:pt x="149" y="14887"/>
                      </a:ln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2C5C789-CB2A-763E-32F4-CA327F12E5CB}"/>
                  </a:ext>
                </a:extLst>
              </p:cNvPr>
              <p:cNvSpPr/>
              <p:nvPr/>
            </p:nvSpPr>
            <p:spPr>
              <a:xfrm>
                <a:off x="4254975" y="4308045"/>
                <a:ext cx="44289" cy="40047"/>
              </a:xfrm>
              <a:custGeom>
                <a:avLst/>
                <a:gdLst>
                  <a:gd name="connsiteX0" fmla="*/ 34707 w 44289"/>
                  <a:gd name="connsiteY0" fmla="*/ 15879 h 40047"/>
                  <a:gd name="connsiteX1" fmla="*/ 30734 w 44289"/>
                  <a:gd name="connsiteY1" fmla="*/ 4578 h 40047"/>
                  <a:gd name="connsiteX2" fmla="*/ 17626 w 44289"/>
                  <a:gd name="connsiteY2" fmla="*/ 216 h 40047"/>
                  <a:gd name="connsiteX3" fmla="*/ 3327 w 44289"/>
                  <a:gd name="connsiteY3" fmla="*/ 8741 h 40047"/>
                  <a:gd name="connsiteX4" fmla="*/ 7497 w 44289"/>
                  <a:gd name="connsiteY4" fmla="*/ 12905 h 40047"/>
                  <a:gd name="connsiteX5" fmla="*/ 11668 w 44289"/>
                  <a:gd name="connsiteY5" fmla="*/ 8940 h 40047"/>
                  <a:gd name="connsiteX6" fmla="*/ 8689 w 44289"/>
                  <a:gd name="connsiteY6" fmla="*/ 4776 h 40047"/>
                  <a:gd name="connsiteX7" fmla="*/ 17428 w 44289"/>
                  <a:gd name="connsiteY7" fmla="*/ 2595 h 40047"/>
                  <a:gd name="connsiteX8" fmla="*/ 27755 w 44289"/>
                  <a:gd name="connsiteY8" fmla="*/ 13301 h 40047"/>
                  <a:gd name="connsiteX9" fmla="*/ 27755 w 44289"/>
                  <a:gd name="connsiteY9" fmla="*/ 16077 h 40047"/>
                  <a:gd name="connsiteX10" fmla="*/ 10675 w 44289"/>
                  <a:gd name="connsiteY10" fmla="*/ 18852 h 40047"/>
                  <a:gd name="connsiteX11" fmla="*/ 149 w 44289"/>
                  <a:gd name="connsiteY11" fmla="*/ 30550 h 40047"/>
                  <a:gd name="connsiteX12" fmla="*/ 15640 w 44289"/>
                  <a:gd name="connsiteY12" fmla="*/ 40264 h 40047"/>
                  <a:gd name="connsiteX13" fmla="*/ 28748 w 44289"/>
                  <a:gd name="connsiteY13" fmla="*/ 32929 h 40047"/>
                  <a:gd name="connsiteX14" fmla="*/ 35501 w 44289"/>
                  <a:gd name="connsiteY14" fmla="*/ 39868 h 40047"/>
                  <a:gd name="connsiteX15" fmla="*/ 44438 w 44289"/>
                  <a:gd name="connsiteY15" fmla="*/ 31541 h 40047"/>
                  <a:gd name="connsiteX16" fmla="*/ 44438 w 44289"/>
                  <a:gd name="connsiteY16" fmla="*/ 26584 h 40047"/>
                  <a:gd name="connsiteX17" fmla="*/ 41261 w 44289"/>
                  <a:gd name="connsiteY17" fmla="*/ 26584 h 40047"/>
                  <a:gd name="connsiteX18" fmla="*/ 41261 w 44289"/>
                  <a:gd name="connsiteY18" fmla="*/ 31541 h 40047"/>
                  <a:gd name="connsiteX19" fmla="*/ 38083 w 44289"/>
                  <a:gd name="connsiteY19" fmla="*/ 36497 h 40047"/>
                  <a:gd name="connsiteX20" fmla="*/ 34707 w 44289"/>
                  <a:gd name="connsiteY20" fmla="*/ 31343 h 40047"/>
                  <a:gd name="connsiteX21" fmla="*/ 27755 w 44289"/>
                  <a:gd name="connsiteY21" fmla="*/ 26981 h 40047"/>
                  <a:gd name="connsiteX22" fmla="*/ 16435 w 44289"/>
                  <a:gd name="connsiteY22" fmla="*/ 37885 h 40047"/>
                  <a:gd name="connsiteX23" fmla="*/ 7696 w 44289"/>
                  <a:gd name="connsiteY23" fmla="*/ 30550 h 40047"/>
                  <a:gd name="connsiteX24" fmla="*/ 27755 w 44289"/>
                  <a:gd name="connsiteY24" fmla="*/ 1825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707" y="15879"/>
                    </a:moveTo>
                    <a:cubicBezTo>
                      <a:pt x="34707" y="11120"/>
                      <a:pt x="34707" y="7750"/>
                      <a:pt x="30734" y="4578"/>
                    </a:cubicBezTo>
                    <a:cubicBezTo>
                      <a:pt x="27159" y="1604"/>
                      <a:pt x="22790" y="216"/>
                      <a:pt x="17626" y="216"/>
                    </a:cubicBezTo>
                    <a:cubicBezTo>
                      <a:pt x="9285" y="216"/>
                      <a:pt x="3327" y="3388"/>
                      <a:pt x="3327" y="8741"/>
                    </a:cubicBezTo>
                    <a:cubicBezTo>
                      <a:pt x="3327" y="11517"/>
                      <a:pt x="5313" y="12905"/>
                      <a:pt x="7497" y="12905"/>
                    </a:cubicBezTo>
                    <a:cubicBezTo>
                      <a:pt x="9881" y="12905"/>
                      <a:pt x="11668" y="11319"/>
                      <a:pt x="11668" y="8940"/>
                    </a:cubicBezTo>
                    <a:cubicBezTo>
                      <a:pt x="11668" y="7354"/>
                      <a:pt x="11072" y="5569"/>
                      <a:pt x="8689" y="4776"/>
                    </a:cubicBezTo>
                    <a:cubicBezTo>
                      <a:pt x="11867" y="2595"/>
                      <a:pt x="17030" y="2595"/>
                      <a:pt x="17428" y="2595"/>
                    </a:cubicBezTo>
                    <a:cubicBezTo>
                      <a:pt x="22393" y="2595"/>
                      <a:pt x="27755" y="5768"/>
                      <a:pt x="27755" y="13301"/>
                    </a:cubicBezTo>
                    <a:lnTo>
                      <a:pt x="27755" y="16077"/>
                    </a:lnTo>
                    <a:cubicBezTo>
                      <a:pt x="22989" y="16275"/>
                      <a:pt x="17030" y="16473"/>
                      <a:pt x="10675" y="18852"/>
                    </a:cubicBezTo>
                    <a:cubicBezTo>
                      <a:pt x="2731" y="21826"/>
                      <a:pt x="149" y="26584"/>
                      <a:pt x="149" y="30550"/>
                    </a:cubicBezTo>
                    <a:cubicBezTo>
                      <a:pt x="149" y="38083"/>
                      <a:pt x="9483" y="40264"/>
                      <a:pt x="15640" y="40264"/>
                    </a:cubicBezTo>
                    <a:cubicBezTo>
                      <a:pt x="22790" y="40264"/>
                      <a:pt x="26961" y="36299"/>
                      <a:pt x="28748" y="32929"/>
                    </a:cubicBezTo>
                    <a:cubicBezTo>
                      <a:pt x="29146" y="36497"/>
                      <a:pt x="31529" y="39868"/>
                      <a:pt x="35501" y="39868"/>
                    </a:cubicBezTo>
                    <a:cubicBezTo>
                      <a:pt x="35700" y="39868"/>
                      <a:pt x="44438" y="39868"/>
                      <a:pt x="44438" y="31541"/>
                    </a:cubicBezTo>
                    <a:lnTo>
                      <a:pt x="44438" y="26584"/>
                    </a:lnTo>
                    <a:lnTo>
                      <a:pt x="41261" y="26584"/>
                    </a:lnTo>
                    <a:lnTo>
                      <a:pt x="41261" y="31541"/>
                    </a:lnTo>
                    <a:cubicBezTo>
                      <a:pt x="41261" y="32334"/>
                      <a:pt x="41261" y="36497"/>
                      <a:pt x="38083" y="36497"/>
                    </a:cubicBezTo>
                    <a:cubicBezTo>
                      <a:pt x="34707" y="36497"/>
                      <a:pt x="34707" y="32334"/>
                      <a:pt x="34707" y="31343"/>
                    </a:cubicBezTo>
                    <a:close/>
                    <a:moveTo>
                      <a:pt x="27755" y="26981"/>
                    </a:moveTo>
                    <a:cubicBezTo>
                      <a:pt x="27755" y="35506"/>
                      <a:pt x="20407" y="37885"/>
                      <a:pt x="16435" y="37885"/>
                    </a:cubicBezTo>
                    <a:cubicBezTo>
                      <a:pt x="11867" y="37885"/>
                      <a:pt x="7696" y="34911"/>
                      <a:pt x="7696" y="30550"/>
                    </a:cubicBezTo>
                    <a:cubicBezTo>
                      <a:pt x="7696" y="25791"/>
                      <a:pt x="11867" y="18852"/>
                      <a:pt x="27755" y="1825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800ADEF-448E-5F98-C456-F87A21568B57}"/>
                  </a:ext>
                </a:extLst>
              </p:cNvPr>
              <p:cNvSpPr/>
              <p:nvPr/>
            </p:nvSpPr>
            <p:spPr>
              <a:xfrm>
                <a:off x="4302851" y="4309234"/>
                <a:ext cx="48261" cy="38065"/>
              </a:xfrm>
              <a:custGeom>
                <a:avLst/>
                <a:gdLst>
                  <a:gd name="connsiteX0" fmla="*/ 27759 w 48261"/>
                  <a:gd name="connsiteY0" fmla="*/ 18456 h 38065"/>
                  <a:gd name="connsiteX1" fmla="*/ 26965 w 48261"/>
                  <a:gd name="connsiteY1" fmla="*/ 17663 h 38065"/>
                  <a:gd name="connsiteX2" fmla="*/ 33717 w 48261"/>
                  <a:gd name="connsiteY2" fmla="*/ 10327 h 38065"/>
                  <a:gd name="connsiteX3" fmla="*/ 46825 w 48261"/>
                  <a:gd name="connsiteY3" fmla="*/ 3388 h 38065"/>
                  <a:gd name="connsiteX4" fmla="*/ 46825 w 48261"/>
                  <a:gd name="connsiteY4" fmla="*/ 216 h 38065"/>
                  <a:gd name="connsiteX5" fmla="*/ 39477 w 48261"/>
                  <a:gd name="connsiteY5" fmla="*/ 613 h 38065"/>
                  <a:gd name="connsiteX6" fmla="*/ 30738 w 48261"/>
                  <a:gd name="connsiteY6" fmla="*/ 216 h 38065"/>
                  <a:gd name="connsiteX7" fmla="*/ 30738 w 48261"/>
                  <a:gd name="connsiteY7" fmla="*/ 3388 h 38065"/>
                  <a:gd name="connsiteX8" fmla="*/ 32327 w 48261"/>
                  <a:gd name="connsiteY8" fmla="*/ 5371 h 38065"/>
                  <a:gd name="connsiteX9" fmla="*/ 31136 w 48261"/>
                  <a:gd name="connsiteY9" fmla="*/ 8543 h 38065"/>
                  <a:gd name="connsiteX10" fmla="*/ 24979 w 48261"/>
                  <a:gd name="connsiteY10" fmla="*/ 15482 h 38065"/>
                  <a:gd name="connsiteX11" fmla="*/ 17630 w 48261"/>
                  <a:gd name="connsiteY11" fmla="*/ 6957 h 38065"/>
                  <a:gd name="connsiteX12" fmla="*/ 16637 w 48261"/>
                  <a:gd name="connsiteY12" fmla="*/ 5371 h 38065"/>
                  <a:gd name="connsiteX13" fmla="*/ 19021 w 48261"/>
                  <a:gd name="connsiteY13" fmla="*/ 3388 h 38065"/>
                  <a:gd name="connsiteX14" fmla="*/ 19021 w 48261"/>
                  <a:gd name="connsiteY14" fmla="*/ 216 h 38065"/>
                  <a:gd name="connsiteX15" fmla="*/ 9090 w 48261"/>
                  <a:gd name="connsiteY15" fmla="*/ 613 h 38065"/>
                  <a:gd name="connsiteX16" fmla="*/ 550 w 48261"/>
                  <a:gd name="connsiteY16" fmla="*/ 216 h 38065"/>
                  <a:gd name="connsiteX17" fmla="*/ 550 w 48261"/>
                  <a:gd name="connsiteY17" fmla="*/ 3388 h 38065"/>
                  <a:gd name="connsiteX18" fmla="*/ 9090 w 48261"/>
                  <a:gd name="connsiteY18" fmla="*/ 6164 h 38065"/>
                  <a:gd name="connsiteX19" fmla="*/ 20212 w 48261"/>
                  <a:gd name="connsiteY19" fmla="*/ 18852 h 38065"/>
                  <a:gd name="connsiteX20" fmla="*/ 21007 w 48261"/>
                  <a:gd name="connsiteY20" fmla="*/ 19645 h 38065"/>
                  <a:gd name="connsiteX21" fmla="*/ 13460 w 48261"/>
                  <a:gd name="connsiteY21" fmla="*/ 28171 h 38065"/>
                  <a:gd name="connsiteX22" fmla="*/ 153 w 48261"/>
                  <a:gd name="connsiteY22" fmla="*/ 35109 h 38065"/>
                  <a:gd name="connsiteX23" fmla="*/ 153 w 48261"/>
                  <a:gd name="connsiteY23" fmla="*/ 38282 h 38065"/>
                  <a:gd name="connsiteX24" fmla="*/ 7501 w 48261"/>
                  <a:gd name="connsiteY24" fmla="*/ 37885 h 38065"/>
                  <a:gd name="connsiteX25" fmla="*/ 16240 w 48261"/>
                  <a:gd name="connsiteY25" fmla="*/ 38282 h 38065"/>
                  <a:gd name="connsiteX26" fmla="*/ 16240 w 48261"/>
                  <a:gd name="connsiteY26" fmla="*/ 35109 h 38065"/>
                  <a:gd name="connsiteX27" fmla="*/ 14453 w 48261"/>
                  <a:gd name="connsiteY27" fmla="*/ 33127 h 38065"/>
                  <a:gd name="connsiteX28" fmla="*/ 16836 w 48261"/>
                  <a:gd name="connsiteY28" fmla="*/ 28765 h 38065"/>
                  <a:gd name="connsiteX29" fmla="*/ 22993 w 48261"/>
                  <a:gd name="connsiteY29" fmla="*/ 22025 h 38065"/>
                  <a:gd name="connsiteX30" fmla="*/ 30738 w 48261"/>
                  <a:gd name="connsiteY30" fmla="*/ 30748 h 38065"/>
                  <a:gd name="connsiteX31" fmla="*/ 32327 w 48261"/>
                  <a:gd name="connsiteY31" fmla="*/ 33325 h 38065"/>
                  <a:gd name="connsiteX32" fmla="*/ 29944 w 48261"/>
                  <a:gd name="connsiteY32" fmla="*/ 35109 h 38065"/>
                  <a:gd name="connsiteX33" fmla="*/ 29944 w 48261"/>
                  <a:gd name="connsiteY33" fmla="*/ 38282 h 38065"/>
                  <a:gd name="connsiteX34" fmla="*/ 40073 w 48261"/>
                  <a:gd name="connsiteY34" fmla="*/ 37885 h 38065"/>
                  <a:gd name="connsiteX35" fmla="*/ 48414 w 48261"/>
                  <a:gd name="connsiteY35" fmla="*/ 38282 h 38065"/>
                  <a:gd name="connsiteX36" fmla="*/ 48414 w 48261"/>
                  <a:gd name="connsiteY36" fmla="*/ 35109 h 38065"/>
                  <a:gd name="connsiteX37" fmla="*/ 39874 w 48261"/>
                  <a:gd name="connsiteY37" fmla="*/ 32334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759" y="18456"/>
                    </a:moveTo>
                    <a:cubicBezTo>
                      <a:pt x="27561" y="18456"/>
                      <a:pt x="26965" y="17663"/>
                      <a:pt x="26965" y="17663"/>
                    </a:cubicBezTo>
                    <a:cubicBezTo>
                      <a:pt x="26965" y="17465"/>
                      <a:pt x="32923" y="11120"/>
                      <a:pt x="33717" y="10327"/>
                    </a:cubicBezTo>
                    <a:cubicBezTo>
                      <a:pt x="36697" y="6957"/>
                      <a:pt x="39874" y="3587"/>
                      <a:pt x="46825" y="3388"/>
                    </a:cubicBezTo>
                    <a:lnTo>
                      <a:pt x="46825" y="216"/>
                    </a:lnTo>
                    <a:cubicBezTo>
                      <a:pt x="44442" y="415"/>
                      <a:pt x="41860" y="613"/>
                      <a:pt x="39477" y="613"/>
                    </a:cubicBezTo>
                    <a:cubicBezTo>
                      <a:pt x="36697" y="613"/>
                      <a:pt x="33320" y="613"/>
                      <a:pt x="30738" y="216"/>
                    </a:cubicBezTo>
                    <a:lnTo>
                      <a:pt x="30738" y="3388"/>
                    </a:lnTo>
                    <a:cubicBezTo>
                      <a:pt x="32129" y="3785"/>
                      <a:pt x="32327" y="4578"/>
                      <a:pt x="32327" y="5371"/>
                    </a:cubicBezTo>
                    <a:cubicBezTo>
                      <a:pt x="32327" y="5569"/>
                      <a:pt x="32327" y="6957"/>
                      <a:pt x="31136" y="8543"/>
                    </a:cubicBezTo>
                    <a:lnTo>
                      <a:pt x="24979" y="15482"/>
                    </a:lnTo>
                    <a:lnTo>
                      <a:pt x="17630" y="6957"/>
                    </a:lnTo>
                    <a:cubicBezTo>
                      <a:pt x="16637" y="6164"/>
                      <a:pt x="16637" y="5569"/>
                      <a:pt x="16637" y="5371"/>
                    </a:cubicBezTo>
                    <a:cubicBezTo>
                      <a:pt x="16637" y="3983"/>
                      <a:pt x="17829" y="3388"/>
                      <a:pt x="19021" y="3388"/>
                    </a:cubicBezTo>
                    <a:lnTo>
                      <a:pt x="19021" y="216"/>
                    </a:lnTo>
                    <a:cubicBezTo>
                      <a:pt x="15644" y="613"/>
                      <a:pt x="12268" y="613"/>
                      <a:pt x="9090" y="613"/>
                    </a:cubicBezTo>
                    <a:cubicBezTo>
                      <a:pt x="6508" y="613"/>
                      <a:pt x="3132" y="613"/>
                      <a:pt x="550" y="216"/>
                    </a:cubicBezTo>
                    <a:lnTo>
                      <a:pt x="550" y="3388"/>
                    </a:lnTo>
                    <a:cubicBezTo>
                      <a:pt x="4522" y="3388"/>
                      <a:pt x="6906" y="3388"/>
                      <a:pt x="9090" y="6164"/>
                    </a:cubicBezTo>
                    <a:lnTo>
                      <a:pt x="20212" y="18852"/>
                    </a:lnTo>
                    <a:cubicBezTo>
                      <a:pt x="20212" y="18852"/>
                      <a:pt x="21007" y="19645"/>
                      <a:pt x="21007" y="19645"/>
                    </a:cubicBezTo>
                    <a:cubicBezTo>
                      <a:pt x="21007" y="19844"/>
                      <a:pt x="14254" y="27179"/>
                      <a:pt x="13460" y="28171"/>
                    </a:cubicBezTo>
                    <a:cubicBezTo>
                      <a:pt x="10083" y="31739"/>
                      <a:pt x="7104" y="34911"/>
                      <a:pt x="153" y="35109"/>
                    </a:cubicBezTo>
                    <a:lnTo>
                      <a:pt x="153" y="38282"/>
                    </a:lnTo>
                    <a:cubicBezTo>
                      <a:pt x="2735" y="38083"/>
                      <a:pt x="4721" y="37885"/>
                      <a:pt x="7501" y="37885"/>
                    </a:cubicBezTo>
                    <a:cubicBezTo>
                      <a:pt x="10083" y="37885"/>
                      <a:pt x="13658" y="38083"/>
                      <a:pt x="16240" y="38282"/>
                    </a:cubicBezTo>
                    <a:lnTo>
                      <a:pt x="16240" y="35109"/>
                    </a:lnTo>
                    <a:cubicBezTo>
                      <a:pt x="15247" y="34911"/>
                      <a:pt x="14453" y="34316"/>
                      <a:pt x="14453" y="33127"/>
                    </a:cubicBezTo>
                    <a:cubicBezTo>
                      <a:pt x="14453" y="31343"/>
                      <a:pt x="15446" y="30351"/>
                      <a:pt x="16836" y="28765"/>
                    </a:cubicBezTo>
                    <a:lnTo>
                      <a:pt x="22993" y="22025"/>
                    </a:lnTo>
                    <a:lnTo>
                      <a:pt x="30738" y="30748"/>
                    </a:lnTo>
                    <a:cubicBezTo>
                      <a:pt x="32327" y="32532"/>
                      <a:pt x="32327" y="32730"/>
                      <a:pt x="32327" y="33325"/>
                    </a:cubicBezTo>
                    <a:cubicBezTo>
                      <a:pt x="32327" y="35109"/>
                      <a:pt x="30341" y="35109"/>
                      <a:pt x="29944" y="35109"/>
                    </a:cubicBezTo>
                    <a:lnTo>
                      <a:pt x="29944" y="38282"/>
                    </a:lnTo>
                    <a:cubicBezTo>
                      <a:pt x="30738" y="38282"/>
                      <a:pt x="37094" y="37885"/>
                      <a:pt x="40073" y="37885"/>
                    </a:cubicBezTo>
                    <a:cubicBezTo>
                      <a:pt x="42853" y="37885"/>
                      <a:pt x="45634" y="38083"/>
                      <a:pt x="48414" y="38282"/>
                    </a:cubicBezTo>
                    <a:lnTo>
                      <a:pt x="48414" y="35109"/>
                    </a:lnTo>
                    <a:cubicBezTo>
                      <a:pt x="42655" y="35109"/>
                      <a:pt x="41860" y="34515"/>
                      <a:pt x="39874" y="3233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DDBC667-6EDC-28AD-587F-7A037DC24C69}"/>
                  </a:ext>
                </a:extLst>
              </p:cNvPr>
              <p:cNvSpPr/>
              <p:nvPr/>
            </p:nvSpPr>
            <p:spPr>
              <a:xfrm>
                <a:off x="3939911" y="2494316"/>
                <a:ext cx="85996" cy="85448"/>
              </a:xfrm>
              <a:custGeom>
                <a:avLst/>
                <a:gdLst>
                  <a:gd name="connsiteX0" fmla="*/ 51166 w 85996"/>
                  <a:gd name="connsiteY0" fmla="*/ 8999 h 85448"/>
                  <a:gd name="connsiteX1" fmla="*/ 53947 w 85996"/>
                  <a:gd name="connsiteY1" fmla="*/ 4240 h 85448"/>
                  <a:gd name="connsiteX2" fmla="*/ 61891 w 85996"/>
                  <a:gd name="connsiteY2" fmla="*/ 4042 h 85448"/>
                  <a:gd name="connsiteX3" fmla="*/ 80361 w 85996"/>
                  <a:gd name="connsiteY3" fmla="*/ 14352 h 85448"/>
                  <a:gd name="connsiteX4" fmla="*/ 79368 w 85996"/>
                  <a:gd name="connsiteY4" fmla="*/ 24463 h 85448"/>
                  <a:gd name="connsiteX5" fmla="*/ 78971 w 85996"/>
                  <a:gd name="connsiteY5" fmla="*/ 26842 h 85448"/>
                  <a:gd name="connsiteX6" fmla="*/ 80560 w 85996"/>
                  <a:gd name="connsiteY6" fmla="*/ 28626 h 85448"/>
                  <a:gd name="connsiteX7" fmla="*/ 82347 w 85996"/>
                  <a:gd name="connsiteY7" fmla="*/ 25652 h 85448"/>
                  <a:gd name="connsiteX8" fmla="*/ 85724 w 85996"/>
                  <a:gd name="connsiteY8" fmla="*/ 3646 h 85448"/>
                  <a:gd name="connsiteX9" fmla="*/ 86121 w 85996"/>
                  <a:gd name="connsiteY9" fmla="*/ 1465 h 85448"/>
                  <a:gd name="connsiteX10" fmla="*/ 82745 w 85996"/>
                  <a:gd name="connsiteY10" fmla="*/ 77 h 85448"/>
                  <a:gd name="connsiteX11" fmla="*/ 12636 w 85996"/>
                  <a:gd name="connsiteY11" fmla="*/ 77 h 85448"/>
                  <a:gd name="connsiteX12" fmla="*/ 8466 w 85996"/>
                  <a:gd name="connsiteY12" fmla="*/ 2654 h 85448"/>
                  <a:gd name="connsiteX13" fmla="*/ 919 w 85996"/>
                  <a:gd name="connsiteY13" fmla="*/ 24859 h 85448"/>
                  <a:gd name="connsiteX14" fmla="*/ 124 w 85996"/>
                  <a:gd name="connsiteY14" fmla="*/ 27238 h 85448"/>
                  <a:gd name="connsiteX15" fmla="*/ 1713 w 85996"/>
                  <a:gd name="connsiteY15" fmla="*/ 28626 h 85448"/>
                  <a:gd name="connsiteX16" fmla="*/ 3898 w 85996"/>
                  <a:gd name="connsiteY16" fmla="*/ 25850 h 85448"/>
                  <a:gd name="connsiteX17" fmla="*/ 32696 w 85996"/>
                  <a:gd name="connsiteY17" fmla="*/ 4042 h 85448"/>
                  <a:gd name="connsiteX18" fmla="*/ 37661 w 85996"/>
                  <a:gd name="connsiteY18" fmla="*/ 4042 h 85448"/>
                  <a:gd name="connsiteX19" fmla="*/ 41037 w 85996"/>
                  <a:gd name="connsiteY19" fmla="*/ 5628 h 85448"/>
                  <a:gd name="connsiteX20" fmla="*/ 40640 w 85996"/>
                  <a:gd name="connsiteY20" fmla="*/ 8206 h 85448"/>
                  <a:gd name="connsiteX21" fmla="*/ 23758 w 85996"/>
                  <a:gd name="connsiteY21" fmla="*/ 75613 h 85448"/>
                  <a:gd name="connsiteX22" fmla="*/ 8664 w 85996"/>
                  <a:gd name="connsiteY22" fmla="*/ 81560 h 85448"/>
                  <a:gd name="connsiteX23" fmla="*/ 3302 w 85996"/>
                  <a:gd name="connsiteY23" fmla="*/ 83940 h 85448"/>
                  <a:gd name="connsiteX24" fmla="*/ 5487 w 85996"/>
                  <a:gd name="connsiteY24" fmla="*/ 85526 h 85448"/>
                  <a:gd name="connsiteX25" fmla="*/ 15814 w 85996"/>
                  <a:gd name="connsiteY25" fmla="*/ 85327 h 85448"/>
                  <a:gd name="connsiteX26" fmla="*/ 26539 w 85996"/>
                  <a:gd name="connsiteY26" fmla="*/ 85129 h 85448"/>
                  <a:gd name="connsiteX27" fmla="*/ 37065 w 85996"/>
                  <a:gd name="connsiteY27" fmla="*/ 85327 h 85448"/>
                  <a:gd name="connsiteX28" fmla="*/ 47989 w 85996"/>
                  <a:gd name="connsiteY28" fmla="*/ 85526 h 85448"/>
                  <a:gd name="connsiteX29" fmla="*/ 50769 w 85996"/>
                  <a:gd name="connsiteY29" fmla="*/ 82948 h 85448"/>
                  <a:gd name="connsiteX30" fmla="*/ 46598 w 85996"/>
                  <a:gd name="connsiteY30" fmla="*/ 81560 h 85448"/>
                  <a:gd name="connsiteX31" fmla="*/ 38455 w 85996"/>
                  <a:gd name="connsiteY31" fmla="*/ 81362 h 85448"/>
                  <a:gd name="connsiteX32" fmla="*/ 33689 w 85996"/>
                  <a:gd name="connsiteY32" fmla="*/ 78587 h 85448"/>
                  <a:gd name="connsiteX33" fmla="*/ 34285 w 85996"/>
                  <a:gd name="connsiteY33" fmla="*/ 760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996" h="85448">
                    <a:moveTo>
                      <a:pt x="51166" y="8999"/>
                    </a:moveTo>
                    <a:cubicBezTo>
                      <a:pt x="51961" y="5430"/>
                      <a:pt x="52556" y="4637"/>
                      <a:pt x="53947" y="4240"/>
                    </a:cubicBezTo>
                    <a:cubicBezTo>
                      <a:pt x="55138" y="4042"/>
                      <a:pt x="59309" y="4042"/>
                      <a:pt x="61891" y="4042"/>
                    </a:cubicBezTo>
                    <a:cubicBezTo>
                      <a:pt x="74800" y="4042"/>
                      <a:pt x="80361" y="4637"/>
                      <a:pt x="80361" y="14352"/>
                    </a:cubicBezTo>
                    <a:cubicBezTo>
                      <a:pt x="80361" y="16334"/>
                      <a:pt x="79964" y="21290"/>
                      <a:pt x="79368" y="24463"/>
                    </a:cubicBezTo>
                    <a:cubicBezTo>
                      <a:pt x="79170" y="25057"/>
                      <a:pt x="78971" y="26445"/>
                      <a:pt x="78971" y="26842"/>
                    </a:cubicBezTo>
                    <a:cubicBezTo>
                      <a:pt x="78971" y="27635"/>
                      <a:pt x="79368" y="28626"/>
                      <a:pt x="80560" y="28626"/>
                    </a:cubicBezTo>
                    <a:cubicBezTo>
                      <a:pt x="81950" y="28626"/>
                      <a:pt x="82149" y="27436"/>
                      <a:pt x="82347" y="25652"/>
                    </a:cubicBezTo>
                    <a:lnTo>
                      <a:pt x="85724" y="3646"/>
                    </a:lnTo>
                    <a:cubicBezTo>
                      <a:pt x="85922" y="3249"/>
                      <a:pt x="86121" y="1861"/>
                      <a:pt x="86121" y="1465"/>
                    </a:cubicBezTo>
                    <a:cubicBezTo>
                      <a:pt x="86121" y="77"/>
                      <a:pt x="84731" y="77"/>
                      <a:pt x="82745" y="77"/>
                    </a:cubicBezTo>
                    <a:lnTo>
                      <a:pt x="12636" y="77"/>
                    </a:lnTo>
                    <a:cubicBezTo>
                      <a:pt x="9459" y="77"/>
                      <a:pt x="9459" y="275"/>
                      <a:pt x="8466" y="2654"/>
                    </a:cubicBezTo>
                    <a:lnTo>
                      <a:pt x="919" y="24859"/>
                    </a:lnTo>
                    <a:cubicBezTo>
                      <a:pt x="720" y="25057"/>
                      <a:pt x="124" y="26842"/>
                      <a:pt x="124" y="27238"/>
                    </a:cubicBezTo>
                    <a:cubicBezTo>
                      <a:pt x="124" y="27833"/>
                      <a:pt x="720" y="28626"/>
                      <a:pt x="1713" y="28626"/>
                    </a:cubicBezTo>
                    <a:cubicBezTo>
                      <a:pt x="2905" y="28626"/>
                      <a:pt x="3103" y="27833"/>
                      <a:pt x="3898" y="25850"/>
                    </a:cubicBezTo>
                    <a:cubicBezTo>
                      <a:pt x="10650" y="6421"/>
                      <a:pt x="14027" y="4042"/>
                      <a:pt x="32696" y="4042"/>
                    </a:cubicBezTo>
                    <a:lnTo>
                      <a:pt x="37661" y="4042"/>
                    </a:lnTo>
                    <a:cubicBezTo>
                      <a:pt x="41037" y="4042"/>
                      <a:pt x="41037" y="4637"/>
                      <a:pt x="41037" y="5628"/>
                    </a:cubicBezTo>
                    <a:cubicBezTo>
                      <a:pt x="41037" y="6421"/>
                      <a:pt x="40640" y="7809"/>
                      <a:pt x="40640" y="8206"/>
                    </a:cubicBezTo>
                    <a:lnTo>
                      <a:pt x="23758" y="75613"/>
                    </a:lnTo>
                    <a:cubicBezTo>
                      <a:pt x="22567" y="80173"/>
                      <a:pt x="22170" y="81560"/>
                      <a:pt x="8664" y="81560"/>
                    </a:cubicBezTo>
                    <a:cubicBezTo>
                      <a:pt x="4096" y="81560"/>
                      <a:pt x="3302" y="81560"/>
                      <a:pt x="3302" y="83940"/>
                    </a:cubicBezTo>
                    <a:cubicBezTo>
                      <a:pt x="3302" y="85526"/>
                      <a:pt x="4692" y="85526"/>
                      <a:pt x="5487" y="85526"/>
                    </a:cubicBezTo>
                    <a:cubicBezTo>
                      <a:pt x="8863" y="85526"/>
                      <a:pt x="12438" y="85327"/>
                      <a:pt x="15814" y="85327"/>
                    </a:cubicBezTo>
                    <a:cubicBezTo>
                      <a:pt x="19389" y="85327"/>
                      <a:pt x="22964" y="85129"/>
                      <a:pt x="26539" y="85129"/>
                    </a:cubicBezTo>
                    <a:cubicBezTo>
                      <a:pt x="30114" y="85129"/>
                      <a:pt x="33689" y="85327"/>
                      <a:pt x="37065" y="85327"/>
                    </a:cubicBezTo>
                    <a:cubicBezTo>
                      <a:pt x="40640" y="85327"/>
                      <a:pt x="44612" y="85526"/>
                      <a:pt x="47989" y="85526"/>
                    </a:cubicBezTo>
                    <a:cubicBezTo>
                      <a:pt x="49379" y="85526"/>
                      <a:pt x="50769" y="85526"/>
                      <a:pt x="50769" y="82948"/>
                    </a:cubicBezTo>
                    <a:cubicBezTo>
                      <a:pt x="50769" y="81560"/>
                      <a:pt x="49776" y="81560"/>
                      <a:pt x="46598" y="81560"/>
                    </a:cubicBezTo>
                    <a:cubicBezTo>
                      <a:pt x="43421" y="81560"/>
                      <a:pt x="41832" y="81560"/>
                      <a:pt x="38455" y="81362"/>
                    </a:cubicBezTo>
                    <a:cubicBezTo>
                      <a:pt x="34880" y="80966"/>
                      <a:pt x="33689" y="80569"/>
                      <a:pt x="33689" y="78587"/>
                    </a:cubicBezTo>
                    <a:cubicBezTo>
                      <a:pt x="33689" y="78388"/>
                      <a:pt x="33689" y="77794"/>
                      <a:pt x="34285" y="7600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29" name="Graphic 76">
                <a:extLst>
                  <a:ext uri="{FF2B5EF4-FFF2-40B4-BE49-F238E27FC236}">
                    <a16:creationId xmlns:a16="http://schemas.microsoft.com/office/drawing/2014/main" id="{1CDFE7F6-50B7-C07A-0212-889DE8DE5836}"/>
                  </a:ext>
                </a:extLst>
              </p:cNvPr>
              <p:cNvGrpSpPr/>
              <p:nvPr/>
            </p:nvGrpSpPr>
            <p:grpSpPr>
              <a:xfrm>
                <a:off x="4014112" y="2537013"/>
                <a:ext cx="274979" cy="78707"/>
                <a:chOff x="16007992" y="1962707"/>
                <a:chExt cx="274979" cy="78707"/>
              </a:xfrm>
              <a:solidFill>
                <a:schemeClr val="tx1"/>
              </a:solidFill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7E44445E-5358-A236-3149-AA57320E131C}"/>
                    </a:ext>
                  </a:extLst>
                </p:cNvPr>
                <p:cNvSpPr/>
                <p:nvPr/>
              </p:nvSpPr>
              <p:spPr>
                <a:xfrm>
                  <a:off x="16007992" y="1985109"/>
                  <a:ext cx="37933" cy="40047"/>
                </a:xfrm>
                <a:custGeom>
                  <a:avLst/>
                  <a:gdLst>
                    <a:gd name="connsiteX0" fmla="*/ 35681 w 37933"/>
                    <a:gd name="connsiteY0" fmla="*/ 19309 h 40047"/>
                    <a:gd name="connsiteX1" fmla="*/ 38064 w 37933"/>
                    <a:gd name="connsiteY1" fmla="*/ 17327 h 40047"/>
                    <a:gd name="connsiteX2" fmla="*/ 20587 w 37933"/>
                    <a:gd name="connsiteY2" fmla="*/ 79 h 40047"/>
                    <a:gd name="connsiteX3" fmla="*/ 130 w 37933"/>
                    <a:gd name="connsiteY3" fmla="*/ 20102 h 40047"/>
                    <a:gd name="connsiteX4" fmla="*/ 21778 w 37933"/>
                    <a:gd name="connsiteY4" fmla="*/ 40126 h 40047"/>
                    <a:gd name="connsiteX5" fmla="*/ 38064 w 37933"/>
                    <a:gd name="connsiteY5" fmla="*/ 28826 h 40047"/>
                    <a:gd name="connsiteX6" fmla="*/ 36674 w 37933"/>
                    <a:gd name="connsiteY6" fmla="*/ 27438 h 40047"/>
                    <a:gd name="connsiteX7" fmla="*/ 35085 w 37933"/>
                    <a:gd name="connsiteY7" fmla="*/ 28826 h 40047"/>
                    <a:gd name="connsiteX8" fmla="*/ 22374 w 37933"/>
                    <a:gd name="connsiteY8" fmla="*/ 37351 h 40047"/>
                    <a:gd name="connsiteX9" fmla="*/ 11649 w 37933"/>
                    <a:gd name="connsiteY9" fmla="*/ 32196 h 40047"/>
                    <a:gd name="connsiteX10" fmla="*/ 8273 w 37933"/>
                    <a:gd name="connsiteY10" fmla="*/ 19309 h 40047"/>
                    <a:gd name="connsiteX11" fmla="*/ 8273 w 37933"/>
                    <a:gd name="connsiteY11" fmla="*/ 16930 h 40047"/>
                    <a:gd name="connsiteX12" fmla="*/ 20587 w 37933"/>
                    <a:gd name="connsiteY12" fmla="*/ 2458 h 40047"/>
                    <a:gd name="connsiteX13" fmla="*/ 31907 w 37933"/>
                    <a:gd name="connsiteY13" fmla="*/ 16930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933" h="40047">
                      <a:moveTo>
                        <a:pt x="35681" y="19309"/>
                      </a:moveTo>
                      <a:cubicBezTo>
                        <a:pt x="37468" y="19309"/>
                        <a:pt x="38064" y="19309"/>
                        <a:pt x="38064" y="17327"/>
                      </a:cubicBezTo>
                      <a:cubicBezTo>
                        <a:pt x="38064" y="9595"/>
                        <a:pt x="33695" y="79"/>
                        <a:pt x="20587" y="79"/>
                      </a:cubicBezTo>
                      <a:cubicBezTo>
                        <a:pt x="9067" y="79"/>
                        <a:pt x="130" y="9198"/>
                        <a:pt x="130" y="20102"/>
                      </a:cubicBezTo>
                      <a:cubicBezTo>
                        <a:pt x="130" y="31205"/>
                        <a:pt x="10060" y="40126"/>
                        <a:pt x="21778" y="40126"/>
                      </a:cubicBezTo>
                      <a:cubicBezTo>
                        <a:pt x="33695" y="40126"/>
                        <a:pt x="38064" y="30610"/>
                        <a:pt x="38064" y="28826"/>
                      </a:cubicBezTo>
                      <a:cubicBezTo>
                        <a:pt x="38064" y="28429"/>
                        <a:pt x="37865" y="27438"/>
                        <a:pt x="36674" y="27438"/>
                      </a:cubicBezTo>
                      <a:cubicBezTo>
                        <a:pt x="35482" y="27438"/>
                        <a:pt x="35283" y="28033"/>
                        <a:pt x="35085" y="28826"/>
                      </a:cubicBezTo>
                      <a:cubicBezTo>
                        <a:pt x="32304" y="36161"/>
                        <a:pt x="25552" y="37351"/>
                        <a:pt x="22374" y="37351"/>
                      </a:cubicBezTo>
                      <a:cubicBezTo>
                        <a:pt x="18203" y="37351"/>
                        <a:pt x="14231" y="35566"/>
                        <a:pt x="11649" y="32196"/>
                      </a:cubicBezTo>
                      <a:cubicBezTo>
                        <a:pt x="8273" y="28033"/>
                        <a:pt x="8273" y="22680"/>
                        <a:pt x="8273" y="19309"/>
                      </a:cubicBezTo>
                      <a:close/>
                      <a:moveTo>
                        <a:pt x="8273" y="16930"/>
                      </a:moveTo>
                      <a:cubicBezTo>
                        <a:pt x="9266" y="4440"/>
                        <a:pt x="17210" y="2458"/>
                        <a:pt x="20587" y="2458"/>
                      </a:cubicBezTo>
                      <a:cubicBezTo>
                        <a:pt x="31510" y="2458"/>
                        <a:pt x="31907" y="14750"/>
                        <a:pt x="31907" y="16930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C8C1D610-3E4A-E82B-8CEB-A7682E767FF6}"/>
                    </a:ext>
                  </a:extLst>
                </p:cNvPr>
                <p:cNvSpPr/>
                <p:nvPr/>
              </p:nvSpPr>
              <p:spPr>
                <a:xfrm>
                  <a:off x="16054284" y="1985506"/>
                  <a:ext cx="74477" cy="38858"/>
                </a:xfrm>
                <a:custGeom>
                  <a:avLst/>
                  <a:gdLst>
                    <a:gd name="connsiteX0" fmla="*/ 68057 w 74477"/>
                    <a:gd name="connsiteY0" fmla="*/ 12172 h 38858"/>
                    <a:gd name="connsiteX1" fmla="*/ 54750 w 74477"/>
                    <a:gd name="connsiteY1" fmla="*/ 79 h 38858"/>
                    <a:gd name="connsiteX2" fmla="*/ 40649 w 74477"/>
                    <a:gd name="connsiteY2" fmla="*/ 8207 h 38858"/>
                    <a:gd name="connsiteX3" fmla="*/ 27541 w 74477"/>
                    <a:gd name="connsiteY3" fmla="*/ 79 h 38858"/>
                    <a:gd name="connsiteX4" fmla="*/ 13242 w 74477"/>
                    <a:gd name="connsiteY4" fmla="*/ 8604 h 38858"/>
                    <a:gd name="connsiteX5" fmla="*/ 13043 w 74477"/>
                    <a:gd name="connsiteY5" fmla="*/ 8604 h 38858"/>
                    <a:gd name="connsiteX6" fmla="*/ 13043 w 74477"/>
                    <a:gd name="connsiteY6" fmla="*/ 79 h 38858"/>
                    <a:gd name="connsiteX7" fmla="*/ 134 w 74477"/>
                    <a:gd name="connsiteY7" fmla="*/ 1070 h 38858"/>
                    <a:gd name="connsiteX8" fmla="*/ 134 w 74477"/>
                    <a:gd name="connsiteY8" fmla="*/ 4242 h 38858"/>
                    <a:gd name="connsiteX9" fmla="*/ 6688 w 74477"/>
                    <a:gd name="connsiteY9" fmla="*/ 9198 h 38858"/>
                    <a:gd name="connsiteX10" fmla="*/ 6688 w 74477"/>
                    <a:gd name="connsiteY10" fmla="*/ 31998 h 38858"/>
                    <a:gd name="connsiteX11" fmla="*/ 134 w 74477"/>
                    <a:gd name="connsiteY11" fmla="*/ 35765 h 38858"/>
                    <a:gd name="connsiteX12" fmla="*/ 134 w 74477"/>
                    <a:gd name="connsiteY12" fmla="*/ 38937 h 38858"/>
                    <a:gd name="connsiteX13" fmla="*/ 10263 w 74477"/>
                    <a:gd name="connsiteY13" fmla="*/ 38540 h 38858"/>
                    <a:gd name="connsiteX14" fmla="*/ 20392 w 74477"/>
                    <a:gd name="connsiteY14" fmla="*/ 38937 h 38858"/>
                    <a:gd name="connsiteX15" fmla="*/ 20392 w 74477"/>
                    <a:gd name="connsiteY15" fmla="*/ 35765 h 38858"/>
                    <a:gd name="connsiteX16" fmla="*/ 13837 w 74477"/>
                    <a:gd name="connsiteY16" fmla="*/ 31998 h 38858"/>
                    <a:gd name="connsiteX17" fmla="*/ 13837 w 74477"/>
                    <a:gd name="connsiteY17" fmla="*/ 16137 h 38858"/>
                    <a:gd name="connsiteX18" fmla="*/ 26946 w 74477"/>
                    <a:gd name="connsiteY18" fmla="*/ 2458 h 38858"/>
                    <a:gd name="connsiteX19" fmla="*/ 33897 w 74477"/>
                    <a:gd name="connsiteY19" fmla="*/ 11776 h 38858"/>
                    <a:gd name="connsiteX20" fmla="*/ 33897 w 74477"/>
                    <a:gd name="connsiteY20" fmla="*/ 31998 h 38858"/>
                    <a:gd name="connsiteX21" fmla="*/ 27343 w 74477"/>
                    <a:gd name="connsiteY21" fmla="*/ 35765 h 38858"/>
                    <a:gd name="connsiteX22" fmla="*/ 27343 w 74477"/>
                    <a:gd name="connsiteY22" fmla="*/ 38937 h 38858"/>
                    <a:gd name="connsiteX23" fmla="*/ 37273 w 74477"/>
                    <a:gd name="connsiteY23" fmla="*/ 38540 h 38858"/>
                    <a:gd name="connsiteX24" fmla="*/ 47601 w 74477"/>
                    <a:gd name="connsiteY24" fmla="*/ 38937 h 38858"/>
                    <a:gd name="connsiteX25" fmla="*/ 47601 w 74477"/>
                    <a:gd name="connsiteY25" fmla="*/ 35765 h 38858"/>
                    <a:gd name="connsiteX26" fmla="*/ 40848 w 74477"/>
                    <a:gd name="connsiteY26" fmla="*/ 31998 h 38858"/>
                    <a:gd name="connsiteX27" fmla="*/ 40848 w 74477"/>
                    <a:gd name="connsiteY27" fmla="*/ 16137 h 38858"/>
                    <a:gd name="connsiteX28" fmla="*/ 53956 w 74477"/>
                    <a:gd name="connsiteY28" fmla="*/ 2458 h 38858"/>
                    <a:gd name="connsiteX29" fmla="*/ 61106 w 74477"/>
                    <a:gd name="connsiteY29" fmla="*/ 11776 h 38858"/>
                    <a:gd name="connsiteX30" fmla="*/ 61106 w 74477"/>
                    <a:gd name="connsiteY30" fmla="*/ 31998 h 38858"/>
                    <a:gd name="connsiteX31" fmla="*/ 54353 w 74477"/>
                    <a:gd name="connsiteY31" fmla="*/ 35765 h 38858"/>
                    <a:gd name="connsiteX32" fmla="*/ 54353 w 74477"/>
                    <a:gd name="connsiteY32" fmla="*/ 38937 h 38858"/>
                    <a:gd name="connsiteX33" fmla="*/ 64482 w 74477"/>
                    <a:gd name="connsiteY33" fmla="*/ 38540 h 38858"/>
                    <a:gd name="connsiteX34" fmla="*/ 74611 w 74477"/>
                    <a:gd name="connsiteY34" fmla="*/ 38937 h 38858"/>
                    <a:gd name="connsiteX35" fmla="*/ 74611 w 74477"/>
                    <a:gd name="connsiteY35" fmla="*/ 35765 h 38858"/>
                    <a:gd name="connsiteX36" fmla="*/ 68057 w 74477"/>
                    <a:gd name="connsiteY36" fmla="*/ 31998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57" y="12172"/>
                      </a:moveTo>
                      <a:cubicBezTo>
                        <a:pt x="68057" y="4440"/>
                        <a:pt x="64284" y="79"/>
                        <a:pt x="54750" y="79"/>
                      </a:cubicBezTo>
                      <a:cubicBezTo>
                        <a:pt x="47799" y="79"/>
                        <a:pt x="43033" y="3845"/>
                        <a:pt x="40649" y="8207"/>
                      </a:cubicBezTo>
                      <a:cubicBezTo>
                        <a:pt x="38862" y="2061"/>
                        <a:pt x="34095" y="79"/>
                        <a:pt x="27541" y="79"/>
                      </a:cubicBezTo>
                      <a:cubicBezTo>
                        <a:pt x="20392" y="79"/>
                        <a:pt x="15625" y="4044"/>
                        <a:pt x="13242" y="8604"/>
                      </a:cubicBezTo>
                      <a:lnTo>
                        <a:pt x="13043" y="8604"/>
                      </a:lnTo>
                      <a:lnTo>
                        <a:pt x="13043" y="79"/>
                      </a:lnTo>
                      <a:lnTo>
                        <a:pt x="134" y="1070"/>
                      </a:lnTo>
                      <a:lnTo>
                        <a:pt x="134" y="4242"/>
                      </a:lnTo>
                      <a:cubicBezTo>
                        <a:pt x="6092" y="4242"/>
                        <a:pt x="6688" y="4837"/>
                        <a:pt x="6688" y="9198"/>
                      </a:cubicBezTo>
                      <a:lnTo>
                        <a:pt x="6688" y="31998"/>
                      </a:lnTo>
                      <a:cubicBezTo>
                        <a:pt x="6688" y="35765"/>
                        <a:pt x="5893" y="35765"/>
                        <a:pt x="134" y="35765"/>
                      </a:cubicBezTo>
                      <a:lnTo>
                        <a:pt x="134" y="38937"/>
                      </a:lnTo>
                      <a:cubicBezTo>
                        <a:pt x="332" y="38937"/>
                        <a:pt x="6489" y="38540"/>
                        <a:pt x="10263" y="38540"/>
                      </a:cubicBezTo>
                      <a:cubicBezTo>
                        <a:pt x="13440" y="38540"/>
                        <a:pt x="19597" y="38937"/>
                        <a:pt x="20392" y="38937"/>
                      </a:cubicBezTo>
                      <a:lnTo>
                        <a:pt x="20392" y="35765"/>
                      </a:lnTo>
                      <a:cubicBezTo>
                        <a:pt x="14632" y="35765"/>
                        <a:pt x="13837" y="35765"/>
                        <a:pt x="13837" y="31998"/>
                      </a:cubicBezTo>
                      <a:lnTo>
                        <a:pt x="13837" y="16137"/>
                      </a:lnTo>
                      <a:cubicBezTo>
                        <a:pt x="13837" y="6819"/>
                        <a:pt x="20987" y="2458"/>
                        <a:pt x="26946" y="2458"/>
                      </a:cubicBezTo>
                      <a:cubicBezTo>
                        <a:pt x="33102" y="2458"/>
                        <a:pt x="33897" y="7414"/>
                        <a:pt x="33897" y="11776"/>
                      </a:cubicBezTo>
                      <a:lnTo>
                        <a:pt x="33897" y="31998"/>
                      </a:lnTo>
                      <a:cubicBezTo>
                        <a:pt x="33897" y="35765"/>
                        <a:pt x="33102" y="35765"/>
                        <a:pt x="27343" y="35765"/>
                      </a:cubicBezTo>
                      <a:lnTo>
                        <a:pt x="27343" y="38937"/>
                      </a:lnTo>
                      <a:cubicBezTo>
                        <a:pt x="27541" y="38937"/>
                        <a:pt x="33698" y="38540"/>
                        <a:pt x="37273" y="38540"/>
                      </a:cubicBezTo>
                      <a:cubicBezTo>
                        <a:pt x="40649" y="38540"/>
                        <a:pt x="46806" y="38937"/>
                        <a:pt x="47601" y="38937"/>
                      </a:cubicBezTo>
                      <a:lnTo>
                        <a:pt x="47601" y="35765"/>
                      </a:lnTo>
                      <a:cubicBezTo>
                        <a:pt x="41841" y="35765"/>
                        <a:pt x="40848" y="35765"/>
                        <a:pt x="40848" y="31998"/>
                      </a:cubicBezTo>
                      <a:lnTo>
                        <a:pt x="40848" y="16137"/>
                      </a:lnTo>
                      <a:cubicBezTo>
                        <a:pt x="40848" y="6819"/>
                        <a:pt x="48196" y="2458"/>
                        <a:pt x="53956" y="2458"/>
                      </a:cubicBezTo>
                      <a:cubicBezTo>
                        <a:pt x="60311" y="2458"/>
                        <a:pt x="61106" y="7414"/>
                        <a:pt x="61106" y="11776"/>
                      </a:cubicBezTo>
                      <a:lnTo>
                        <a:pt x="61106" y="31998"/>
                      </a:lnTo>
                      <a:cubicBezTo>
                        <a:pt x="61106" y="35765"/>
                        <a:pt x="60113" y="35765"/>
                        <a:pt x="54353" y="35765"/>
                      </a:cubicBezTo>
                      <a:lnTo>
                        <a:pt x="54353" y="38937"/>
                      </a:lnTo>
                      <a:cubicBezTo>
                        <a:pt x="54552" y="38937"/>
                        <a:pt x="60709" y="38540"/>
                        <a:pt x="64482" y="38540"/>
                      </a:cubicBezTo>
                      <a:cubicBezTo>
                        <a:pt x="67660" y="38540"/>
                        <a:pt x="73817" y="38937"/>
                        <a:pt x="74611" y="38937"/>
                      </a:cubicBezTo>
                      <a:lnTo>
                        <a:pt x="74611" y="35765"/>
                      </a:lnTo>
                      <a:cubicBezTo>
                        <a:pt x="68852" y="35765"/>
                        <a:pt x="68057" y="35765"/>
                        <a:pt x="68057" y="31998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2529511-EAC3-E910-C3C6-8E6766C79A00}"/>
                    </a:ext>
                  </a:extLst>
                </p:cNvPr>
                <p:cNvSpPr/>
                <p:nvPr/>
              </p:nvSpPr>
              <p:spPr>
                <a:xfrm>
                  <a:off x="16141622" y="2014253"/>
                  <a:ext cx="11320" cy="27161"/>
                </a:xfrm>
                <a:custGeom>
                  <a:avLst/>
                  <a:gdLst>
                    <a:gd name="connsiteX0" fmla="*/ 8879 w 11320"/>
                    <a:gd name="connsiteY0" fmla="*/ 8802 h 27161"/>
                    <a:gd name="connsiteX1" fmla="*/ 2126 w 11320"/>
                    <a:gd name="connsiteY1" fmla="*/ 24861 h 27161"/>
                    <a:gd name="connsiteX2" fmla="*/ 1530 w 11320"/>
                    <a:gd name="connsiteY2" fmla="*/ 26050 h 27161"/>
                    <a:gd name="connsiteX3" fmla="*/ 2722 w 11320"/>
                    <a:gd name="connsiteY3" fmla="*/ 27240 h 27161"/>
                    <a:gd name="connsiteX4" fmla="*/ 11461 w 11320"/>
                    <a:gd name="connsiteY4" fmla="*/ 9595 h 27161"/>
                    <a:gd name="connsiteX5" fmla="*/ 5304 w 11320"/>
                    <a:gd name="connsiteY5" fmla="*/ 79 h 27161"/>
                    <a:gd name="connsiteX6" fmla="*/ 140 w 11320"/>
                    <a:gd name="connsiteY6" fmla="*/ 5233 h 27161"/>
                    <a:gd name="connsiteX7" fmla="*/ 5304 w 11320"/>
                    <a:gd name="connsiteY7" fmla="*/ 10190 h 27161"/>
                    <a:gd name="connsiteX8" fmla="*/ 8879 w 11320"/>
                    <a:gd name="connsiteY8" fmla="*/ 8802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879" y="8802"/>
                      </a:moveTo>
                      <a:cubicBezTo>
                        <a:pt x="8879" y="11181"/>
                        <a:pt x="8879" y="18715"/>
                        <a:pt x="2126" y="24861"/>
                      </a:cubicBezTo>
                      <a:cubicBezTo>
                        <a:pt x="1729" y="25257"/>
                        <a:pt x="1530" y="25455"/>
                        <a:pt x="1530" y="26050"/>
                      </a:cubicBezTo>
                      <a:cubicBezTo>
                        <a:pt x="1530" y="26447"/>
                        <a:pt x="2126" y="27240"/>
                        <a:pt x="2722" y="27240"/>
                      </a:cubicBezTo>
                      <a:cubicBezTo>
                        <a:pt x="3914" y="27240"/>
                        <a:pt x="11461" y="20301"/>
                        <a:pt x="11461" y="9595"/>
                      </a:cubicBezTo>
                      <a:cubicBezTo>
                        <a:pt x="11461" y="4440"/>
                        <a:pt x="9475" y="79"/>
                        <a:pt x="5304" y="79"/>
                      </a:cubicBezTo>
                      <a:cubicBezTo>
                        <a:pt x="2126" y="79"/>
                        <a:pt x="140" y="2458"/>
                        <a:pt x="140" y="5233"/>
                      </a:cubicBezTo>
                      <a:cubicBezTo>
                        <a:pt x="140" y="7216"/>
                        <a:pt x="1530" y="10190"/>
                        <a:pt x="5304" y="10190"/>
                      </a:cubicBezTo>
                      <a:cubicBezTo>
                        <a:pt x="7489" y="10190"/>
                        <a:pt x="8879" y="8802"/>
                        <a:pt x="8879" y="8802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64BFF430-F19A-994E-0937-38EDBA7D91D2}"/>
                    </a:ext>
                  </a:extLst>
                </p:cNvPr>
                <p:cNvSpPr/>
                <p:nvPr/>
              </p:nvSpPr>
              <p:spPr>
                <a:xfrm>
                  <a:off x="16165843" y="1985506"/>
                  <a:ext cx="74477" cy="38858"/>
                </a:xfrm>
                <a:custGeom>
                  <a:avLst/>
                  <a:gdLst>
                    <a:gd name="connsiteX0" fmla="*/ 68066 w 74477"/>
                    <a:gd name="connsiteY0" fmla="*/ 12172 h 38858"/>
                    <a:gd name="connsiteX1" fmla="*/ 54759 w 74477"/>
                    <a:gd name="connsiteY1" fmla="*/ 79 h 38858"/>
                    <a:gd name="connsiteX2" fmla="*/ 40658 w 74477"/>
                    <a:gd name="connsiteY2" fmla="*/ 8207 h 38858"/>
                    <a:gd name="connsiteX3" fmla="*/ 27550 w 74477"/>
                    <a:gd name="connsiteY3" fmla="*/ 79 h 38858"/>
                    <a:gd name="connsiteX4" fmla="*/ 13250 w 74477"/>
                    <a:gd name="connsiteY4" fmla="*/ 8604 h 38858"/>
                    <a:gd name="connsiteX5" fmla="*/ 13052 w 74477"/>
                    <a:gd name="connsiteY5" fmla="*/ 8604 h 38858"/>
                    <a:gd name="connsiteX6" fmla="*/ 13052 w 74477"/>
                    <a:gd name="connsiteY6" fmla="*/ 79 h 38858"/>
                    <a:gd name="connsiteX7" fmla="*/ 142 w 74477"/>
                    <a:gd name="connsiteY7" fmla="*/ 1070 h 38858"/>
                    <a:gd name="connsiteX8" fmla="*/ 142 w 74477"/>
                    <a:gd name="connsiteY8" fmla="*/ 4242 h 38858"/>
                    <a:gd name="connsiteX9" fmla="*/ 6696 w 74477"/>
                    <a:gd name="connsiteY9" fmla="*/ 9198 h 38858"/>
                    <a:gd name="connsiteX10" fmla="*/ 6696 w 74477"/>
                    <a:gd name="connsiteY10" fmla="*/ 31998 h 38858"/>
                    <a:gd name="connsiteX11" fmla="*/ 142 w 74477"/>
                    <a:gd name="connsiteY11" fmla="*/ 35765 h 38858"/>
                    <a:gd name="connsiteX12" fmla="*/ 142 w 74477"/>
                    <a:gd name="connsiteY12" fmla="*/ 38937 h 38858"/>
                    <a:gd name="connsiteX13" fmla="*/ 10271 w 74477"/>
                    <a:gd name="connsiteY13" fmla="*/ 38540 h 38858"/>
                    <a:gd name="connsiteX14" fmla="*/ 20400 w 74477"/>
                    <a:gd name="connsiteY14" fmla="*/ 38937 h 38858"/>
                    <a:gd name="connsiteX15" fmla="*/ 20400 w 74477"/>
                    <a:gd name="connsiteY15" fmla="*/ 35765 h 38858"/>
                    <a:gd name="connsiteX16" fmla="*/ 13846 w 74477"/>
                    <a:gd name="connsiteY16" fmla="*/ 31998 h 38858"/>
                    <a:gd name="connsiteX17" fmla="*/ 13846 w 74477"/>
                    <a:gd name="connsiteY17" fmla="*/ 16137 h 38858"/>
                    <a:gd name="connsiteX18" fmla="*/ 26954 w 74477"/>
                    <a:gd name="connsiteY18" fmla="*/ 2458 h 38858"/>
                    <a:gd name="connsiteX19" fmla="*/ 33906 w 74477"/>
                    <a:gd name="connsiteY19" fmla="*/ 11776 h 38858"/>
                    <a:gd name="connsiteX20" fmla="*/ 33906 w 74477"/>
                    <a:gd name="connsiteY20" fmla="*/ 31998 h 38858"/>
                    <a:gd name="connsiteX21" fmla="*/ 27352 w 74477"/>
                    <a:gd name="connsiteY21" fmla="*/ 35765 h 38858"/>
                    <a:gd name="connsiteX22" fmla="*/ 27352 w 74477"/>
                    <a:gd name="connsiteY22" fmla="*/ 38937 h 38858"/>
                    <a:gd name="connsiteX23" fmla="*/ 37282 w 74477"/>
                    <a:gd name="connsiteY23" fmla="*/ 38540 h 38858"/>
                    <a:gd name="connsiteX24" fmla="*/ 47609 w 74477"/>
                    <a:gd name="connsiteY24" fmla="*/ 38937 h 38858"/>
                    <a:gd name="connsiteX25" fmla="*/ 47609 w 74477"/>
                    <a:gd name="connsiteY25" fmla="*/ 35765 h 38858"/>
                    <a:gd name="connsiteX26" fmla="*/ 40857 w 74477"/>
                    <a:gd name="connsiteY26" fmla="*/ 31998 h 38858"/>
                    <a:gd name="connsiteX27" fmla="*/ 40857 w 74477"/>
                    <a:gd name="connsiteY27" fmla="*/ 16137 h 38858"/>
                    <a:gd name="connsiteX28" fmla="*/ 53965 w 74477"/>
                    <a:gd name="connsiteY28" fmla="*/ 2458 h 38858"/>
                    <a:gd name="connsiteX29" fmla="*/ 61115 w 74477"/>
                    <a:gd name="connsiteY29" fmla="*/ 11776 h 38858"/>
                    <a:gd name="connsiteX30" fmla="*/ 61115 w 74477"/>
                    <a:gd name="connsiteY30" fmla="*/ 31998 h 38858"/>
                    <a:gd name="connsiteX31" fmla="*/ 54362 w 74477"/>
                    <a:gd name="connsiteY31" fmla="*/ 35765 h 38858"/>
                    <a:gd name="connsiteX32" fmla="*/ 54362 w 74477"/>
                    <a:gd name="connsiteY32" fmla="*/ 38937 h 38858"/>
                    <a:gd name="connsiteX33" fmla="*/ 64491 w 74477"/>
                    <a:gd name="connsiteY33" fmla="*/ 38540 h 38858"/>
                    <a:gd name="connsiteX34" fmla="*/ 74620 w 74477"/>
                    <a:gd name="connsiteY34" fmla="*/ 38937 h 38858"/>
                    <a:gd name="connsiteX35" fmla="*/ 74620 w 74477"/>
                    <a:gd name="connsiteY35" fmla="*/ 35765 h 38858"/>
                    <a:gd name="connsiteX36" fmla="*/ 68066 w 74477"/>
                    <a:gd name="connsiteY36" fmla="*/ 31998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66" y="12172"/>
                      </a:moveTo>
                      <a:cubicBezTo>
                        <a:pt x="68066" y="4440"/>
                        <a:pt x="64292" y="79"/>
                        <a:pt x="54759" y="79"/>
                      </a:cubicBezTo>
                      <a:cubicBezTo>
                        <a:pt x="47808" y="79"/>
                        <a:pt x="43041" y="3845"/>
                        <a:pt x="40658" y="8207"/>
                      </a:cubicBezTo>
                      <a:cubicBezTo>
                        <a:pt x="38871" y="2061"/>
                        <a:pt x="34104" y="79"/>
                        <a:pt x="27550" y="79"/>
                      </a:cubicBezTo>
                      <a:cubicBezTo>
                        <a:pt x="20400" y="79"/>
                        <a:pt x="15634" y="4044"/>
                        <a:pt x="13250" y="8604"/>
                      </a:cubicBezTo>
                      <a:lnTo>
                        <a:pt x="13052" y="8604"/>
                      </a:lnTo>
                      <a:lnTo>
                        <a:pt x="13052" y="79"/>
                      </a:lnTo>
                      <a:lnTo>
                        <a:pt x="142" y="1070"/>
                      </a:lnTo>
                      <a:lnTo>
                        <a:pt x="142" y="4242"/>
                      </a:lnTo>
                      <a:cubicBezTo>
                        <a:pt x="6101" y="4242"/>
                        <a:pt x="6696" y="4837"/>
                        <a:pt x="6696" y="9198"/>
                      </a:cubicBezTo>
                      <a:lnTo>
                        <a:pt x="6696" y="31998"/>
                      </a:lnTo>
                      <a:cubicBezTo>
                        <a:pt x="6696" y="35765"/>
                        <a:pt x="5902" y="35765"/>
                        <a:pt x="142" y="35765"/>
                      </a:cubicBezTo>
                      <a:lnTo>
                        <a:pt x="142" y="38937"/>
                      </a:lnTo>
                      <a:cubicBezTo>
                        <a:pt x="341" y="38937"/>
                        <a:pt x="6498" y="38540"/>
                        <a:pt x="10271" y="38540"/>
                      </a:cubicBezTo>
                      <a:cubicBezTo>
                        <a:pt x="13449" y="38540"/>
                        <a:pt x="19606" y="38937"/>
                        <a:pt x="20400" y="38937"/>
                      </a:cubicBezTo>
                      <a:lnTo>
                        <a:pt x="20400" y="35765"/>
                      </a:lnTo>
                      <a:cubicBezTo>
                        <a:pt x="14641" y="35765"/>
                        <a:pt x="13846" y="35765"/>
                        <a:pt x="13846" y="31998"/>
                      </a:cubicBezTo>
                      <a:lnTo>
                        <a:pt x="13846" y="16137"/>
                      </a:lnTo>
                      <a:cubicBezTo>
                        <a:pt x="13846" y="6819"/>
                        <a:pt x="20996" y="2458"/>
                        <a:pt x="26954" y="2458"/>
                      </a:cubicBezTo>
                      <a:cubicBezTo>
                        <a:pt x="33111" y="2458"/>
                        <a:pt x="33906" y="7414"/>
                        <a:pt x="33906" y="11776"/>
                      </a:cubicBezTo>
                      <a:lnTo>
                        <a:pt x="33906" y="31998"/>
                      </a:lnTo>
                      <a:cubicBezTo>
                        <a:pt x="33906" y="35765"/>
                        <a:pt x="33111" y="35765"/>
                        <a:pt x="27352" y="35765"/>
                      </a:cubicBezTo>
                      <a:lnTo>
                        <a:pt x="27352" y="38937"/>
                      </a:lnTo>
                      <a:cubicBezTo>
                        <a:pt x="27550" y="38937"/>
                        <a:pt x="33707" y="38540"/>
                        <a:pt x="37282" y="38540"/>
                      </a:cubicBezTo>
                      <a:cubicBezTo>
                        <a:pt x="40658" y="38540"/>
                        <a:pt x="46815" y="38937"/>
                        <a:pt x="47609" y="38937"/>
                      </a:cubicBezTo>
                      <a:lnTo>
                        <a:pt x="47609" y="35765"/>
                      </a:lnTo>
                      <a:cubicBezTo>
                        <a:pt x="41850" y="35765"/>
                        <a:pt x="40857" y="35765"/>
                        <a:pt x="40857" y="31998"/>
                      </a:cubicBezTo>
                      <a:lnTo>
                        <a:pt x="40857" y="16137"/>
                      </a:lnTo>
                      <a:cubicBezTo>
                        <a:pt x="40857" y="6819"/>
                        <a:pt x="48205" y="2458"/>
                        <a:pt x="53965" y="2458"/>
                      </a:cubicBezTo>
                      <a:cubicBezTo>
                        <a:pt x="60320" y="2458"/>
                        <a:pt x="61115" y="7414"/>
                        <a:pt x="61115" y="11776"/>
                      </a:cubicBezTo>
                      <a:lnTo>
                        <a:pt x="61115" y="31998"/>
                      </a:lnTo>
                      <a:cubicBezTo>
                        <a:pt x="61115" y="35765"/>
                        <a:pt x="60122" y="35765"/>
                        <a:pt x="54362" y="35765"/>
                      </a:cubicBezTo>
                      <a:lnTo>
                        <a:pt x="54362" y="38937"/>
                      </a:lnTo>
                      <a:cubicBezTo>
                        <a:pt x="54561" y="38937"/>
                        <a:pt x="60717" y="38540"/>
                        <a:pt x="64491" y="38540"/>
                      </a:cubicBezTo>
                      <a:cubicBezTo>
                        <a:pt x="67669" y="38540"/>
                        <a:pt x="73826" y="38937"/>
                        <a:pt x="74620" y="38937"/>
                      </a:cubicBezTo>
                      <a:lnTo>
                        <a:pt x="74620" y="35765"/>
                      </a:lnTo>
                      <a:cubicBezTo>
                        <a:pt x="68860" y="35765"/>
                        <a:pt x="68066" y="35765"/>
                        <a:pt x="68066" y="31998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05FDE0F0-3791-9177-07A5-768CA927AF78}"/>
                    </a:ext>
                  </a:extLst>
                </p:cNvPr>
                <p:cNvSpPr/>
                <p:nvPr/>
              </p:nvSpPr>
              <p:spPr>
                <a:xfrm>
                  <a:off x="16264898" y="1962707"/>
                  <a:ext cx="18073" cy="17050"/>
                </a:xfrm>
                <a:custGeom>
                  <a:avLst/>
                  <a:gdLst>
                    <a:gd name="connsiteX0" fmla="*/ 2135 w 18073"/>
                    <a:gd name="connsiteY0" fmla="*/ 17129 h 17050"/>
                    <a:gd name="connsiteX1" fmla="*/ 16037 w 18073"/>
                    <a:gd name="connsiteY1" fmla="*/ 7018 h 17050"/>
                    <a:gd name="connsiteX2" fmla="*/ 18222 w 18073"/>
                    <a:gd name="connsiteY2" fmla="*/ 3845 h 17050"/>
                    <a:gd name="connsiteX3" fmla="*/ 14647 w 18073"/>
                    <a:gd name="connsiteY3" fmla="*/ 79 h 17050"/>
                    <a:gd name="connsiteX4" fmla="*/ 11668 w 18073"/>
                    <a:gd name="connsiteY4" fmla="*/ 1863 h 17050"/>
                    <a:gd name="connsiteX5" fmla="*/ 149 w 18073"/>
                    <a:gd name="connsiteY5" fmla="*/ 14750 h 1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3" h="17050">
                      <a:moveTo>
                        <a:pt x="2135" y="17129"/>
                      </a:moveTo>
                      <a:cubicBezTo>
                        <a:pt x="9086" y="11974"/>
                        <a:pt x="14449" y="8405"/>
                        <a:pt x="16037" y="7018"/>
                      </a:cubicBezTo>
                      <a:cubicBezTo>
                        <a:pt x="17428" y="6026"/>
                        <a:pt x="18222" y="5431"/>
                        <a:pt x="18222" y="3845"/>
                      </a:cubicBezTo>
                      <a:cubicBezTo>
                        <a:pt x="18222" y="2061"/>
                        <a:pt x="16832" y="79"/>
                        <a:pt x="14647" y="79"/>
                      </a:cubicBezTo>
                      <a:cubicBezTo>
                        <a:pt x="13257" y="79"/>
                        <a:pt x="12463" y="872"/>
                        <a:pt x="11668" y="1863"/>
                      </a:cubicBezTo>
                      <a:lnTo>
                        <a:pt x="149" y="14750"/>
                      </a:ln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9DA861F-F567-D6B4-9041-A6209A524E79}"/>
                  </a:ext>
                </a:extLst>
              </p:cNvPr>
              <p:cNvSpPr/>
              <p:nvPr/>
            </p:nvSpPr>
            <p:spPr>
              <a:xfrm>
                <a:off x="4254975" y="2559415"/>
                <a:ext cx="44289" cy="40047"/>
              </a:xfrm>
              <a:custGeom>
                <a:avLst/>
                <a:gdLst>
                  <a:gd name="connsiteX0" fmla="*/ 34707 w 44289"/>
                  <a:gd name="connsiteY0" fmla="*/ 15741 h 40047"/>
                  <a:gd name="connsiteX1" fmla="*/ 30734 w 44289"/>
                  <a:gd name="connsiteY1" fmla="*/ 4440 h 40047"/>
                  <a:gd name="connsiteX2" fmla="*/ 17626 w 44289"/>
                  <a:gd name="connsiteY2" fmla="*/ 79 h 40047"/>
                  <a:gd name="connsiteX3" fmla="*/ 3327 w 44289"/>
                  <a:gd name="connsiteY3" fmla="*/ 8604 h 40047"/>
                  <a:gd name="connsiteX4" fmla="*/ 7497 w 44289"/>
                  <a:gd name="connsiteY4" fmla="*/ 12767 h 40047"/>
                  <a:gd name="connsiteX5" fmla="*/ 11668 w 44289"/>
                  <a:gd name="connsiteY5" fmla="*/ 8802 h 40047"/>
                  <a:gd name="connsiteX6" fmla="*/ 8689 w 44289"/>
                  <a:gd name="connsiteY6" fmla="*/ 4638 h 40047"/>
                  <a:gd name="connsiteX7" fmla="*/ 17428 w 44289"/>
                  <a:gd name="connsiteY7" fmla="*/ 2458 h 40047"/>
                  <a:gd name="connsiteX8" fmla="*/ 27755 w 44289"/>
                  <a:gd name="connsiteY8" fmla="*/ 13163 h 40047"/>
                  <a:gd name="connsiteX9" fmla="*/ 27755 w 44289"/>
                  <a:gd name="connsiteY9" fmla="*/ 15939 h 40047"/>
                  <a:gd name="connsiteX10" fmla="*/ 10675 w 44289"/>
                  <a:gd name="connsiteY10" fmla="*/ 18715 h 40047"/>
                  <a:gd name="connsiteX11" fmla="*/ 149 w 44289"/>
                  <a:gd name="connsiteY11" fmla="*/ 30412 h 40047"/>
                  <a:gd name="connsiteX12" fmla="*/ 15640 w 44289"/>
                  <a:gd name="connsiteY12" fmla="*/ 40126 h 40047"/>
                  <a:gd name="connsiteX13" fmla="*/ 28748 w 44289"/>
                  <a:gd name="connsiteY13" fmla="*/ 32791 h 40047"/>
                  <a:gd name="connsiteX14" fmla="*/ 35501 w 44289"/>
                  <a:gd name="connsiteY14" fmla="*/ 39730 h 40047"/>
                  <a:gd name="connsiteX15" fmla="*/ 44438 w 44289"/>
                  <a:gd name="connsiteY15" fmla="*/ 31403 h 40047"/>
                  <a:gd name="connsiteX16" fmla="*/ 44438 w 44289"/>
                  <a:gd name="connsiteY16" fmla="*/ 26447 h 40047"/>
                  <a:gd name="connsiteX17" fmla="*/ 41261 w 44289"/>
                  <a:gd name="connsiteY17" fmla="*/ 26447 h 40047"/>
                  <a:gd name="connsiteX18" fmla="*/ 41261 w 44289"/>
                  <a:gd name="connsiteY18" fmla="*/ 31403 h 40047"/>
                  <a:gd name="connsiteX19" fmla="*/ 38083 w 44289"/>
                  <a:gd name="connsiteY19" fmla="*/ 36359 h 40047"/>
                  <a:gd name="connsiteX20" fmla="*/ 34707 w 44289"/>
                  <a:gd name="connsiteY20" fmla="*/ 31205 h 40047"/>
                  <a:gd name="connsiteX21" fmla="*/ 27755 w 44289"/>
                  <a:gd name="connsiteY21" fmla="*/ 26843 h 40047"/>
                  <a:gd name="connsiteX22" fmla="*/ 16435 w 44289"/>
                  <a:gd name="connsiteY22" fmla="*/ 37747 h 40047"/>
                  <a:gd name="connsiteX23" fmla="*/ 7696 w 44289"/>
                  <a:gd name="connsiteY23" fmla="*/ 30412 h 40047"/>
                  <a:gd name="connsiteX24" fmla="*/ 27755 w 44289"/>
                  <a:gd name="connsiteY24" fmla="*/ 18120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707" y="15741"/>
                    </a:moveTo>
                    <a:cubicBezTo>
                      <a:pt x="34707" y="10983"/>
                      <a:pt x="34707" y="7612"/>
                      <a:pt x="30734" y="4440"/>
                    </a:cubicBezTo>
                    <a:cubicBezTo>
                      <a:pt x="27159" y="1466"/>
                      <a:pt x="22790" y="79"/>
                      <a:pt x="17626" y="79"/>
                    </a:cubicBezTo>
                    <a:cubicBezTo>
                      <a:pt x="9285" y="79"/>
                      <a:pt x="3327" y="3251"/>
                      <a:pt x="3327" y="8604"/>
                    </a:cubicBezTo>
                    <a:cubicBezTo>
                      <a:pt x="3327" y="11379"/>
                      <a:pt x="5313" y="12767"/>
                      <a:pt x="7497" y="12767"/>
                    </a:cubicBezTo>
                    <a:cubicBezTo>
                      <a:pt x="9881" y="12767"/>
                      <a:pt x="11668" y="11181"/>
                      <a:pt x="11668" y="8802"/>
                    </a:cubicBezTo>
                    <a:cubicBezTo>
                      <a:pt x="11668" y="7216"/>
                      <a:pt x="11072" y="5431"/>
                      <a:pt x="8689" y="4638"/>
                    </a:cubicBezTo>
                    <a:cubicBezTo>
                      <a:pt x="11867" y="2458"/>
                      <a:pt x="17030" y="2458"/>
                      <a:pt x="17428" y="2458"/>
                    </a:cubicBezTo>
                    <a:cubicBezTo>
                      <a:pt x="22393" y="2458"/>
                      <a:pt x="27755" y="5630"/>
                      <a:pt x="27755" y="13163"/>
                    </a:cubicBezTo>
                    <a:lnTo>
                      <a:pt x="27755" y="15939"/>
                    </a:lnTo>
                    <a:cubicBezTo>
                      <a:pt x="22989" y="16137"/>
                      <a:pt x="17030" y="16336"/>
                      <a:pt x="10675" y="18715"/>
                    </a:cubicBezTo>
                    <a:cubicBezTo>
                      <a:pt x="2731" y="21688"/>
                      <a:pt x="149" y="26447"/>
                      <a:pt x="149" y="30412"/>
                    </a:cubicBezTo>
                    <a:cubicBezTo>
                      <a:pt x="149" y="37946"/>
                      <a:pt x="9483" y="40126"/>
                      <a:pt x="15640" y="40126"/>
                    </a:cubicBezTo>
                    <a:cubicBezTo>
                      <a:pt x="22790" y="40126"/>
                      <a:pt x="26961" y="36161"/>
                      <a:pt x="28748" y="32791"/>
                    </a:cubicBezTo>
                    <a:cubicBezTo>
                      <a:pt x="29146" y="36359"/>
                      <a:pt x="31529" y="39730"/>
                      <a:pt x="35501" y="39730"/>
                    </a:cubicBezTo>
                    <a:cubicBezTo>
                      <a:pt x="35700" y="39730"/>
                      <a:pt x="44438" y="39730"/>
                      <a:pt x="44438" y="31403"/>
                    </a:cubicBezTo>
                    <a:lnTo>
                      <a:pt x="44438" y="26447"/>
                    </a:lnTo>
                    <a:lnTo>
                      <a:pt x="41261" y="26447"/>
                    </a:lnTo>
                    <a:lnTo>
                      <a:pt x="41261" y="31403"/>
                    </a:lnTo>
                    <a:cubicBezTo>
                      <a:pt x="41261" y="32196"/>
                      <a:pt x="41261" y="36359"/>
                      <a:pt x="38083" y="36359"/>
                    </a:cubicBezTo>
                    <a:cubicBezTo>
                      <a:pt x="34707" y="36359"/>
                      <a:pt x="34707" y="32196"/>
                      <a:pt x="34707" y="31205"/>
                    </a:cubicBezTo>
                    <a:close/>
                    <a:moveTo>
                      <a:pt x="27755" y="26843"/>
                    </a:moveTo>
                    <a:cubicBezTo>
                      <a:pt x="27755" y="35368"/>
                      <a:pt x="20407" y="37747"/>
                      <a:pt x="16435" y="37747"/>
                    </a:cubicBezTo>
                    <a:cubicBezTo>
                      <a:pt x="11867" y="37747"/>
                      <a:pt x="7696" y="34773"/>
                      <a:pt x="7696" y="30412"/>
                    </a:cubicBezTo>
                    <a:cubicBezTo>
                      <a:pt x="7696" y="25654"/>
                      <a:pt x="11867" y="18715"/>
                      <a:pt x="27755" y="181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AE48FEB-32A4-B6FD-FA3C-B46695AC5EDA}"/>
                  </a:ext>
                </a:extLst>
              </p:cNvPr>
              <p:cNvSpPr/>
              <p:nvPr/>
            </p:nvSpPr>
            <p:spPr>
              <a:xfrm>
                <a:off x="4302851" y="2560605"/>
                <a:ext cx="48261" cy="38065"/>
              </a:xfrm>
              <a:custGeom>
                <a:avLst/>
                <a:gdLst>
                  <a:gd name="connsiteX0" fmla="*/ 27759 w 48261"/>
                  <a:gd name="connsiteY0" fmla="*/ 18318 h 38065"/>
                  <a:gd name="connsiteX1" fmla="*/ 26965 w 48261"/>
                  <a:gd name="connsiteY1" fmla="*/ 17525 h 38065"/>
                  <a:gd name="connsiteX2" fmla="*/ 33717 w 48261"/>
                  <a:gd name="connsiteY2" fmla="*/ 10190 h 38065"/>
                  <a:gd name="connsiteX3" fmla="*/ 46825 w 48261"/>
                  <a:gd name="connsiteY3" fmla="*/ 3251 h 38065"/>
                  <a:gd name="connsiteX4" fmla="*/ 46825 w 48261"/>
                  <a:gd name="connsiteY4" fmla="*/ 79 h 38065"/>
                  <a:gd name="connsiteX5" fmla="*/ 39477 w 48261"/>
                  <a:gd name="connsiteY5" fmla="*/ 475 h 38065"/>
                  <a:gd name="connsiteX6" fmla="*/ 30738 w 48261"/>
                  <a:gd name="connsiteY6" fmla="*/ 79 h 38065"/>
                  <a:gd name="connsiteX7" fmla="*/ 30738 w 48261"/>
                  <a:gd name="connsiteY7" fmla="*/ 3251 h 38065"/>
                  <a:gd name="connsiteX8" fmla="*/ 32327 w 48261"/>
                  <a:gd name="connsiteY8" fmla="*/ 5233 h 38065"/>
                  <a:gd name="connsiteX9" fmla="*/ 31136 w 48261"/>
                  <a:gd name="connsiteY9" fmla="*/ 8405 h 38065"/>
                  <a:gd name="connsiteX10" fmla="*/ 24979 w 48261"/>
                  <a:gd name="connsiteY10" fmla="*/ 15344 h 38065"/>
                  <a:gd name="connsiteX11" fmla="*/ 17630 w 48261"/>
                  <a:gd name="connsiteY11" fmla="*/ 6819 h 38065"/>
                  <a:gd name="connsiteX12" fmla="*/ 16637 w 48261"/>
                  <a:gd name="connsiteY12" fmla="*/ 5233 h 38065"/>
                  <a:gd name="connsiteX13" fmla="*/ 19021 w 48261"/>
                  <a:gd name="connsiteY13" fmla="*/ 3251 h 38065"/>
                  <a:gd name="connsiteX14" fmla="*/ 19021 w 48261"/>
                  <a:gd name="connsiteY14" fmla="*/ 79 h 38065"/>
                  <a:gd name="connsiteX15" fmla="*/ 9090 w 48261"/>
                  <a:gd name="connsiteY15" fmla="*/ 475 h 38065"/>
                  <a:gd name="connsiteX16" fmla="*/ 550 w 48261"/>
                  <a:gd name="connsiteY16" fmla="*/ 79 h 38065"/>
                  <a:gd name="connsiteX17" fmla="*/ 550 w 48261"/>
                  <a:gd name="connsiteY17" fmla="*/ 3251 h 38065"/>
                  <a:gd name="connsiteX18" fmla="*/ 9090 w 48261"/>
                  <a:gd name="connsiteY18" fmla="*/ 6026 h 38065"/>
                  <a:gd name="connsiteX19" fmla="*/ 20212 w 48261"/>
                  <a:gd name="connsiteY19" fmla="*/ 18715 h 38065"/>
                  <a:gd name="connsiteX20" fmla="*/ 21007 w 48261"/>
                  <a:gd name="connsiteY20" fmla="*/ 19508 h 38065"/>
                  <a:gd name="connsiteX21" fmla="*/ 13460 w 48261"/>
                  <a:gd name="connsiteY21" fmla="*/ 28033 h 38065"/>
                  <a:gd name="connsiteX22" fmla="*/ 153 w 48261"/>
                  <a:gd name="connsiteY22" fmla="*/ 34972 h 38065"/>
                  <a:gd name="connsiteX23" fmla="*/ 153 w 48261"/>
                  <a:gd name="connsiteY23" fmla="*/ 38144 h 38065"/>
                  <a:gd name="connsiteX24" fmla="*/ 7501 w 48261"/>
                  <a:gd name="connsiteY24" fmla="*/ 37747 h 38065"/>
                  <a:gd name="connsiteX25" fmla="*/ 16240 w 48261"/>
                  <a:gd name="connsiteY25" fmla="*/ 38144 h 38065"/>
                  <a:gd name="connsiteX26" fmla="*/ 16240 w 48261"/>
                  <a:gd name="connsiteY26" fmla="*/ 34972 h 38065"/>
                  <a:gd name="connsiteX27" fmla="*/ 14453 w 48261"/>
                  <a:gd name="connsiteY27" fmla="*/ 32989 h 38065"/>
                  <a:gd name="connsiteX28" fmla="*/ 16836 w 48261"/>
                  <a:gd name="connsiteY28" fmla="*/ 28627 h 38065"/>
                  <a:gd name="connsiteX29" fmla="*/ 22993 w 48261"/>
                  <a:gd name="connsiteY29" fmla="*/ 21887 h 38065"/>
                  <a:gd name="connsiteX30" fmla="*/ 30738 w 48261"/>
                  <a:gd name="connsiteY30" fmla="*/ 30610 h 38065"/>
                  <a:gd name="connsiteX31" fmla="*/ 32327 w 48261"/>
                  <a:gd name="connsiteY31" fmla="*/ 33187 h 38065"/>
                  <a:gd name="connsiteX32" fmla="*/ 29944 w 48261"/>
                  <a:gd name="connsiteY32" fmla="*/ 34972 h 38065"/>
                  <a:gd name="connsiteX33" fmla="*/ 29944 w 48261"/>
                  <a:gd name="connsiteY33" fmla="*/ 38144 h 38065"/>
                  <a:gd name="connsiteX34" fmla="*/ 40073 w 48261"/>
                  <a:gd name="connsiteY34" fmla="*/ 37747 h 38065"/>
                  <a:gd name="connsiteX35" fmla="*/ 48414 w 48261"/>
                  <a:gd name="connsiteY35" fmla="*/ 38144 h 38065"/>
                  <a:gd name="connsiteX36" fmla="*/ 48414 w 48261"/>
                  <a:gd name="connsiteY36" fmla="*/ 34972 h 38065"/>
                  <a:gd name="connsiteX37" fmla="*/ 39874 w 48261"/>
                  <a:gd name="connsiteY37" fmla="*/ 32196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759" y="18318"/>
                    </a:moveTo>
                    <a:cubicBezTo>
                      <a:pt x="27561" y="18318"/>
                      <a:pt x="26965" y="17525"/>
                      <a:pt x="26965" y="17525"/>
                    </a:cubicBezTo>
                    <a:cubicBezTo>
                      <a:pt x="26965" y="17327"/>
                      <a:pt x="32923" y="10983"/>
                      <a:pt x="33717" y="10190"/>
                    </a:cubicBezTo>
                    <a:cubicBezTo>
                      <a:pt x="36697" y="6819"/>
                      <a:pt x="39874" y="3449"/>
                      <a:pt x="46825" y="3251"/>
                    </a:cubicBezTo>
                    <a:lnTo>
                      <a:pt x="46825" y="79"/>
                    </a:lnTo>
                    <a:cubicBezTo>
                      <a:pt x="44442" y="277"/>
                      <a:pt x="41860" y="475"/>
                      <a:pt x="39477" y="475"/>
                    </a:cubicBezTo>
                    <a:cubicBezTo>
                      <a:pt x="36697" y="475"/>
                      <a:pt x="33320" y="475"/>
                      <a:pt x="30738" y="79"/>
                    </a:cubicBezTo>
                    <a:lnTo>
                      <a:pt x="30738" y="3251"/>
                    </a:lnTo>
                    <a:cubicBezTo>
                      <a:pt x="32129" y="3647"/>
                      <a:pt x="32327" y="4440"/>
                      <a:pt x="32327" y="5233"/>
                    </a:cubicBezTo>
                    <a:cubicBezTo>
                      <a:pt x="32327" y="5431"/>
                      <a:pt x="32327" y="6819"/>
                      <a:pt x="31136" y="8405"/>
                    </a:cubicBezTo>
                    <a:lnTo>
                      <a:pt x="24979" y="15344"/>
                    </a:lnTo>
                    <a:lnTo>
                      <a:pt x="17630" y="6819"/>
                    </a:lnTo>
                    <a:cubicBezTo>
                      <a:pt x="16637" y="6026"/>
                      <a:pt x="16637" y="5431"/>
                      <a:pt x="16637" y="5233"/>
                    </a:cubicBezTo>
                    <a:cubicBezTo>
                      <a:pt x="16637" y="3845"/>
                      <a:pt x="17829" y="3251"/>
                      <a:pt x="19021" y="3251"/>
                    </a:cubicBezTo>
                    <a:lnTo>
                      <a:pt x="19021" y="79"/>
                    </a:lnTo>
                    <a:cubicBezTo>
                      <a:pt x="15644" y="475"/>
                      <a:pt x="12268" y="475"/>
                      <a:pt x="9090" y="475"/>
                    </a:cubicBezTo>
                    <a:cubicBezTo>
                      <a:pt x="6508" y="475"/>
                      <a:pt x="3132" y="475"/>
                      <a:pt x="550" y="79"/>
                    </a:cubicBezTo>
                    <a:lnTo>
                      <a:pt x="550" y="3251"/>
                    </a:lnTo>
                    <a:cubicBezTo>
                      <a:pt x="4522" y="3251"/>
                      <a:pt x="6906" y="3251"/>
                      <a:pt x="9090" y="6026"/>
                    </a:cubicBezTo>
                    <a:lnTo>
                      <a:pt x="20212" y="18715"/>
                    </a:lnTo>
                    <a:cubicBezTo>
                      <a:pt x="20212" y="18715"/>
                      <a:pt x="21007" y="19508"/>
                      <a:pt x="21007" y="19508"/>
                    </a:cubicBezTo>
                    <a:cubicBezTo>
                      <a:pt x="21007" y="19706"/>
                      <a:pt x="14254" y="27041"/>
                      <a:pt x="13460" y="28033"/>
                    </a:cubicBezTo>
                    <a:cubicBezTo>
                      <a:pt x="10083" y="31601"/>
                      <a:pt x="7104" y="34773"/>
                      <a:pt x="153" y="34972"/>
                    </a:cubicBezTo>
                    <a:lnTo>
                      <a:pt x="153" y="38144"/>
                    </a:lnTo>
                    <a:cubicBezTo>
                      <a:pt x="2735" y="37946"/>
                      <a:pt x="4721" y="37747"/>
                      <a:pt x="7501" y="37747"/>
                    </a:cubicBezTo>
                    <a:cubicBezTo>
                      <a:pt x="10083" y="37747"/>
                      <a:pt x="13658" y="37946"/>
                      <a:pt x="16240" y="38144"/>
                    </a:cubicBezTo>
                    <a:lnTo>
                      <a:pt x="16240" y="34972"/>
                    </a:lnTo>
                    <a:cubicBezTo>
                      <a:pt x="15247" y="34773"/>
                      <a:pt x="14453" y="34179"/>
                      <a:pt x="14453" y="32989"/>
                    </a:cubicBezTo>
                    <a:cubicBezTo>
                      <a:pt x="14453" y="31205"/>
                      <a:pt x="15446" y="30214"/>
                      <a:pt x="16836" y="28627"/>
                    </a:cubicBezTo>
                    <a:lnTo>
                      <a:pt x="22993" y="21887"/>
                    </a:lnTo>
                    <a:lnTo>
                      <a:pt x="30738" y="30610"/>
                    </a:lnTo>
                    <a:cubicBezTo>
                      <a:pt x="32327" y="32394"/>
                      <a:pt x="32327" y="32593"/>
                      <a:pt x="32327" y="33187"/>
                    </a:cubicBezTo>
                    <a:cubicBezTo>
                      <a:pt x="32327" y="34972"/>
                      <a:pt x="30341" y="34972"/>
                      <a:pt x="29944" y="34972"/>
                    </a:cubicBezTo>
                    <a:lnTo>
                      <a:pt x="29944" y="38144"/>
                    </a:lnTo>
                    <a:cubicBezTo>
                      <a:pt x="30738" y="38144"/>
                      <a:pt x="37094" y="37747"/>
                      <a:pt x="40073" y="37747"/>
                    </a:cubicBezTo>
                    <a:cubicBezTo>
                      <a:pt x="42853" y="37747"/>
                      <a:pt x="45634" y="37946"/>
                      <a:pt x="48414" y="38144"/>
                    </a:cubicBezTo>
                    <a:lnTo>
                      <a:pt x="48414" y="34972"/>
                    </a:lnTo>
                    <a:cubicBezTo>
                      <a:pt x="42655" y="34972"/>
                      <a:pt x="41860" y="34377"/>
                      <a:pt x="39874" y="3219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DD0DC7C-2FD1-926C-4F30-3594980242D4}"/>
                  </a:ext>
                </a:extLst>
              </p:cNvPr>
              <p:cNvSpPr/>
              <p:nvPr/>
            </p:nvSpPr>
            <p:spPr>
              <a:xfrm flipV="1">
                <a:off x="3826470" y="2664903"/>
                <a:ext cx="1210011" cy="12688"/>
              </a:xfrm>
              <a:custGeom>
                <a:avLst/>
                <a:gdLst>
                  <a:gd name="connsiteX0" fmla="*/ 44 w 1210011"/>
                  <a:gd name="connsiteY0" fmla="*/ -65 h 12688"/>
                  <a:gd name="connsiteX1" fmla="*/ 1210056 w 1210011"/>
                  <a:gd name="connsiteY1" fmla="*/ -65 h 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0011" h="12688">
                    <a:moveTo>
                      <a:pt x="44" y="-65"/>
                    </a:moveTo>
                    <a:lnTo>
                      <a:pt x="1210056" y="-6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B0BDF1-7037-695A-DA72-CFEAC23108F8}"/>
                  </a:ext>
                </a:extLst>
              </p:cNvPr>
              <p:cNvSpPr/>
              <p:nvPr/>
            </p:nvSpPr>
            <p:spPr>
              <a:xfrm flipV="1">
                <a:off x="3826470" y="4161392"/>
                <a:ext cx="1210011" cy="12688"/>
              </a:xfrm>
              <a:custGeom>
                <a:avLst/>
                <a:gdLst>
                  <a:gd name="connsiteX0" fmla="*/ 44 w 1210011"/>
                  <a:gd name="connsiteY0" fmla="*/ 171 h 12688"/>
                  <a:gd name="connsiteX1" fmla="*/ 1210056 w 1210011"/>
                  <a:gd name="connsiteY1" fmla="*/ 171 h 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0011" h="12688">
                    <a:moveTo>
                      <a:pt x="44" y="171"/>
                    </a:moveTo>
                    <a:lnTo>
                      <a:pt x="1210056" y="171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D925830-1B26-51CF-DE6C-71D419997C29}"/>
                  </a:ext>
                </a:extLst>
              </p:cNvPr>
              <p:cNvSpPr/>
              <p:nvPr/>
            </p:nvSpPr>
            <p:spPr>
              <a:xfrm flipV="1">
                <a:off x="5036482" y="2680780"/>
                <a:ext cx="907533" cy="448951"/>
              </a:xfrm>
              <a:custGeom>
                <a:avLst/>
                <a:gdLst>
                  <a:gd name="connsiteX0" fmla="*/ 44 w 907533"/>
                  <a:gd name="connsiteY0" fmla="*/ 448922 h 448951"/>
                  <a:gd name="connsiteX1" fmla="*/ 64889 w 907533"/>
                  <a:gd name="connsiteY1" fmla="*/ 376509 h 448951"/>
                  <a:gd name="connsiteX2" fmla="*/ 129684 w 907533"/>
                  <a:gd name="connsiteY2" fmla="*/ 316883 h 448951"/>
                  <a:gd name="connsiteX3" fmla="*/ 194529 w 907533"/>
                  <a:gd name="connsiteY3" fmla="*/ 266923 h 448951"/>
                  <a:gd name="connsiteX4" fmla="*/ 259374 w 907533"/>
                  <a:gd name="connsiteY4" fmla="*/ 224446 h 448951"/>
                  <a:gd name="connsiteX5" fmla="*/ 324170 w 907533"/>
                  <a:gd name="connsiteY5" fmla="*/ 187918 h 448951"/>
                  <a:gd name="connsiteX6" fmla="*/ 389015 w 907533"/>
                  <a:gd name="connsiteY6" fmla="*/ 156147 h 448951"/>
                  <a:gd name="connsiteX7" fmla="*/ 453811 w 907533"/>
                  <a:gd name="connsiteY7" fmla="*/ 128242 h 448951"/>
                  <a:gd name="connsiteX8" fmla="*/ 518656 w 907533"/>
                  <a:gd name="connsiteY8" fmla="*/ 103609 h 448951"/>
                  <a:gd name="connsiteX9" fmla="*/ 583451 w 907533"/>
                  <a:gd name="connsiteY9" fmla="*/ 81602 h 448951"/>
                  <a:gd name="connsiteX10" fmla="*/ 648296 w 907533"/>
                  <a:gd name="connsiteY10" fmla="*/ 61925 h 448951"/>
                  <a:gd name="connsiteX11" fmla="*/ 713141 w 907533"/>
                  <a:gd name="connsiteY11" fmla="*/ 44132 h 448951"/>
                  <a:gd name="connsiteX12" fmla="*/ 777937 w 907533"/>
                  <a:gd name="connsiteY12" fmla="*/ 28024 h 448951"/>
                  <a:gd name="connsiteX13" fmla="*/ 842782 w 907533"/>
                  <a:gd name="connsiteY13" fmla="*/ 13402 h 448951"/>
                  <a:gd name="connsiteX14" fmla="*/ 907577 w 907533"/>
                  <a:gd name="connsiteY14" fmla="*/ -30 h 448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7533" h="448951">
                    <a:moveTo>
                      <a:pt x="44" y="448922"/>
                    </a:moveTo>
                    <a:lnTo>
                      <a:pt x="64889" y="376509"/>
                    </a:lnTo>
                    <a:lnTo>
                      <a:pt x="129684" y="316883"/>
                    </a:lnTo>
                    <a:lnTo>
                      <a:pt x="194529" y="266923"/>
                    </a:lnTo>
                    <a:lnTo>
                      <a:pt x="259374" y="224446"/>
                    </a:lnTo>
                    <a:lnTo>
                      <a:pt x="324170" y="187918"/>
                    </a:lnTo>
                    <a:lnTo>
                      <a:pt x="389015" y="156147"/>
                    </a:lnTo>
                    <a:lnTo>
                      <a:pt x="453811" y="128242"/>
                    </a:lnTo>
                    <a:lnTo>
                      <a:pt x="518656" y="103609"/>
                    </a:lnTo>
                    <a:lnTo>
                      <a:pt x="583451" y="81602"/>
                    </a:lnTo>
                    <a:lnTo>
                      <a:pt x="648296" y="61925"/>
                    </a:lnTo>
                    <a:lnTo>
                      <a:pt x="713141" y="44132"/>
                    </a:lnTo>
                    <a:lnTo>
                      <a:pt x="777937" y="28024"/>
                    </a:lnTo>
                    <a:lnTo>
                      <a:pt x="842782" y="13402"/>
                    </a:lnTo>
                    <a:lnTo>
                      <a:pt x="907577" y="-30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3997C6E-D555-9629-49C5-C97691A741E7}"/>
                  </a:ext>
                </a:extLst>
              </p:cNvPr>
              <p:cNvSpPr/>
              <p:nvPr/>
            </p:nvSpPr>
            <p:spPr>
              <a:xfrm flipV="1">
                <a:off x="2918936" y="2680780"/>
                <a:ext cx="907533" cy="448951"/>
              </a:xfrm>
              <a:custGeom>
                <a:avLst/>
                <a:gdLst>
                  <a:gd name="connsiteX0" fmla="*/ 44 w 907533"/>
                  <a:gd name="connsiteY0" fmla="*/ -30 h 448951"/>
                  <a:gd name="connsiteX1" fmla="*/ 64840 w 907533"/>
                  <a:gd name="connsiteY1" fmla="*/ 13402 h 448951"/>
                  <a:gd name="connsiteX2" fmla="*/ 129685 w 907533"/>
                  <a:gd name="connsiteY2" fmla="*/ 28024 h 448951"/>
                  <a:gd name="connsiteX3" fmla="*/ 194480 w 907533"/>
                  <a:gd name="connsiteY3" fmla="*/ 44132 h 448951"/>
                  <a:gd name="connsiteX4" fmla="*/ 259325 w 907533"/>
                  <a:gd name="connsiteY4" fmla="*/ 61925 h 448951"/>
                  <a:gd name="connsiteX5" fmla="*/ 324170 w 907533"/>
                  <a:gd name="connsiteY5" fmla="*/ 81602 h 448951"/>
                  <a:gd name="connsiteX6" fmla="*/ 388966 w 907533"/>
                  <a:gd name="connsiteY6" fmla="*/ 103609 h 448951"/>
                  <a:gd name="connsiteX7" fmla="*/ 453811 w 907533"/>
                  <a:gd name="connsiteY7" fmla="*/ 128242 h 448951"/>
                  <a:gd name="connsiteX8" fmla="*/ 518606 w 907533"/>
                  <a:gd name="connsiteY8" fmla="*/ 156147 h 448951"/>
                  <a:gd name="connsiteX9" fmla="*/ 583452 w 907533"/>
                  <a:gd name="connsiteY9" fmla="*/ 187918 h 448951"/>
                  <a:gd name="connsiteX10" fmla="*/ 648247 w 907533"/>
                  <a:gd name="connsiteY10" fmla="*/ 224446 h 448951"/>
                  <a:gd name="connsiteX11" fmla="*/ 713092 w 907533"/>
                  <a:gd name="connsiteY11" fmla="*/ 266923 h 448951"/>
                  <a:gd name="connsiteX12" fmla="*/ 777937 w 907533"/>
                  <a:gd name="connsiteY12" fmla="*/ 316883 h 448951"/>
                  <a:gd name="connsiteX13" fmla="*/ 842733 w 907533"/>
                  <a:gd name="connsiteY13" fmla="*/ 376509 h 448951"/>
                  <a:gd name="connsiteX14" fmla="*/ 907578 w 907533"/>
                  <a:gd name="connsiteY14" fmla="*/ 448922 h 448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7533" h="448951">
                    <a:moveTo>
                      <a:pt x="44" y="-30"/>
                    </a:moveTo>
                    <a:lnTo>
                      <a:pt x="64840" y="13402"/>
                    </a:lnTo>
                    <a:lnTo>
                      <a:pt x="129685" y="28024"/>
                    </a:lnTo>
                    <a:lnTo>
                      <a:pt x="194480" y="44132"/>
                    </a:lnTo>
                    <a:lnTo>
                      <a:pt x="259325" y="61925"/>
                    </a:lnTo>
                    <a:lnTo>
                      <a:pt x="324170" y="81602"/>
                    </a:lnTo>
                    <a:lnTo>
                      <a:pt x="388966" y="103609"/>
                    </a:lnTo>
                    <a:lnTo>
                      <a:pt x="453811" y="128242"/>
                    </a:lnTo>
                    <a:lnTo>
                      <a:pt x="518606" y="156147"/>
                    </a:lnTo>
                    <a:lnTo>
                      <a:pt x="583452" y="187918"/>
                    </a:lnTo>
                    <a:lnTo>
                      <a:pt x="648247" y="224446"/>
                    </a:lnTo>
                    <a:lnTo>
                      <a:pt x="713092" y="266923"/>
                    </a:lnTo>
                    <a:lnTo>
                      <a:pt x="777937" y="316883"/>
                    </a:lnTo>
                    <a:lnTo>
                      <a:pt x="842733" y="376509"/>
                    </a:lnTo>
                    <a:lnTo>
                      <a:pt x="907578" y="44892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53F4974E-B36C-572C-D76D-5D5368EC65A0}"/>
                  </a:ext>
                </a:extLst>
              </p:cNvPr>
              <p:cNvSpPr/>
              <p:nvPr/>
            </p:nvSpPr>
            <p:spPr>
              <a:xfrm flipV="1">
                <a:off x="5036482" y="3728318"/>
                <a:ext cx="907533" cy="448951"/>
              </a:xfrm>
              <a:custGeom>
                <a:avLst/>
                <a:gdLst>
                  <a:gd name="connsiteX0" fmla="*/ 44 w 907533"/>
                  <a:gd name="connsiteY0" fmla="*/ 136 h 448951"/>
                  <a:gd name="connsiteX1" fmla="*/ 64889 w 907533"/>
                  <a:gd name="connsiteY1" fmla="*/ 72549 h 448951"/>
                  <a:gd name="connsiteX2" fmla="*/ 129684 w 907533"/>
                  <a:gd name="connsiteY2" fmla="*/ 132174 h 448951"/>
                  <a:gd name="connsiteX3" fmla="*/ 194529 w 907533"/>
                  <a:gd name="connsiteY3" fmla="*/ 182135 h 448951"/>
                  <a:gd name="connsiteX4" fmla="*/ 259374 w 907533"/>
                  <a:gd name="connsiteY4" fmla="*/ 224611 h 448951"/>
                  <a:gd name="connsiteX5" fmla="*/ 324170 w 907533"/>
                  <a:gd name="connsiteY5" fmla="*/ 261140 h 448951"/>
                  <a:gd name="connsiteX6" fmla="*/ 389015 w 907533"/>
                  <a:gd name="connsiteY6" fmla="*/ 292911 h 448951"/>
                  <a:gd name="connsiteX7" fmla="*/ 453811 w 907533"/>
                  <a:gd name="connsiteY7" fmla="*/ 320815 h 448951"/>
                  <a:gd name="connsiteX8" fmla="*/ 518656 w 907533"/>
                  <a:gd name="connsiteY8" fmla="*/ 345498 h 448951"/>
                  <a:gd name="connsiteX9" fmla="*/ 583451 w 907533"/>
                  <a:gd name="connsiteY9" fmla="*/ 367455 h 448951"/>
                  <a:gd name="connsiteX10" fmla="*/ 648296 w 907533"/>
                  <a:gd name="connsiteY10" fmla="*/ 387182 h 448951"/>
                  <a:gd name="connsiteX11" fmla="*/ 713141 w 907533"/>
                  <a:gd name="connsiteY11" fmla="*/ 404926 h 448951"/>
                  <a:gd name="connsiteX12" fmla="*/ 777937 w 907533"/>
                  <a:gd name="connsiteY12" fmla="*/ 421034 h 448951"/>
                  <a:gd name="connsiteX13" fmla="*/ 842782 w 907533"/>
                  <a:gd name="connsiteY13" fmla="*/ 435705 h 448951"/>
                  <a:gd name="connsiteX14" fmla="*/ 907577 w 907533"/>
                  <a:gd name="connsiteY14" fmla="*/ 449087 h 448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7533" h="448951">
                    <a:moveTo>
                      <a:pt x="44" y="136"/>
                    </a:moveTo>
                    <a:lnTo>
                      <a:pt x="64889" y="72549"/>
                    </a:lnTo>
                    <a:lnTo>
                      <a:pt x="129684" y="132174"/>
                    </a:lnTo>
                    <a:lnTo>
                      <a:pt x="194529" y="182135"/>
                    </a:lnTo>
                    <a:lnTo>
                      <a:pt x="259374" y="224611"/>
                    </a:lnTo>
                    <a:lnTo>
                      <a:pt x="324170" y="261140"/>
                    </a:lnTo>
                    <a:lnTo>
                      <a:pt x="389015" y="292911"/>
                    </a:lnTo>
                    <a:lnTo>
                      <a:pt x="453811" y="320815"/>
                    </a:lnTo>
                    <a:lnTo>
                      <a:pt x="518656" y="345498"/>
                    </a:lnTo>
                    <a:lnTo>
                      <a:pt x="583451" y="367455"/>
                    </a:lnTo>
                    <a:lnTo>
                      <a:pt x="648296" y="387182"/>
                    </a:lnTo>
                    <a:lnTo>
                      <a:pt x="713141" y="404926"/>
                    </a:lnTo>
                    <a:lnTo>
                      <a:pt x="777937" y="421034"/>
                    </a:lnTo>
                    <a:lnTo>
                      <a:pt x="842782" y="435705"/>
                    </a:lnTo>
                    <a:lnTo>
                      <a:pt x="907577" y="449087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033C413-E7D1-58BC-0F5E-F074F73863EF}"/>
                  </a:ext>
                </a:extLst>
              </p:cNvPr>
              <p:cNvSpPr/>
              <p:nvPr/>
            </p:nvSpPr>
            <p:spPr>
              <a:xfrm flipV="1">
                <a:off x="2918936" y="3728318"/>
                <a:ext cx="907533" cy="448951"/>
              </a:xfrm>
              <a:custGeom>
                <a:avLst/>
                <a:gdLst>
                  <a:gd name="connsiteX0" fmla="*/ 44 w 907533"/>
                  <a:gd name="connsiteY0" fmla="*/ 449087 h 448951"/>
                  <a:gd name="connsiteX1" fmla="*/ 64840 w 907533"/>
                  <a:gd name="connsiteY1" fmla="*/ 435705 h 448951"/>
                  <a:gd name="connsiteX2" fmla="*/ 129685 w 907533"/>
                  <a:gd name="connsiteY2" fmla="*/ 421034 h 448951"/>
                  <a:gd name="connsiteX3" fmla="*/ 194480 w 907533"/>
                  <a:gd name="connsiteY3" fmla="*/ 404926 h 448951"/>
                  <a:gd name="connsiteX4" fmla="*/ 259325 w 907533"/>
                  <a:gd name="connsiteY4" fmla="*/ 387182 h 448951"/>
                  <a:gd name="connsiteX5" fmla="*/ 324170 w 907533"/>
                  <a:gd name="connsiteY5" fmla="*/ 367455 h 448951"/>
                  <a:gd name="connsiteX6" fmla="*/ 388966 w 907533"/>
                  <a:gd name="connsiteY6" fmla="*/ 345498 h 448951"/>
                  <a:gd name="connsiteX7" fmla="*/ 453811 w 907533"/>
                  <a:gd name="connsiteY7" fmla="*/ 320815 h 448951"/>
                  <a:gd name="connsiteX8" fmla="*/ 518606 w 907533"/>
                  <a:gd name="connsiteY8" fmla="*/ 292911 h 448951"/>
                  <a:gd name="connsiteX9" fmla="*/ 583452 w 907533"/>
                  <a:gd name="connsiteY9" fmla="*/ 261140 h 448951"/>
                  <a:gd name="connsiteX10" fmla="*/ 648247 w 907533"/>
                  <a:gd name="connsiteY10" fmla="*/ 224611 h 448951"/>
                  <a:gd name="connsiteX11" fmla="*/ 713092 w 907533"/>
                  <a:gd name="connsiteY11" fmla="*/ 182135 h 448951"/>
                  <a:gd name="connsiteX12" fmla="*/ 777937 w 907533"/>
                  <a:gd name="connsiteY12" fmla="*/ 132174 h 448951"/>
                  <a:gd name="connsiteX13" fmla="*/ 842733 w 907533"/>
                  <a:gd name="connsiteY13" fmla="*/ 72549 h 448951"/>
                  <a:gd name="connsiteX14" fmla="*/ 907578 w 907533"/>
                  <a:gd name="connsiteY14" fmla="*/ 136 h 448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7533" h="448951">
                    <a:moveTo>
                      <a:pt x="44" y="449087"/>
                    </a:moveTo>
                    <a:lnTo>
                      <a:pt x="64840" y="435705"/>
                    </a:lnTo>
                    <a:lnTo>
                      <a:pt x="129685" y="421034"/>
                    </a:lnTo>
                    <a:lnTo>
                      <a:pt x="194480" y="404926"/>
                    </a:lnTo>
                    <a:lnTo>
                      <a:pt x="259325" y="387182"/>
                    </a:lnTo>
                    <a:lnTo>
                      <a:pt x="324170" y="367455"/>
                    </a:lnTo>
                    <a:lnTo>
                      <a:pt x="388966" y="345498"/>
                    </a:lnTo>
                    <a:lnTo>
                      <a:pt x="453811" y="320815"/>
                    </a:lnTo>
                    <a:lnTo>
                      <a:pt x="518606" y="292911"/>
                    </a:lnTo>
                    <a:lnTo>
                      <a:pt x="583452" y="261140"/>
                    </a:lnTo>
                    <a:lnTo>
                      <a:pt x="648247" y="224611"/>
                    </a:lnTo>
                    <a:lnTo>
                      <a:pt x="713092" y="182135"/>
                    </a:lnTo>
                    <a:lnTo>
                      <a:pt x="777937" y="132174"/>
                    </a:lnTo>
                    <a:lnTo>
                      <a:pt x="842733" y="72549"/>
                    </a:lnTo>
                    <a:lnTo>
                      <a:pt x="907578" y="136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74E511E-A39A-61F0-2BA2-8C046A171A79}"/>
                  </a:ext>
                </a:extLst>
              </p:cNvPr>
              <p:cNvSpPr/>
              <p:nvPr/>
            </p:nvSpPr>
            <p:spPr>
              <a:xfrm>
                <a:off x="2534044" y="3472151"/>
                <a:ext cx="74874" cy="57097"/>
              </a:xfrm>
              <a:custGeom>
                <a:avLst/>
                <a:gdLst>
                  <a:gd name="connsiteX0" fmla="*/ 74889 w 74874"/>
                  <a:gd name="connsiteY0" fmla="*/ 8875 h 57097"/>
                  <a:gd name="connsiteX1" fmla="*/ 69725 w 74874"/>
                  <a:gd name="connsiteY1" fmla="*/ 152 h 57097"/>
                  <a:gd name="connsiteX2" fmla="*/ 63171 w 74874"/>
                  <a:gd name="connsiteY2" fmla="*/ 6099 h 57097"/>
                  <a:gd name="connsiteX3" fmla="*/ 64958 w 74874"/>
                  <a:gd name="connsiteY3" fmla="*/ 9866 h 57097"/>
                  <a:gd name="connsiteX4" fmla="*/ 69328 w 74874"/>
                  <a:gd name="connsiteY4" fmla="*/ 20374 h 57097"/>
                  <a:gd name="connsiteX5" fmla="*/ 63171 w 74874"/>
                  <a:gd name="connsiteY5" fmla="*/ 38415 h 57097"/>
                  <a:gd name="connsiteX6" fmla="*/ 48672 w 74874"/>
                  <a:gd name="connsiteY6" fmla="*/ 48130 h 57097"/>
                  <a:gd name="connsiteX7" fmla="*/ 36359 w 74874"/>
                  <a:gd name="connsiteY7" fmla="*/ 36829 h 57097"/>
                  <a:gd name="connsiteX8" fmla="*/ 40728 w 74874"/>
                  <a:gd name="connsiteY8" fmla="*/ 21960 h 57097"/>
                  <a:gd name="connsiteX9" fmla="*/ 38543 w 74874"/>
                  <a:gd name="connsiteY9" fmla="*/ 19184 h 57097"/>
                  <a:gd name="connsiteX10" fmla="*/ 34969 w 74874"/>
                  <a:gd name="connsiteY10" fmla="*/ 21365 h 57097"/>
                  <a:gd name="connsiteX11" fmla="*/ 32188 w 74874"/>
                  <a:gd name="connsiteY11" fmla="*/ 36631 h 57097"/>
                  <a:gd name="connsiteX12" fmla="*/ 14909 w 74874"/>
                  <a:gd name="connsiteY12" fmla="*/ 48130 h 57097"/>
                  <a:gd name="connsiteX13" fmla="*/ 3986 w 74874"/>
                  <a:gd name="connsiteY13" fmla="*/ 33657 h 57097"/>
                  <a:gd name="connsiteX14" fmla="*/ 16895 w 74874"/>
                  <a:gd name="connsiteY14" fmla="*/ 3126 h 57097"/>
                  <a:gd name="connsiteX15" fmla="*/ 14512 w 74874"/>
                  <a:gd name="connsiteY15" fmla="*/ 548 h 57097"/>
                  <a:gd name="connsiteX16" fmla="*/ 11136 w 74874"/>
                  <a:gd name="connsiteY16" fmla="*/ 3324 h 57097"/>
                  <a:gd name="connsiteX17" fmla="*/ 14 w 74874"/>
                  <a:gd name="connsiteY17" fmla="*/ 39208 h 57097"/>
                  <a:gd name="connsiteX18" fmla="*/ 13122 w 74874"/>
                  <a:gd name="connsiteY18" fmla="*/ 57250 h 57097"/>
                  <a:gd name="connsiteX19" fmla="*/ 32585 w 74874"/>
                  <a:gd name="connsiteY19" fmla="*/ 43966 h 57097"/>
                  <a:gd name="connsiteX20" fmla="*/ 46488 w 74874"/>
                  <a:gd name="connsiteY20" fmla="*/ 57250 h 57097"/>
                  <a:gd name="connsiteX21" fmla="*/ 66944 w 74874"/>
                  <a:gd name="connsiteY21" fmla="*/ 40001 h 57097"/>
                  <a:gd name="connsiteX22" fmla="*/ 74889 w 74874"/>
                  <a:gd name="connsiteY22" fmla="*/ 8875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4889" y="8875"/>
                    </a:moveTo>
                    <a:cubicBezTo>
                      <a:pt x="74889" y="3324"/>
                      <a:pt x="72505" y="152"/>
                      <a:pt x="69725" y="152"/>
                    </a:cubicBezTo>
                    <a:cubicBezTo>
                      <a:pt x="66547" y="152"/>
                      <a:pt x="63171" y="3126"/>
                      <a:pt x="63171" y="6099"/>
                    </a:cubicBezTo>
                    <a:cubicBezTo>
                      <a:pt x="63171" y="7289"/>
                      <a:pt x="63767" y="8677"/>
                      <a:pt x="64958" y="9866"/>
                    </a:cubicBezTo>
                    <a:cubicBezTo>
                      <a:pt x="67143" y="11651"/>
                      <a:pt x="69328" y="15219"/>
                      <a:pt x="69328" y="20374"/>
                    </a:cubicBezTo>
                    <a:cubicBezTo>
                      <a:pt x="69328" y="25529"/>
                      <a:pt x="66944" y="32666"/>
                      <a:pt x="63171" y="38415"/>
                    </a:cubicBezTo>
                    <a:cubicBezTo>
                      <a:pt x="59397" y="43966"/>
                      <a:pt x="54631" y="48130"/>
                      <a:pt x="48672" y="48130"/>
                    </a:cubicBezTo>
                    <a:cubicBezTo>
                      <a:pt x="41523" y="48130"/>
                      <a:pt x="37550" y="43570"/>
                      <a:pt x="36359" y="36829"/>
                    </a:cubicBezTo>
                    <a:cubicBezTo>
                      <a:pt x="37749" y="33459"/>
                      <a:pt x="40728" y="25529"/>
                      <a:pt x="40728" y="21960"/>
                    </a:cubicBezTo>
                    <a:cubicBezTo>
                      <a:pt x="40728" y="20374"/>
                      <a:pt x="40132" y="19184"/>
                      <a:pt x="38543" y="19184"/>
                    </a:cubicBezTo>
                    <a:cubicBezTo>
                      <a:pt x="37550" y="19184"/>
                      <a:pt x="36160" y="19383"/>
                      <a:pt x="34969" y="21365"/>
                    </a:cubicBezTo>
                    <a:cubicBezTo>
                      <a:pt x="33578" y="23744"/>
                      <a:pt x="32188" y="32071"/>
                      <a:pt x="32188" y="36631"/>
                    </a:cubicBezTo>
                    <a:cubicBezTo>
                      <a:pt x="28017" y="42579"/>
                      <a:pt x="22854" y="48130"/>
                      <a:pt x="14909" y="48130"/>
                    </a:cubicBezTo>
                    <a:cubicBezTo>
                      <a:pt x="6568" y="48130"/>
                      <a:pt x="3986" y="40794"/>
                      <a:pt x="3986" y="33657"/>
                    </a:cubicBezTo>
                    <a:cubicBezTo>
                      <a:pt x="3986" y="17995"/>
                      <a:pt x="16895" y="4712"/>
                      <a:pt x="16895" y="3126"/>
                    </a:cubicBezTo>
                    <a:cubicBezTo>
                      <a:pt x="16895" y="1738"/>
                      <a:pt x="15902" y="548"/>
                      <a:pt x="14512" y="548"/>
                    </a:cubicBezTo>
                    <a:cubicBezTo>
                      <a:pt x="12923" y="548"/>
                      <a:pt x="11930" y="2333"/>
                      <a:pt x="11136" y="3324"/>
                    </a:cubicBezTo>
                    <a:cubicBezTo>
                      <a:pt x="4780" y="12642"/>
                      <a:pt x="14" y="27709"/>
                      <a:pt x="14" y="39208"/>
                    </a:cubicBezTo>
                    <a:cubicBezTo>
                      <a:pt x="14" y="47932"/>
                      <a:pt x="2794" y="57250"/>
                      <a:pt x="13122" y="57250"/>
                    </a:cubicBezTo>
                    <a:cubicBezTo>
                      <a:pt x="22258" y="57250"/>
                      <a:pt x="28017" y="50905"/>
                      <a:pt x="32585" y="43966"/>
                    </a:cubicBezTo>
                    <a:cubicBezTo>
                      <a:pt x="33777" y="51302"/>
                      <a:pt x="38742" y="57250"/>
                      <a:pt x="46488" y="57250"/>
                    </a:cubicBezTo>
                    <a:cubicBezTo>
                      <a:pt x="56418" y="57250"/>
                      <a:pt x="62376" y="49518"/>
                      <a:pt x="66944" y="40001"/>
                    </a:cubicBezTo>
                    <a:cubicBezTo>
                      <a:pt x="70122" y="33855"/>
                      <a:pt x="74889" y="16805"/>
                      <a:pt x="74889" y="887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77CAA62-9B91-6899-3A51-59F4917CB505}"/>
                  </a:ext>
                </a:extLst>
              </p:cNvPr>
              <p:cNvSpPr/>
              <p:nvPr/>
            </p:nvSpPr>
            <p:spPr>
              <a:xfrm>
                <a:off x="2615830" y="3507908"/>
                <a:ext cx="74477" cy="38858"/>
              </a:xfrm>
              <a:custGeom>
                <a:avLst/>
                <a:gdLst>
                  <a:gd name="connsiteX0" fmla="*/ 67943 w 74477"/>
                  <a:gd name="connsiteY0" fmla="*/ 12247 h 38858"/>
                  <a:gd name="connsiteX1" fmla="*/ 54637 w 74477"/>
                  <a:gd name="connsiteY1" fmla="*/ 153 h 38858"/>
                  <a:gd name="connsiteX2" fmla="*/ 40536 w 74477"/>
                  <a:gd name="connsiteY2" fmla="*/ 8282 h 38858"/>
                  <a:gd name="connsiteX3" fmla="*/ 27428 w 74477"/>
                  <a:gd name="connsiteY3" fmla="*/ 153 h 38858"/>
                  <a:gd name="connsiteX4" fmla="*/ 13128 w 74477"/>
                  <a:gd name="connsiteY4" fmla="*/ 8678 h 38858"/>
                  <a:gd name="connsiteX5" fmla="*/ 12929 w 74477"/>
                  <a:gd name="connsiteY5" fmla="*/ 8678 h 38858"/>
                  <a:gd name="connsiteX6" fmla="*/ 12929 w 74477"/>
                  <a:gd name="connsiteY6" fmla="*/ 153 h 38858"/>
                  <a:gd name="connsiteX7" fmla="*/ 20 w 74477"/>
                  <a:gd name="connsiteY7" fmla="*/ 1145 h 38858"/>
                  <a:gd name="connsiteX8" fmla="*/ 20 w 74477"/>
                  <a:gd name="connsiteY8" fmla="*/ 4317 h 38858"/>
                  <a:gd name="connsiteX9" fmla="*/ 6574 w 74477"/>
                  <a:gd name="connsiteY9" fmla="*/ 9273 h 38858"/>
                  <a:gd name="connsiteX10" fmla="*/ 6574 w 74477"/>
                  <a:gd name="connsiteY10" fmla="*/ 32073 h 38858"/>
                  <a:gd name="connsiteX11" fmla="*/ 20 w 74477"/>
                  <a:gd name="connsiteY11" fmla="*/ 35839 h 38858"/>
                  <a:gd name="connsiteX12" fmla="*/ 20 w 74477"/>
                  <a:gd name="connsiteY12" fmla="*/ 39012 h 38858"/>
                  <a:gd name="connsiteX13" fmla="*/ 10149 w 74477"/>
                  <a:gd name="connsiteY13" fmla="*/ 38615 h 38858"/>
                  <a:gd name="connsiteX14" fmla="*/ 20278 w 74477"/>
                  <a:gd name="connsiteY14" fmla="*/ 39012 h 38858"/>
                  <a:gd name="connsiteX15" fmla="*/ 20278 w 74477"/>
                  <a:gd name="connsiteY15" fmla="*/ 35839 h 38858"/>
                  <a:gd name="connsiteX16" fmla="*/ 13724 w 74477"/>
                  <a:gd name="connsiteY16" fmla="*/ 32073 h 38858"/>
                  <a:gd name="connsiteX17" fmla="*/ 13724 w 74477"/>
                  <a:gd name="connsiteY17" fmla="*/ 16212 h 38858"/>
                  <a:gd name="connsiteX18" fmla="*/ 26832 w 74477"/>
                  <a:gd name="connsiteY18" fmla="*/ 2532 h 38858"/>
                  <a:gd name="connsiteX19" fmla="*/ 33783 w 74477"/>
                  <a:gd name="connsiteY19" fmla="*/ 11850 h 38858"/>
                  <a:gd name="connsiteX20" fmla="*/ 33783 w 74477"/>
                  <a:gd name="connsiteY20" fmla="*/ 32073 h 38858"/>
                  <a:gd name="connsiteX21" fmla="*/ 27229 w 74477"/>
                  <a:gd name="connsiteY21" fmla="*/ 35839 h 38858"/>
                  <a:gd name="connsiteX22" fmla="*/ 27229 w 74477"/>
                  <a:gd name="connsiteY22" fmla="*/ 39012 h 38858"/>
                  <a:gd name="connsiteX23" fmla="*/ 37159 w 74477"/>
                  <a:gd name="connsiteY23" fmla="*/ 38615 h 38858"/>
                  <a:gd name="connsiteX24" fmla="*/ 47487 w 74477"/>
                  <a:gd name="connsiteY24" fmla="*/ 39012 h 38858"/>
                  <a:gd name="connsiteX25" fmla="*/ 47487 w 74477"/>
                  <a:gd name="connsiteY25" fmla="*/ 35839 h 38858"/>
                  <a:gd name="connsiteX26" fmla="*/ 40734 w 74477"/>
                  <a:gd name="connsiteY26" fmla="*/ 32073 h 38858"/>
                  <a:gd name="connsiteX27" fmla="*/ 40734 w 74477"/>
                  <a:gd name="connsiteY27" fmla="*/ 16212 h 38858"/>
                  <a:gd name="connsiteX28" fmla="*/ 53842 w 74477"/>
                  <a:gd name="connsiteY28" fmla="*/ 2532 h 38858"/>
                  <a:gd name="connsiteX29" fmla="*/ 60992 w 74477"/>
                  <a:gd name="connsiteY29" fmla="*/ 11850 h 38858"/>
                  <a:gd name="connsiteX30" fmla="*/ 60992 w 74477"/>
                  <a:gd name="connsiteY30" fmla="*/ 32073 h 38858"/>
                  <a:gd name="connsiteX31" fmla="*/ 54240 w 74477"/>
                  <a:gd name="connsiteY31" fmla="*/ 35839 h 38858"/>
                  <a:gd name="connsiteX32" fmla="*/ 54240 w 74477"/>
                  <a:gd name="connsiteY32" fmla="*/ 39012 h 38858"/>
                  <a:gd name="connsiteX33" fmla="*/ 64369 w 74477"/>
                  <a:gd name="connsiteY33" fmla="*/ 38615 h 38858"/>
                  <a:gd name="connsiteX34" fmla="*/ 74498 w 74477"/>
                  <a:gd name="connsiteY34" fmla="*/ 39012 h 38858"/>
                  <a:gd name="connsiteX35" fmla="*/ 74498 w 74477"/>
                  <a:gd name="connsiteY35" fmla="*/ 35839 h 38858"/>
                  <a:gd name="connsiteX36" fmla="*/ 67943 w 74477"/>
                  <a:gd name="connsiteY36" fmla="*/ 32073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43" y="12247"/>
                    </a:moveTo>
                    <a:cubicBezTo>
                      <a:pt x="67943" y="4515"/>
                      <a:pt x="64170" y="153"/>
                      <a:pt x="54637" y="153"/>
                    </a:cubicBezTo>
                    <a:cubicBezTo>
                      <a:pt x="47686" y="153"/>
                      <a:pt x="42919" y="3920"/>
                      <a:pt x="40536" y="8282"/>
                    </a:cubicBezTo>
                    <a:cubicBezTo>
                      <a:pt x="38748" y="2136"/>
                      <a:pt x="33982" y="153"/>
                      <a:pt x="27428" y="153"/>
                    </a:cubicBezTo>
                    <a:cubicBezTo>
                      <a:pt x="20278" y="153"/>
                      <a:pt x="15511" y="4118"/>
                      <a:pt x="13128" y="8678"/>
                    </a:cubicBezTo>
                    <a:lnTo>
                      <a:pt x="12929" y="8678"/>
                    </a:lnTo>
                    <a:lnTo>
                      <a:pt x="12929" y="153"/>
                    </a:lnTo>
                    <a:lnTo>
                      <a:pt x="20" y="1145"/>
                    </a:lnTo>
                    <a:lnTo>
                      <a:pt x="20" y="4317"/>
                    </a:lnTo>
                    <a:cubicBezTo>
                      <a:pt x="5978" y="4317"/>
                      <a:pt x="6574" y="4911"/>
                      <a:pt x="6574" y="9273"/>
                    </a:cubicBezTo>
                    <a:lnTo>
                      <a:pt x="6574" y="32073"/>
                    </a:lnTo>
                    <a:cubicBezTo>
                      <a:pt x="6574" y="35839"/>
                      <a:pt x="5780" y="35839"/>
                      <a:pt x="20" y="35839"/>
                    </a:cubicBezTo>
                    <a:lnTo>
                      <a:pt x="20" y="39012"/>
                    </a:lnTo>
                    <a:cubicBezTo>
                      <a:pt x="219" y="39012"/>
                      <a:pt x="6375" y="38615"/>
                      <a:pt x="10149" y="38615"/>
                    </a:cubicBezTo>
                    <a:cubicBezTo>
                      <a:pt x="13327" y="38615"/>
                      <a:pt x="19483" y="39012"/>
                      <a:pt x="20278" y="39012"/>
                    </a:cubicBezTo>
                    <a:lnTo>
                      <a:pt x="20278" y="35839"/>
                    </a:lnTo>
                    <a:cubicBezTo>
                      <a:pt x="14518" y="35839"/>
                      <a:pt x="13724" y="35839"/>
                      <a:pt x="13724" y="32073"/>
                    </a:cubicBezTo>
                    <a:lnTo>
                      <a:pt x="13724" y="16212"/>
                    </a:lnTo>
                    <a:cubicBezTo>
                      <a:pt x="13724" y="6894"/>
                      <a:pt x="20874" y="2532"/>
                      <a:pt x="26832" y="2532"/>
                    </a:cubicBezTo>
                    <a:cubicBezTo>
                      <a:pt x="32989" y="2532"/>
                      <a:pt x="33783" y="7489"/>
                      <a:pt x="33783" y="11850"/>
                    </a:cubicBezTo>
                    <a:lnTo>
                      <a:pt x="33783" y="32073"/>
                    </a:lnTo>
                    <a:cubicBezTo>
                      <a:pt x="33783" y="35839"/>
                      <a:pt x="32989" y="35839"/>
                      <a:pt x="27229" y="35839"/>
                    </a:cubicBezTo>
                    <a:lnTo>
                      <a:pt x="27229" y="39012"/>
                    </a:lnTo>
                    <a:cubicBezTo>
                      <a:pt x="27428" y="39012"/>
                      <a:pt x="33585" y="38615"/>
                      <a:pt x="37159" y="38615"/>
                    </a:cubicBezTo>
                    <a:cubicBezTo>
                      <a:pt x="40536" y="38615"/>
                      <a:pt x="46693" y="39012"/>
                      <a:pt x="47487" y="39012"/>
                    </a:cubicBezTo>
                    <a:lnTo>
                      <a:pt x="47487" y="35839"/>
                    </a:lnTo>
                    <a:cubicBezTo>
                      <a:pt x="41727" y="35839"/>
                      <a:pt x="40734" y="35839"/>
                      <a:pt x="40734" y="32073"/>
                    </a:cubicBezTo>
                    <a:lnTo>
                      <a:pt x="40734" y="16212"/>
                    </a:lnTo>
                    <a:cubicBezTo>
                      <a:pt x="40734" y="6894"/>
                      <a:pt x="48083" y="2532"/>
                      <a:pt x="53842" y="2532"/>
                    </a:cubicBezTo>
                    <a:cubicBezTo>
                      <a:pt x="60198" y="2532"/>
                      <a:pt x="60992" y="7489"/>
                      <a:pt x="60992" y="11850"/>
                    </a:cubicBezTo>
                    <a:lnTo>
                      <a:pt x="60992" y="32073"/>
                    </a:lnTo>
                    <a:cubicBezTo>
                      <a:pt x="60992" y="35839"/>
                      <a:pt x="59999" y="35839"/>
                      <a:pt x="54240" y="35839"/>
                    </a:cubicBezTo>
                    <a:lnTo>
                      <a:pt x="54240" y="39012"/>
                    </a:lnTo>
                    <a:cubicBezTo>
                      <a:pt x="54438" y="39012"/>
                      <a:pt x="60595" y="38615"/>
                      <a:pt x="64369" y="38615"/>
                    </a:cubicBezTo>
                    <a:cubicBezTo>
                      <a:pt x="67546" y="38615"/>
                      <a:pt x="73703" y="39012"/>
                      <a:pt x="74498" y="39012"/>
                    </a:cubicBezTo>
                    <a:lnTo>
                      <a:pt x="74498" y="35839"/>
                    </a:lnTo>
                    <a:cubicBezTo>
                      <a:pt x="68738" y="35839"/>
                      <a:pt x="67943" y="35839"/>
                      <a:pt x="67943" y="3207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912C99C-5281-D272-E781-5DF51EAA2D8F}"/>
                  </a:ext>
                </a:extLst>
              </p:cNvPr>
              <p:cNvSpPr/>
              <p:nvPr/>
            </p:nvSpPr>
            <p:spPr>
              <a:xfrm>
                <a:off x="4330445" y="4661529"/>
                <a:ext cx="85996" cy="85448"/>
              </a:xfrm>
              <a:custGeom>
                <a:avLst/>
                <a:gdLst>
                  <a:gd name="connsiteX0" fmla="*/ 51197 w 85996"/>
                  <a:gd name="connsiteY0" fmla="*/ 9169 h 85448"/>
                  <a:gd name="connsiteX1" fmla="*/ 53977 w 85996"/>
                  <a:gd name="connsiteY1" fmla="*/ 4411 h 85448"/>
                  <a:gd name="connsiteX2" fmla="*/ 61922 w 85996"/>
                  <a:gd name="connsiteY2" fmla="*/ 4213 h 85448"/>
                  <a:gd name="connsiteX3" fmla="*/ 80392 w 85996"/>
                  <a:gd name="connsiteY3" fmla="*/ 14522 h 85448"/>
                  <a:gd name="connsiteX4" fmla="*/ 79399 w 85996"/>
                  <a:gd name="connsiteY4" fmla="*/ 24633 h 85448"/>
                  <a:gd name="connsiteX5" fmla="*/ 79002 w 85996"/>
                  <a:gd name="connsiteY5" fmla="*/ 27012 h 85448"/>
                  <a:gd name="connsiteX6" fmla="*/ 80591 w 85996"/>
                  <a:gd name="connsiteY6" fmla="*/ 28797 h 85448"/>
                  <a:gd name="connsiteX7" fmla="*/ 82378 w 85996"/>
                  <a:gd name="connsiteY7" fmla="*/ 25823 h 85448"/>
                  <a:gd name="connsiteX8" fmla="*/ 85755 w 85996"/>
                  <a:gd name="connsiteY8" fmla="*/ 3816 h 85448"/>
                  <a:gd name="connsiteX9" fmla="*/ 86152 w 85996"/>
                  <a:gd name="connsiteY9" fmla="*/ 1636 h 85448"/>
                  <a:gd name="connsiteX10" fmla="*/ 82775 w 85996"/>
                  <a:gd name="connsiteY10" fmla="*/ 248 h 85448"/>
                  <a:gd name="connsiteX11" fmla="*/ 12667 w 85996"/>
                  <a:gd name="connsiteY11" fmla="*/ 248 h 85448"/>
                  <a:gd name="connsiteX12" fmla="*/ 8496 w 85996"/>
                  <a:gd name="connsiteY12" fmla="*/ 2825 h 85448"/>
                  <a:gd name="connsiteX13" fmla="*/ 949 w 85996"/>
                  <a:gd name="connsiteY13" fmla="*/ 25030 h 85448"/>
                  <a:gd name="connsiteX14" fmla="*/ 155 w 85996"/>
                  <a:gd name="connsiteY14" fmla="*/ 27409 h 85448"/>
                  <a:gd name="connsiteX15" fmla="*/ 1744 w 85996"/>
                  <a:gd name="connsiteY15" fmla="*/ 28797 h 85448"/>
                  <a:gd name="connsiteX16" fmla="*/ 3929 w 85996"/>
                  <a:gd name="connsiteY16" fmla="*/ 26021 h 85448"/>
                  <a:gd name="connsiteX17" fmla="*/ 32727 w 85996"/>
                  <a:gd name="connsiteY17" fmla="*/ 4213 h 85448"/>
                  <a:gd name="connsiteX18" fmla="*/ 37692 w 85996"/>
                  <a:gd name="connsiteY18" fmla="*/ 4213 h 85448"/>
                  <a:gd name="connsiteX19" fmla="*/ 41068 w 85996"/>
                  <a:gd name="connsiteY19" fmla="*/ 5799 h 85448"/>
                  <a:gd name="connsiteX20" fmla="*/ 40671 w 85996"/>
                  <a:gd name="connsiteY20" fmla="*/ 8376 h 85448"/>
                  <a:gd name="connsiteX21" fmla="*/ 23789 w 85996"/>
                  <a:gd name="connsiteY21" fmla="*/ 75784 h 85448"/>
                  <a:gd name="connsiteX22" fmla="*/ 8695 w 85996"/>
                  <a:gd name="connsiteY22" fmla="*/ 81731 h 85448"/>
                  <a:gd name="connsiteX23" fmla="*/ 3333 w 85996"/>
                  <a:gd name="connsiteY23" fmla="*/ 84110 h 85448"/>
                  <a:gd name="connsiteX24" fmla="*/ 5517 w 85996"/>
                  <a:gd name="connsiteY24" fmla="*/ 85696 h 85448"/>
                  <a:gd name="connsiteX25" fmla="*/ 15845 w 85996"/>
                  <a:gd name="connsiteY25" fmla="*/ 85498 h 85448"/>
                  <a:gd name="connsiteX26" fmla="*/ 26570 w 85996"/>
                  <a:gd name="connsiteY26" fmla="*/ 85300 h 85448"/>
                  <a:gd name="connsiteX27" fmla="*/ 37096 w 85996"/>
                  <a:gd name="connsiteY27" fmla="*/ 85498 h 85448"/>
                  <a:gd name="connsiteX28" fmla="*/ 48019 w 85996"/>
                  <a:gd name="connsiteY28" fmla="*/ 85696 h 85448"/>
                  <a:gd name="connsiteX29" fmla="*/ 50800 w 85996"/>
                  <a:gd name="connsiteY29" fmla="*/ 83119 h 85448"/>
                  <a:gd name="connsiteX30" fmla="*/ 46629 w 85996"/>
                  <a:gd name="connsiteY30" fmla="*/ 81731 h 85448"/>
                  <a:gd name="connsiteX31" fmla="*/ 38486 w 85996"/>
                  <a:gd name="connsiteY31" fmla="*/ 81533 h 85448"/>
                  <a:gd name="connsiteX32" fmla="*/ 33720 w 85996"/>
                  <a:gd name="connsiteY32" fmla="*/ 78757 h 85448"/>
                  <a:gd name="connsiteX33" fmla="*/ 34315 w 85996"/>
                  <a:gd name="connsiteY33" fmla="*/ 76180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996" h="85448">
                    <a:moveTo>
                      <a:pt x="51197" y="9169"/>
                    </a:moveTo>
                    <a:cubicBezTo>
                      <a:pt x="51991" y="5601"/>
                      <a:pt x="52587" y="4808"/>
                      <a:pt x="53977" y="4411"/>
                    </a:cubicBezTo>
                    <a:cubicBezTo>
                      <a:pt x="55169" y="4213"/>
                      <a:pt x="59340" y="4213"/>
                      <a:pt x="61922" y="4213"/>
                    </a:cubicBezTo>
                    <a:cubicBezTo>
                      <a:pt x="74831" y="4213"/>
                      <a:pt x="80392" y="4808"/>
                      <a:pt x="80392" y="14522"/>
                    </a:cubicBezTo>
                    <a:cubicBezTo>
                      <a:pt x="80392" y="16505"/>
                      <a:pt x="79995" y="21461"/>
                      <a:pt x="79399" y="24633"/>
                    </a:cubicBezTo>
                    <a:cubicBezTo>
                      <a:pt x="79201" y="25228"/>
                      <a:pt x="79002" y="26616"/>
                      <a:pt x="79002" y="27012"/>
                    </a:cubicBezTo>
                    <a:cubicBezTo>
                      <a:pt x="79002" y="27805"/>
                      <a:pt x="79399" y="28797"/>
                      <a:pt x="80591" y="28797"/>
                    </a:cubicBezTo>
                    <a:cubicBezTo>
                      <a:pt x="81981" y="28797"/>
                      <a:pt x="82180" y="27607"/>
                      <a:pt x="82378" y="25823"/>
                    </a:cubicBezTo>
                    <a:lnTo>
                      <a:pt x="85755" y="3816"/>
                    </a:lnTo>
                    <a:cubicBezTo>
                      <a:pt x="85953" y="3420"/>
                      <a:pt x="86152" y="2032"/>
                      <a:pt x="86152" y="1636"/>
                    </a:cubicBezTo>
                    <a:cubicBezTo>
                      <a:pt x="86152" y="248"/>
                      <a:pt x="84762" y="248"/>
                      <a:pt x="82775" y="248"/>
                    </a:cubicBezTo>
                    <a:lnTo>
                      <a:pt x="12667" y="248"/>
                    </a:lnTo>
                    <a:cubicBezTo>
                      <a:pt x="9490" y="248"/>
                      <a:pt x="9490" y="446"/>
                      <a:pt x="8496" y="2825"/>
                    </a:cubicBezTo>
                    <a:lnTo>
                      <a:pt x="949" y="25030"/>
                    </a:lnTo>
                    <a:cubicBezTo>
                      <a:pt x="751" y="25228"/>
                      <a:pt x="155" y="27012"/>
                      <a:pt x="155" y="27409"/>
                    </a:cubicBezTo>
                    <a:cubicBezTo>
                      <a:pt x="155" y="28004"/>
                      <a:pt x="751" y="28797"/>
                      <a:pt x="1744" y="28797"/>
                    </a:cubicBezTo>
                    <a:cubicBezTo>
                      <a:pt x="2935" y="28797"/>
                      <a:pt x="3134" y="28004"/>
                      <a:pt x="3929" y="26021"/>
                    </a:cubicBezTo>
                    <a:cubicBezTo>
                      <a:pt x="10681" y="6592"/>
                      <a:pt x="14057" y="4213"/>
                      <a:pt x="32727" y="4213"/>
                    </a:cubicBezTo>
                    <a:lnTo>
                      <a:pt x="37692" y="4213"/>
                    </a:lnTo>
                    <a:cubicBezTo>
                      <a:pt x="41068" y="4213"/>
                      <a:pt x="41068" y="4808"/>
                      <a:pt x="41068" y="5799"/>
                    </a:cubicBezTo>
                    <a:cubicBezTo>
                      <a:pt x="41068" y="6592"/>
                      <a:pt x="40671" y="7980"/>
                      <a:pt x="40671" y="8376"/>
                    </a:cubicBezTo>
                    <a:lnTo>
                      <a:pt x="23789" y="75784"/>
                    </a:lnTo>
                    <a:cubicBezTo>
                      <a:pt x="22598" y="80343"/>
                      <a:pt x="22200" y="81731"/>
                      <a:pt x="8695" y="81731"/>
                    </a:cubicBezTo>
                    <a:cubicBezTo>
                      <a:pt x="4127" y="81731"/>
                      <a:pt x="3333" y="81731"/>
                      <a:pt x="3333" y="84110"/>
                    </a:cubicBezTo>
                    <a:cubicBezTo>
                      <a:pt x="3333" y="85696"/>
                      <a:pt x="4723" y="85696"/>
                      <a:pt x="5517" y="85696"/>
                    </a:cubicBezTo>
                    <a:cubicBezTo>
                      <a:pt x="8894" y="85696"/>
                      <a:pt x="12469" y="85498"/>
                      <a:pt x="15845" y="85498"/>
                    </a:cubicBezTo>
                    <a:cubicBezTo>
                      <a:pt x="19420" y="85498"/>
                      <a:pt x="22995" y="85300"/>
                      <a:pt x="26570" y="85300"/>
                    </a:cubicBezTo>
                    <a:cubicBezTo>
                      <a:pt x="30145" y="85300"/>
                      <a:pt x="33720" y="85498"/>
                      <a:pt x="37096" y="85498"/>
                    </a:cubicBezTo>
                    <a:cubicBezTo>
                      <a:pt x="40671" y="85498"/>
                      <a:pt x="44643" y="85696"/>
                      <a:pt x="48019" y="85696"/>
                    </a:cubicBezTo>
                    <a:cubicBezTo>
                      <a:pt x="49409" y="85696"/>
                      <a:pt x="50800" y="85696"/>
                      <a:pt x="50800" y="83119"/>
                    </a:cubicBezTo>
                    <a:cubicBezTo>
                      <a:pt x="50800" y="81731"/>
                      <a:pt x="49807" y="81731"/>
                      <a:pt x="46629" y="81731"/>
                    </a:cubicBezTo>
                    <a:cubicBezTo>
                      <a:pt x="43451" y="81731"/>
                      <a:pt x="41862" y="81731"/>
                      <a:pt x="38486" y="81533"/>
                    </a:cubicBezTo>
                    <a:cubicBezTo>
                      <a:pt x="34911" y="81136"/>
                      <a:pt x="33720" y="80740"/>
                      <a:pt x="33720" y="78757"/>
                    </a:cubicBezTo>
                    <a:cubicBezTo>
                      <a:pt x="33720" y="78559"/>
                      <a:pt x="33720" y="77964"/>
                      <a:pt x="34315" y="7618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51" name="Graphic 76">
                <a:extLst>
                  <a:ext uri="{FF2B5EF4-FFF2-40B4-BE49-F238E27FC236}">
                    <a16:creationId xmlns:a16="http://schemas.microsoft.com/office/drawing/2014/main" id="{9159183D-4609-95CE-A129-A4A67CE38ABC}"/>
                  </a:ext>
                </a:extLst>
              </p:cNvPr>
              <p:cNvGrpSpPr/>
              <p:nvPr/>
            </p:nvGrpSpPr>
            <p:grpSpPr>
              <a:xfrm>
                <a:off x="4404647" y="4726629"/>
                <a:ext cx="120768" cy="40047"/>
                <a:chOff x="16398527" y="4152323"/>
                <a:chExt cx="120768" cy="40047"/>
              </a:xfrm>
              <a:solidFill>
                <a:schemeClr val="tx1"/>
              </a:solidFill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4E6FE754-990A-518B-9283-E7A23E5E7D90}"/>
                    </a:ext>
                  </a:extLst>
                </p:cNvPr>
                <p:cNvSpPr/>
                <p:nvPr/>
              </p:nvSpPr>
              <p:spPr>
                <a:xfrm>
                  <a:off x="16398527" y="4152323"/>
                  <a:ext cx="37933" cy="40047"/>
                </a:xfrm>
                <a:custGeom>
                  <a:avLst/>
                  <a:gdLst>
                    <a:gd name="connsiteX0" fmla="*/ 35711 w 37933"/>
                    <a:gd name="connsiteY0" fmla="*/ 19480 h 40047"/>
                    <a:gd name="connsiteX1" fmla="*/ 38095 w 37933"/>
                    <a:gd name="connsiteY1" fmla="*/ 17498 h 40047"/>
                    <a:gd name="connsiteX2" fmla="*/ 20617 w 37933"/>
                    <a:gd name="connsiteY2" fmla="*/ 249 h 40047"/>
                    <a:gd name="connsiteX3" fmla="*/ 161 w 37933"/>
                    <a:gd name="connsiteY3" fmla="*/ 20273 h 40047"/>
                    <a:gd name="connsiteX4" fmla="*/ 21809 w 37933"/>
                    <a:gd name="connsiteY4" fmla="*/ 40297 h 40047"/>
                    <a:gd name="connsiteX5" fmla="*/ 38095 w 37933"/>
                    <a:gd name="connsiteY5" fmla="*/ 28997 h 40047"/>
                    <a:gd name="connsiteX6" fmla="*/ 36704 w 37933"/>
                    <a:gd name="connsiteY6" fmla="*/ 27609 h 40047"/>
                    <a:gd name="connsiteX7" fmla="*/ 35116 w 37933"/>
                    <a:gd name="connsiteY7" fmla="*/ 28997 h 40047"/>
                    <a:gd name="connsiteX8" fmla="*/ 22405 w 37933"/>
                    <a:gd name="connsiteY8" fmla="*/ 37522 h 40047"/>
                    <a:gd name="connsiteX9" fmla="*/ 11680 w 37933"/>
                    <a:gd name="connsiteY9" fmla="*/ 32367 h 40047"/>
                    <a:gd name="connsiteX10" fmla="*/ 8304 w 37933"/>
                    <a:gd name="connsiteY10" fmla="*/ 19480 h 40047"/>
                    <a:gd name="connsiteX11" fmla="*/ 8304 w 37933"/>
                    <a:gd name="connsiteY11" fmla="*/ 17101 h 40047"/>
                    <a:gd name="connsiteX12" fmla="*/ 20617 w 37933"/>
                    <a:gd name="connsiteY12" fmla="*/ 2628 h 40047"/>
                    <a:gd name="connsiteX13" fmla="*/ 31938 w 37933"/>
                    <a:gd name="connsiteY13" fmla="*/ 17101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933" h="40047">
                      <a:moveTo>
                        <a:pt x="35711" y="19480"/>
                      </a:moveTo>
                      <a:cubicBezTo>
                        <a:pt x="37499" y="19480"/>
                        <a:pt x="38095" y="19480"/>
                        <a:pt x="38095" y="17498"/>
                      </a:cubicBezTo>
                      <a:cubicBezTo>
                        <a:pt x="38095" y="9766"/>
                        <a:pt x="33725" y="249"/>
                        <a:pt x="20617" y="249"/>
                      </a:cubicBezTo>
                      <a:cubicBezTo>
                        <a:pt x="9098" y="249"/>
                        <a:pt x="161" y="9369"/>
                        <a:pt x="161" y="20273"/>
                      </a:cubicBezTo>
                      <a:cubicBezTo>
                        <a:pt x="161" y="31376"/>
                        <a:pt x="10091" y="40297"/>
                        <a:pt x="21809" y="40297"/>
                      </a:cubicBezTo>
                      <a:cubicBezTo>
                        <a:pt x="33725" y="40297"/>
                        <a:pt x="38095" y="30781"/>
                        <a:pt x="38095" y="28997"/>
                      </a:cubicBezTo>
                      <a:cubicBezTo>
                        <a:pt x="38095" y="28600"/>
                        <a:pt x="37896" y="27609"/>
                        <a:pt x="36704" y="27609"/>
                      </a:cubicBezTo>
                      <a:cubicBezTo>
                        <a:pt x="35513" y="27609"/>
                        <a:pt x="35314" y="28203"/>
                        <a:pt x="35116" y="28997"/>
                      </a:cubicBezTo>
                      <a:cubicBezTo>
                        <a:pt x="32335" y="36332"/>
                        <a:pt x="25582" y="37522"/>
                        <a:pt x="22405" y="37522"/>
                      </a:cubicBezTo>
                      <a:cubicBezTo>
                        <a:pt x="18234" y="37522"/>
                        <a:pt x="14262" y="35737"/>
                        <a:pt x="11680" y="32367"/>
                      </a:cubicBezTo>
                      <a:cubicBezTo>
                        <a:pt x="8304" y="28203"/>
                        <a:pt x="8304" y="22851"/>
                        <a:pt x="8304" y="19480"/>
                      </a:cubicBezTo>
                      <a:close/>
                      <a:moveTo>
                        <a:pt x="8304" y="17101"/>
                      </a:moveTo>
                      <a:cubicBezTo>
                        <a:pt x="9297" y="4611"/>
                        <a:pt x="17241" y="2628"/>
                        <a:pt x="20617" y="2628"/>
                      </a:cubicBezTo>
                      <a:cubicBezTo>
                        <a:pt x="31541" y="2628"/>
                        <a:pt x="31938" y="14920"/>
                        <a:pt x="31938" y="17101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78604C91-9CB2-9498-6BF6-4425393E2189}"/>
                    </a:ext>
                  </a:extLst>
                </p:cNvPr>
                <p:cNvSpPr/>
                <p:nvPr/>
              </p:nvSpPr>
              <p:spPr>
                <a:xfrm>
                  <a:off x="16444818" y="4152719"/>
                  <a:ext cx="74477" cy="38858"/>
                </a:xfrm>
                <a:custGeom>
                  <a:avLst/>
                  <a:gdLst>
                    <a:gd name="connsiteX0" fmla="*/ 68088 w 74477"/>
                    <a:gd name="connsiteY0" fmla="*/ 12343 h 38858"/>
                    <a:gd name="connsiteX1" fmla="*/ 54781 w 74477"/>
                    <a:gd name="connsiteY1" fmla="*/ 249 h 38858"/>
                    <a:gd name="connsiteX2" fmla="*/ 40680 w 74477"/>
                    <a:gd name="connsiteY2" fmla="*/ 8378 h 38858"/>
                    <a:gd name="connsiteX3" fmla="*/ 27572 w 74477"/>
                    <a:gd name="connsiteY3" fmla="*/ 249 h 38858"/>
                    <a:gd name="connsiteX4" fmla="*/ 13272 w 74477"/>
                    <a:gd name="connsiteY4" fmla="*/ 8774 h 38858"/>
                    <a:gd name="connsiteX5" fmla="*/ 13074 w 74477"/>
                    <a:gd name="connsiteY5" fmla="*/ 8774 h 38858"/>
                    <a:gd name="connsiteX6" fmla="*/ 13074 w 74477"/>
                    <a:gd name="connsiteY6" fmla="*/ 249 h 38858"/>
                    <a:gd name="connsiteX7" fmla="*/ 164 w 74477"/>
                    <a:gd name="connsiteY7" fmla="*/ 1241 h 38858"/>
                    <a:gd name="connsiteX8" fmla="*/ 164 w 74477"/>
                    <a:gd name="connsiteY8" fmla="*/ 4413 h 38858"/>
                    <a:gd name="connsiteX9" fmla="*/ 6718 w 74477"/>
                    <a:gd name="connsiteY9" fmla="*/ 9369 h 38858"/>
                    <a:gd name="connsiteX10" fmla="*/ 6718 w 74477"/>
                    <a:gd name="connsiteY10" fmla="*/ 32169 h 38858"/>
                    <a:gd name="connsiteX11" fmla="*/ 164 w 74477"/>
                    <a:gd name="connsiteY11" fmla="*/ 35935 h 38858"/>
                    <a:gd name="connsiteX12" fmla="*/ 164 w 74477"/>
                    <a:gd name="connsiteY12" fmla="*/ 39108 h 38858"/>
                    <a:gd name="connsiteX13" fmla="*/ 10293 w 74477"/>
                    <a:gd name="connsiteY13" fmla="*/ 38711 h 38858"/>
                    <a:gd name="connsiteX14" fmla="*/ 20422 w 74477"/>
                    <a:gd name="connsiteY14" fmla="*/ 39108 h 38858"/>
                    <a:gd name="connsiteX15" fmla="*/ 20422 w 74477"/>
                    <a:gd name="connsiteY15" fmla="*/ 35935 h 38858"/>
                    <a:gd name="connsiteX16" fmla="*/ 13868 w 74477"/>
                    <a:gd name="connsiteY16" fmla="*/ 32169 h 38858"/>
                    <a:gd name="connsiteX17" fmla="*/ 13868 w 74477"/>
                    <a:gd name="connsiteY17" fmla="*/ 16308 h 38858"/>
                    <a:gd name="connsiteX18" fmla="*/ 26976 w 74477"/>
                    <a:gd name="connsiteY18" fmla="*/ 2628 h 38858"/>
                    <a:gd name="connsiteX19" fmla="*/ 33927 w 74477"/>
                    <a:gd name="connsiteY19" fmla="*/ 11946 h 38858"/>
                    <a:gd name="connsiteX20" fmla="*/ 33927 w 74477"/>
                    <a:gd name="connsiteY20" fmla="*/ 32169 h 38858"/>
                    <a:gd name="connsiteX21" fmla="*/ 27373 w 74477"/>
                    <a:gd name="connsiteY21" fmla="*/ 35935 h 38858"/>
                    <a:gd name="connsiteX22" fmla="*/ 27373 w 74477"/>
                    <a:gd name="connsiteY22" fmla="*/ 39108 h 38858"/>
                    <a:gd name="connsiteX23" fmla="*/ 37304 w 74477"/>
                    <a:gd name="connsiteY23" fmla="*/ 38711 h 38858"/>
                    <a:gd name="connsiteX24" fmla="*/ 47631 w 74477"/>
                    <a:gd name="connsiteY24" fmla="*/ 39108 h 38858"/>
                    <a:gd name="connsiteX25" fmla="*/ 47631 w 74477"/>
                    <a:gd name="connsiteY25" fmla="*/ 35935 h 38858"/>
                    <a:gd name="connsiteX26" fmla="*/ 40879 w 74477"/>
                    <a:gd name="connsiteY26" fmla="*/ 32169 h 38858"/>
                    <a:gd name="connsiteX27" fmla="*/ 40879 w 74477"/>
                    <a:gd name="connsiteY27" fmla="*/ 16308 h 38858"/>
                    <a:gd name="connsiteX28" fmla="*/ 53987 w 74477"/>
                    <a:gd name="connsiteY28" fmla="*/ 2628 h 38858"/>
                    <a:gd name="connsiteX29" fmla="*/ 61137 w 74477"/>
                    <a:gd name="connsiteY29" fmla="*/ 11946 h 38858"/>
                    <a:gd name="connsiteX30" fmla="*/ 61137 w 74477"/>
                    <a:gd name="connsiteY30" fmla="*/ 32169 h 38858"/>
                    <a:gd name="connsiteX31" fmla="*/ 54384 w 74477"/>
                    <a:gd name="connsiteY31" fmla="*/ 35935 h 38858"/>
                    <a:gd name="connsiteX32" fmla="*/ 54384 w 74477"/>
                    <a:gd name="connsiteY32" fmla="*/ 39108 h 38858"/>
                    <a:gd name="connsiteX33" fmla="*/ 64513 w 74477"/>
                    <a:gd name="connsiteY33" fmla="*/ 38711 h 38858"/>
                    <a:gd name="connsiteX34" fmla="*/ 74642 w 74477"/>
                    <a:gd name="connsiteY34" fmla="*/ 39108 h 38858"/>
                    <a:gd name="connsiteX35" fmla="*/ 74642 w 74477"/>
                    <a:gd name="connsiteY35" fmla="*/ 35935 h 38858"/>
                    <a:gd name="connsiteX36" fmla="*/ 68088 w 74477"/>
                    <a:gd name="connsiteY36" fmla="*/ 32169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88" y="12343"/>
                      </a:moveTo>
                      <a:cubicBezTo>
                        <a:pt x="68088" y="4611"/>
                        <a:pt x="64314" y="249"/>
                        <a:pt x="54781" y="249"/>
                      </a:cubicBezTo>
                      <a:cubicBezTo>
                        <a:pt x="47830" y="249"/>
                        <a:pt x="43063" y="4016"/>
                        <a:pt x="40680" y="8378"/>
                      </a:cubicBezTo>
                      <a:cubicBezTo>
                        <a:pt x="38893" y="2232"/>
                        <a:pt x="34126" y="249"/>
                        <a:pt x="27572" y="249"/>
                      </a:cubicBezTo>
                      <a:cubicBezTo>
                        <a:pt x="20422" y="249"/>
                        <a:pt x="15656" y="4214"/>
                        <a:pt x="13272" y="8774"/>
                      </a:cubicBezTo>
                      <a:lnTo>
                        <a:pt x="13074" y="8774"/>
                      </a:lnTo>
                      <a:lnTo>
                        <a:pt x="13074" y="249"/>
                      </a:lnTo>
                      <a:lnTo>
                        <a:pt x="164" y="1241"/>
                      </a:lnTo>
                      <a:lnTo>
                        <a:pt x="164" y="4413"/>
                      </a:lnTo>
                      <a:cubicBezTo>
                        <a:pt x="6123" y="4413"/>
                        <a:pt x="6718" y="5007"/>
                        <a:pt x="6718" y="9369"/>
                      </a:cubicBezTo>
                      <a:lnTo>
                        <a:pt x="6718" y="32169"/>
                      </a:lnTo>
                      <a:cubicBezTo>
                        <a:pt x="6718" y="35935"/>
                        <a:pt x="5924" y="35935"/>
                        <a:pt x="164" y="35935"/>
                      </a:cubicBezTo>
                      <a:lnTo>
                        <a:pt x="164" y="39108"/>
                      </a:lnTo>
                      <a:cubicBezTo>
                        <a:pt x="363" y="39108"/>
                        <a:pt x="6520" y="38711"/>
                        <a:pt x="10293" y="38711"/>
                      </a:cubicBezTo>
                      <a:cubicBezTo>
                        <a:pt x="13471" y="38711"/>
                        <a:pt x="19628" y="39108"/>
                        <a:pt x="20422" y="39108"/>
                      </a:cubicBezTo>
                      <a:lnTo>
                        <a:pt x="20422" y="35935"/>
                      </a:lnTo>
                      <a:cubicBezTo>
                        <a:pt x="14663" y="35935"/>
                        <a:pt x="13868" y="35935"/>
                        <a:pt x="13868" y="32169"/>
                      </a:cubicBezTo>
                      <a:lnTo>
                        <a:pt x="13868" y="16308"/>
                      </a:lnTo>
                      <a:cubicBezTo>
                        <a:pt x="13868" y="6990"/>
                        <a:pt x="21018" y="2628"/>
                        <a:pt x="26976" y="2628"/>
                      </a:cubicBezTo>
                      <a:cubicBezTo>
                        <a:pt x="33133" y="2628"/>
                        <a:pt x="33927" y="7585"/>
                        <a:pt x="33927" y="11946"/>
                      </a:cubicBezTo>
                      <a:lnTo>
                        <a:pt x="33927" y="32169"/>
                      </a:lnTo>
                      <a:cubicBezTo>
                        <a:pt x="33927" y="35935"/>
                        <a:pt x="33133" y="35935"/>
                        <a:pt x="27373" y="35935"/>
                      </a:cubicBezTo>
                      <a:lnTo>
                        <a:pt x="27373" y="39108"/>
                      </a:lnTo>
                      <a:cubicBezTo>
                        <a:pt x="27572" y="39108"/>
                        <a:pt x="33729" y="38711"/>
                        <a:pt x="37304" y="38711"/>
                      </a:cubicBezTo>
                      <a:cubicBezTo>
                        <a:pt x="40680" y="38711"/>
                        <a:pt x="46837" y="39108"/>
                        <a:pt x="47631" y="39108"/>
                      </a:cubicBezTo>
                      <a:lnTo>
                        <a:pt x="47631" y="35935"/>
                      </a:lnTo>
                      <a:cubicBezTo>
                        <a:pt x="41872" y="35935"/>
                        <a:pt x="40879" y="35935"/>
                        <a:pt x="40879" y="32169"/>
                      </a:cubicBezTo>
                      <a:lnTo>
                        <a:pt x="40879" y="16308"/>
                      </a:lnTo>
                      <a:cubicBezTo>
                        <a:pt x="40879" y="6990"/>
                        <a:pt x="48227" y="2628"/>
                        <a:pt x="53987" y="2628"/>
                      </a:cubicBezTo>
                      <a:cubicBezTo>
                        <a:pt x="60342" y="2628"/>
                        <a:pt x="61137" y="7585"/>
                        <a:pt x="61137" y="11946"/>
                      </a:cubicBezTo>
                      <a:lnTo>
                        <a:pt x="61137" y="32169"/>
                      </a:lnTo>
                      <a:cubicBezTo>
                        <a:pt x="61137" y="35935"/>
                        <a:pt x="60144" y="35935"/>
                        <a:pt x="54384" y="35935"/>
                      </a:cubicBezTo>
                      <a:lnTo>
                        <a:pt x="54384" y="39108"/>
                      </a:lnTo>
                      <a:cubicBezTo>
                        <a:pt x="54583" y="39108"/>
                        <a:pt x="60739" y="38711"/>
                        <a:pt x="64513" y="38711"/>
                      </a:cubicBezTo>
                      <a:cubicBezTo>
                        <a:pt x="67691" y="38711"/>
                        <a:pt x="73847" y="39108"/>
                        <a:pt x="74642" y="39108"/>
                      </a:cubicBezTo>
                      <a:lnTo>
                        <a:pt x="74642" y="35935"/>
                      </a:lnTo>
                      <a:cubicBezTo>
                        <a:pt x="68882" y="35935"/>
                        <a:pt x="68088" y="35935"/>
                        <a:pt x="68088" y="32169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</p:grp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14F480C7-0BEA-6265-E04C-ABD139FD0AE4}"/>
                </a:ext>
              </a:extLst>
            </p:cNvPr>
            <p:cNvSpPr/>
            <p:nvPr/>
          </p:nvSpPr>
          <p:spPr>
            <a:xfrm>
              <a:off x="2455207" y="3826519"/>
              <a:ext cx="526897" cy="446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1D84A153-ED11-EEE6-2D17-A37583469289}"/>
                </a:ext>
              </a:extLst>
            </p:cNvPr>
            <p:cNvSpPr/>
            <p:nvPr/>
          </p:nvSpPr>
          <p:spPr>
            <a:xfrm>
              <a:off x="2455207" y="2795014"/>
              <a:ext cx="526897" cy="446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4C78BBC-6C2A-F3D1-663E-EDADAF660FED}"/>
                </a:ext>
              </a:extLst>
            </p:cNvPr>
            <p:cNvSpPr/>
            <p:nvPr/>
          </p:nvSpPr>
          <p:spPr>
            <a:xfrm>
              <a:off x="6313938" y="3836068"/>
              <a:ext cx="526897" cy="446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12AF8AE-C47D-8DC2-FBD6-298438664912}"/>
                </a:ext>
              </a:extLst>
            </p:cNvPr>
            <p:cNvSpPr/>
            <p:nvPr/>
          </p:nvSpPr>
          <p:spPr>
            <a:xfrm>
              <a:off x="6313938" y="2804563"/>
              <a:ext cx="526897" cy="446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00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3692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059237"/>
              </p:ext>
            </p:extLst>
          </p:nvPr>
        </p:nvGraphicFramePr>
        <p:xfrm>
          <a:off x="0" y="6573692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6117569" y="3497467"/>
            <a:ext cx="799271" cy="86657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7672721" y="1996385"/>
            <a:ext cx="86783" cy="3088742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5838599" y="3516730"/>
            <a:ext cx="2516883" cy="22450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5797924" y="3508308"/>
            <a:ext cx="65047" cy="64973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7716114" y="1728120"/>
            <a:ext cx="20456" cy="3665928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7683509" y="1687543"/>
            <a:ext cx="65127" cy="64892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6DDE3C9-CDEC-1529-C571-CB927CB26889}"/>
              </a:ext>
            </a:extLst>
          </p:cNvPr>
          <p:cNvGrpSpPr/>
          <p:nvPr/>
        </p:nvGrpSpPr>
        <p:grpSpPr>
          <a:xfrm>
            <a:off x="7515535" y="2667239"/>
            <a:ext cx="702579" cy="202811"/>
            <a:chOff x="6752022" y="2638131"/>
            <a:chExt cx="936772" cy="27041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A2C75C-F047-36A1-2E33-7678C13ADFC2}"/>
                </a:ext>
              </a:extLst>
            </p:cNvPr>
            <p:cNvSpPr/>
            <p:nvPr/>
          </p:nvSpPr>
          <p:spPr>
            <a:xfrm flipV="1">
              <a:off x="6752022" y="2719135"/>
              <a:ext cx="108571" cy="108208"/>
            </a:xfrm>
            <a:custGeom>
              <a:avLst/>
              <a:gdLst>
                <a:gd name="connsiteX0" fmla="*/ 50781 w 50577"/>
                <a:gd name="connsiteY0" fmla="*/ 25181 h 50408"/>
                <a:gd name="connsiteX1" fmla="*/ 25467 w 50577"/>
                <a:gd name="connsiteY1" fmla="*/ 50386 h 50408"/>
                <a:gd name="connsiteX2" fmla="*/ 203 w 50577"/>
                <a:gd name="connsiteY2" fmla="*/ 25181 h 50408"/>
                <a:gd name="connsiteX3" fmla="*/ 25467 w 50577"/>
                <a:gd name="connsiteY3" fmla="*/ -23 h 50408"/>
                <a:gd name="connsiteX4" fmla="*/ 50781 w 50577"/>
                <a:gd name="connsiteY4" fmla="*/ 2518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77" h="50408">
                  <a:moveTo>
                    <a:pt x="50781" y="25181"/>
                  </a:moveTo>
                  <a:cubicBezTo>
                    <a:pt x="50781" y="39096"/>
                    <a:pt x="39464" y="50386"/>
                    <a:pt x="25467" y="50386"/>
                  </a:cubicBezTo>
                  <a:cubicBezTo>
                    <a:pt x="11520" y="50386"/>
                    <a:pt x="203" y="39096"/>
                    <a:pt x="203" y="25181"/>
                  </a:cubicBezTo>
                  <a:cubicBezTo>
                    <a:pt x="203" y="11267"/>
                    <a:pt x="11520" y="-23"/>
                    <a:pt x="25467" y="-23"/>
                  </a:cubicBezTo>
                  <a:cubicBezTo>
                    <a:pt x="39464" y="-23"/>
                    <a:pt x="50781" y="11267"/>
                    <a:pt x="50781" y="25181"/>
                  </a:cubicBezTo>
                  <a:close/>
                </a:path>
              </a:pathLst>
            </a:custGeom>
            <a:solidFill>
              <a:srgbClr val="0000FF"/>
            </a:solidFill>
            <a:ln w="505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D137EF6-406B-2739-6D5C-844E33DBF73D}"/>
                </a:ext>
              </a:extLst>
            </p:cNvPr>
            <p:cNvSpPr/>
            <p:nvPr/>
          </p:nvSpPr>
          <p:spPr>
            <a:xfrm>
              <a:off x="6928957" y="2638131"/>
              <a:ext cx="63075" cy="270415"/>
            </a:xfrm>
            <a:custGeom>
              <a:avLst/>
              <a:gdLst>
                <a:gd name="connsiteX0" fmla="*/ 29676 w 29383"/>
                <a:gd name="connsiteY0" fmla="*/ 124892 h 125971"/>
                <a:gd name="connsiteX1" fmla="*/ 27492 w 29383"/>
                <a:gd name="connsiteY1" fmla="*/ 122119 h 125971"/>
                <a:gd name="connsiteX2" fmla="*/ 7638 w 29383"/>
                <a:gd name="connsiteY2" fmla="*/ 63094 h 125971"/>
                <a:gd name="connsiteX3" fmla="*/ 27889 w 29383"/>
                <a:gd name="connsiteY3" fmla="*/ 3476 h 125971"/>
                <a:gd name="connsiteX4" fmla="*/ 29676 w 29383"/>
                <a:gd name="connsiteY4" fmla="*/ 1297 h 125971"/>
                <a:gd name="connsiteX5" fmla="*/ 28287 w 29383"/>
                <a:gd name="connsiteY5" fmla="*/ 108 h 125971"/>
                <a:gd name="connsiteX6" fmla="*/ 8234 w 29383"/>
                <a:gd name="connsiteY6" fmla="*/ 24669 h 125971"/>
                <a:gd name="connsiteX7" fmla="*/ 293 w 29383"/>
                <a:gd name="connsiteY7" fmla="*/ 63094 h 125971"/>
                <a:gd name="connsiteX8" fmla="*/ 8631 w 29383"/>
                <a:gd name="connsiteY8" fmla="*/ 102312 h 125971"/>
                <a:gd name="connsiteX9" fmla="*/ 28287 w 29383"/>
                <a:gd name="connsiteY9" fmla="*/ 126080 h 125971"/>
                <a:gd name="connsiteX10" fmla="*/ 29676 w 29383"/>
                <a:gd name="connsiteY10" fmla="*/ 124892 h 12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83" h="125971">
                  <a:moveTo>
                    <a:pt x="29676" y="124892"/>
                  </a:moveTo>
                  <a:cubicBezTo>
                    <a:pt x="29676" y="124496"/>
                    <a:pt x="29676" y="124099"/>
                    <a:pt x="27492" y="122119"/>
                  </a:cubicBezTo>
                  <a:cubicBezTo>
                    <a:pt x="11609" y="106273"/>
                    <a:pt x="7638" y="82307"/>
                    <a:pt x="7638" y="63094"/>
                  </a:cubicBezTo>
                  <a:cubicBezTo>
                    <a:pt x="7638" y="41109"/>
                    <a:pt x="12403" y="19321"/>
                    <a:pt x="27889" y="3476"/>
                  </a:cubicBezTo>
                  <a:cubicBezTo>
                    <a:pt x="29676" y="2089"/>
                    <a:pt x="29676" y="1693"/>
                    <a:pt x="29676" y="1297"/>
                  </a:cubicBezTo>
                  <a:cubicBezTo>
                    <a:pt x="29676" y="505"/>
                    <a:pt x="29081" y="108"/>
                    <a:pt x="28287" y="108"/>
                  </a:cubicBezTo>
                  <a:cubicBezTo>
                    <a:pt x="27095" y="108"/>
                    <a:pt x="15779" y="8625"/>
                    <a:pt x="8234" y="24669"/>
                  </a:cubicBezTo>
                  <a:cubicBezTo>
                    <a:pt x="1881" y="38534"/>
                    <a:pt x="293" y="52597"/>
                    <a:pt x="293" y="63094"/>
                  </a:cubicBezTo>
                  <a:cubicBezTo>
                    <a:pt x="293" y="72998"/>
                    <a:pt x="1682" y="88249"/>
                    <a:pt x="8631" y="102312"/>
                  </a:cubicBezTo>
                  <a:cubicBezTo>
                    <a:pt x="16176" y="117959"/>
                    <a:pt x="27095" y="126080"/>
                    <a:pt x="28287" y="126080"/>
                  </a:cubicBezTo>
                  <a:cubicBezTo>
                    <a:pt x="29081" y="126080"/>
                    <a:pt x="29676" y="125684"/>
                    <a:pt x="29676" y="124892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53025C-9C69-A2B2-5458-D0363707730F}"/>
                </a:ext>
              </a:extLst>
            </p:cNvPr>
            <p:cNvSpPr/>
            <p:nvPr/>
          </p:nvSpPr>
          <p:spPr>
            <a:xfrm>
              <a:off x="7030174" y="2767812"/>
              <a:ext cx="165363" cy="11053"/>
            </a:xfrm>
            <a:custGeom>
              <a:avLst/>
              <a:gdLst>
                <a:gd name="connsiteX0" fmla="*/ 72962 w 77033"/>
                <a:gd name="connsiteY0" fmla="*/ 5258 h 5149"/>
                <a:gd name="connsiteX1" fmla="*/ 77330 w 77033"/>
                <a:gd name="connsiteY1" fmla="*/ 2683 h 5149"/>
                <a:gd name="connsiteX2" fmla="*/ 72962 w 77033"/>
                <a:gd name="connsiteY2" fmla="*/ 108 h 5149"/>
                <a:gd name="connsiteX3" fmla="*/ 4664 w 77033"/>
                <a:gd name="connsiteY3" fmla="*/ 108 h 5149"/>
                <a:gd name="connsiteX4" fmla="*/ 296 w 77033"/>
                <a:gd name="connsiteY4" fmla="*/ 2683 h 5149"/>
                <a:gd name="connsiteX5" fmla="*/ 4664 w 77033"/>
                <a:gd name="connsiteY5" fmla="*/ 5258 h 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3" h="5149">
                  <a:moveTo>
                    <a:pt x="72962" y="5258"/>
                  </a:moveTo>
                  <a:cubicBezTo>
                    <a:pt x="75146" y="5258"/>
                    <a:pt x="77330" y="5258"/>
                    <a:pt x="77330" y="2683"/>
                  </a:cubicBezTo>
                  <a:cubicBezTo>
                    <a:pt x="77330" y="108"/>
                    <a:pt x="75146" y="108"/>
                    <a:pt x="72962" y="108"/>
                  </a:cubicBezTo>
                  <a:lnTo>
                    <a:pt x="4664" y="108"/>
                  </a:lnTo>
                  <a:cubicBezTo>
                    <a:pt x="2480" y="108"/>
                    <a:pt x="296" y="108"/>
                    <a:pt x="296" y="2683"/>
                  </a:cubicBezTo>
                  <a:cubicBezTo>
                    <a:pt x="296" y="5258"/>
                    <a:pt x="2480" y="5258"/>
                    <a:pt x="4664" y="5258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6B0813-5DAC-8A31-5E74-58C8DBB83AB3}"/>
                </a:ext>
              </a:extLst>
            </p:cNvPr>
            <p:cNvSpPr/>
            <p:nvPr/>
          </p:nvSpPr>
          <p:spPr>
            <a:xfrm>
              <a:off x="7242861" y="2660667"/>
              <a:ext cx="89073" cy="180277"/>
            </a:xfrm>
            <a:custGeom>
              <a:avLst/>
              <a:gdLst>
                <a:gd name="connsiteX0" fmla="*/ 26114 w 41494"/>
                <a:gd name="connsiteY0" fmla="*/ 3476 h 83981"/>
                <a:gd name="connsiteX1" fmla="*/ 23136 w 41494"/>
                <a:gd name="connsiteY1" fmla="*/ 108 h 83981"/>
                <a:gd name="connsiteX2" fmla="*/ 304 w 41494"/>
                <a:gd name="connsiteY2" fmla="*/ 8229 h 83981"/>
                <a:gd name="connsiteX3" fmla="*/ 304 w 41494"/>
                <a:gd name="connsiteY3" fmla="*/ 12191 h 83981"/>
                <a:gd name="connsiteX4" fmla="*/ 16783 w 41494"/>
                <a:gd name="connsiteY4" fmla="*/ 8824 h 83981"/>
                <a:gd name="connsiteX5" fmla="*/ 16783 w 41494"/>
                <a:gd name="connsiteY5" fmla="*/ 74186 h 83981"/>
                <a:gd name="connsiteX6" fmla="*/ 5069 w 41494"/>
                <a:gd name="connsiteY6" fmla="*/ 80128 h 83981"/>
                <a:gd name="connsiteX7" fmla="*/ 900 w 41494"/>
                <a:gd name="connsiteY7" fmla="*/ 80128 h 83981"/>
                <a:gd name="connsiteX8" fmla="*/ 900 w 41494"/>
                <a:gd name="connsiteY8" fmla="*/ 84090 h 83981"/>
                <a:gd name="connsiteX9" fmla="*/ 21349 w 41494"/>
                <a:gd name="connsiteY9" fmla="*/ 83693 h 83981"/>
                <a:gd name="connsiteX10" fmla="*/ 41799 w 41494"/>
                <a:gd name="connsiteY10" fmla="*/ 84090 h 83981"/>
                <a:gd name="connsiteX11" fmla="*/ 41799 w 41494"/>
                <a:gd name="connsiteY11" fmla="*/ 80128 h 83981"/>
                <a:gd name="connsiteX12" fmla="*/ 37828 w 41494"/>
                <a:gd name="connsiteY12" fmla="*/ 80128 h 83981"/>
                <a:gd name="connsiteX13" fmla="*/ 26114 w 41494"/>
                <a:gd name="connsiteY13" fmla="*/ 74186 h 8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94" h="83981">
                  <a:moveTo>
                    <a:pt x="26114" y="3476"/>
                  </a:moveTo>
                  <a:cubicBezTo>
                    <a:pt x="26114" y="505"/>
                    <a:pt x="26114" y="108"/>
                    <a:pt x="23136" y="108"/>
                  </a:cubicBezTo>
                  <a:cubicBezTo>
                    <a:pt x="15393" y="8229"/>
                    <a:pt x="4275" y="8229"/>
                    <a:pt x="304" y="8229"/>
                  </a:cubicBezTo>
                  <a:lnTo>
                    <a:pt x="304" y="12191"/>
                  </a:lnTo>
                  <a:cubicBezTo>
                    <a:pt x="2687" y="12191"/>
                    <a:pt x="10231" y="12191"/>
                    <a:pt x="16783" y="8824"/>
                  </a:cubicBezTo>
                  <a:lnTo>
                    <a:pt x="16783" y="74186"/>
                  </a:lnTo>
                  <a:cubicBezTo>
                    <a:pt x="16783" y="78742"/>
                    <a:pt x="16386" y="80128"/>
                    <a:pt x="5069" y="80128"/>
                  </a:cubicBezTo>
                  <a:lnTo>
                    <a:pt x="900" y="80128"/>
                  </a:lnTo>
                  <a:lnTo>
                    <a:pt x="900" y="84090"/>
                  </a:lnTo>
                  <a:cubicBezTo>
                    <a:pt x="5466" y="83693"/>
                    <a:pt x="16386" y="83693"/>
                    <a:pt x="21349" y="83693"/>
                  </a:cubicBezTo>
                  <a:cubicBezTo>
                    <a:pt x="26511" y="83693"/>
                    <a:pt x="37431" y="83693"/>
                    <a:pt x="41799" y="84090"/>
                  </a:cubicBezTo>
                  <a:lnTo>
                    <a:pt x="41799" y="80128"/>
                  </a:lnTo>
                  <a:lnTo>
                    <a:pt x="37828" y="80128"/>
                  </a:lnTo>
                  <a:cubicBezTo>
                    <a:pt x="26511" y="80128"/>
                    <a:pt x="26114" y="78742"/>
                    <a:pt x="26114" y="74186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507DC3-3E29-F013-7888-DEFB487F89CE}"/>
                </a:ext>
              </a:extLst>
            </p:cNvPr>
            <p:cNvSpPr/>
            <p:nvPr/>
          </p:nvSpPr>
          <p:spPr>
            <a:xfrm>
              <a:off x="7377628" y="2812456"/>
              <a:ext cx="31536" cy="80785"/>
            </a:xfrm>
            <a:custGeom>
              <a:avLst/>
              <a:gdLst>
                <a:gd name="connsiteX0" fmla="*/ 15001 w 14691"/>
                <a:gd name="connsiteY0" fmla="*/ 13181 h 37633"/>
                <a:gd name="connsiteX1" fmla="*/ 6861 w 14691"/>
                <a:gd name="connsiteY1" fmla="*/ 108 h 37633"/>
                <a:gd name="connsiteX2" fmla="*/ 309 w 14691"/>
                <a:gd name="connsiteY2" fmla="*/ 6645 h 37633"/>
                <a:gd name="connsiteX3" fmla="*/ 6861 w 14691"/>
                <a:gd name="connsiteY3" fmla="*/ 13379 h 37633"/>
                <a:gd name="connsiteX4" fmla="*/ 11427 w 14691"/>
                <a:gd name="connsiteY4" fmla="*/ 11795 h 37633"/>
                <a:gd name="connsiteX5" fmla="*/ 12023 w 14691"/>
                <a:gd name="connsiteY5" fmla="*/ 11398 h 37633"/>
                <a:gd name="connsiteX6" fmla="*/ 12221 w 14691"/>
                <a:gd name="connsiteY6" fmla="*/ 13181 h 37633"/>
                <a:gd name="connsiteX7" fmla="*/ 3684 w 14691"/>
                <a:gd name="connsiteY7" fmla="*/ 34374 h 37633"/>
                <a:gd name="connsiteX8" fmla="*/ 2295 w 14691"/>
                <a:gd name="connsiteY8" fmla="*/ 36355 h 37633"/>
                <a:gd name="connsiteX9" fmla="*/ 3486 w 14691"/>
                <a:gd name="connsiteY9" fmla="*/ 37742 h 37633"/>
                <a:gd name="connsiteX10" fmla="*/ 15001 w 14691"/>
                <a:gd name="connsiteY10" fmla="*/ 13181 h 3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91" h="37633">
                  <a:moveTo>
                    <a:pt x="15001" y="13181"/>
                  </a:moveTo>
                  <a:cubicBezTo>
                    <a:pt x="15001" y="4862"/>
                    <a:pt x="11824" y="108"/>
                    <a:pt x="6861" y="108"/>
                  </a:cubicBezTo>
                  <a:cubicBezTo>
                    <a:pt x="2692" y="108"/>
                    <a:pt x="309" y="3080"/>
                    <a:pt x="309" y="6645"/>
                  </a:cubicBezTo>
                  <a:cubicBezTo>
                    <a:pt x="309" y="10012"/>
                    <a:pt x="2692" y="13379"/>
                    <a:pt x="6861" y="13379"/>
                  </a:cubicBezTo>
                  <a:cubicBezTo>
                    <a:pt x="8449" y="13379"/>
                    <a:pt x="10038" y="12785"/>
                    <a:pt x="11427" y="11795"/>
                  </a:cubicBezTo>
                  <a:cubicBezTo>
                    <a:pt x="11824" y="11398"/>
                    <a:pt x="11824" y="11398"/>
                    <a:pt x="12023" y="11398"/>
                  </a:cubicBezTo>
                  <a:cubicBezTo>
                    <a:pt x="12023" y="11398"/>
                    <a:pt x="12221" y="11398"/>
                    <a:pt x="12221" y="13181"/>
                  </a:cubicBezTo>
                  <a:cubicBezTo>
                    <a:pt x="12221" y="22490"/>
                    <a:pt x="7854" y="30215"/>
                    <a:pt x="3684" y="34374"/>
                  </a:cubicBezTo>
                  <a:cubicBezTo>
                    <a:pt x="2295" y="35761"/>
                    <a:pt x="2295" y="35959"/>
                    <a:pt x="2295" y="36355"/>
                  </a:cubicBezTo>
                  <a:cubicBezTo>
                    <a:pt x="2295" y="37147"/>
                    <a:pt x="2890" y="37742"/>
                    <a:pt x="3486" y="37742"/>
                  </a:cubicBezTo>
                  <a:cubicBezTo>
                    <a:pt x="4876" y="37742"/>
                    <a:pt x="15001" y="28036"/>
                    <a:pt x="15001" y="13181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46" name="Graphic 9">
              <a:extLst>
                <a:ext uri="{FF2B5EF4-FFF2-40B4-BE49-F238E27FC236}">
                  <a16:creationId xmlns:a16="http://schemas.microsoft.com/office/drawing/2014/main" id="{C01B83BC-AC12-F815-4CAE-6BC4EA08BF92}"/>
                </a:ext>
              </a:extLst>
            </p:cNvPr>
            <p:cNvGrpSpPr/>
            <p:nvPr/>
          </p:nvGrpSpPr>
          <p:grpSpPr>
            <a:xfrm>
              <a:off x="7488388" y="2638131"/>
              <a:ext cx="200406" cy="270415"/>
              <a:chOff x="17870166" y="2308668"/>
              <a:chExt cx="93358" cy="125971"/>
            </a:xfrm>
            <a:solidFill>
              <a:srgbClr val="0000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F5C6246-8EF5-12BE-EDC7-8220735C9DCF}"/>
                  </a:ext>
                </a:extLst>
              </p:cNvPr>
              <p:cNvSpPr/>
              <p:nvPr/>
            </p:nvSpPr>
            <p:spPr>
              <a:xfrm>
                <a:off x="17870166" y="2319166"/>
                <a:ext cx="50428" cy="86754"/>
              </a:xfrm>
              <a:custGeom>
                <a:avLst/>
                <a:gdLst>
                  <a:gd name="connsiteX0" fmla="*/ 50742 w 50428"/>
                  <a:gd name="connsiteY0" fmla="*/ 58737 h 86754"/>
                  <a:gd name="connsiteX1" fmla="*/ 26719 w 50428"/>
                  <a:gd name="connsiteY1" fmla="*/ 31205 h 86754"/>
                  <a:gd name="connsiteX2" fmla="*/ 10638 w 50428"/>
                  <a:gd name="connsiteY2" fmla="*/ 37543 h 86754"/>
                  <a:gd name="connsiteX3" fmla="*/ 10638 w 50428"/>
                  <a:gd name="connsiteY3" fmla="*/ 12983 h 86754"/>
                  <a:gd name="connsiteX4" fmla="*/ 21359 w 50428"/>
                  <a:gd name="connsiteY4" fmla="*/ 14766 h 86754"/>
                  <a:gd name="connsiteX5" fmla="*/ 45779 w 50428"/>
                  <a:gd name="connsiteY5" fmla="*/ 1495 h 86754"/>
                  <a:gd name="connsiteX6" fmla="*/ 44389 w 50428"/>
                  <a:gd name="connsiteY6" fmla="*/ 108 h 86754"/>
                  <a:gd name="connsiteX7" fmla="*/ 43397 w 50428"/>
                  <a:gd name="connsiteY7" fmla="*/ 505 h 86754"/>
                  <a:gd name="connsiteX8" fmla="*/ 26322 w 50428"/>
                  <a:gd name="connsiteY8" fmla="*/ 4268 h 86754"/>
                  <a:gd name="connsiteX9" fmla="*/ 9446 w 50428"/>
                  <a:gd name="connsiteY9" fmla="*/ 703 h 86754"/>
                  <a:gd name="connsiteX10" fmla="*/ 8057 w 50428"/>
                  <a:gd name="connsiteY10" fmla="*/ 307 h 86754"/>
                  <a:gd name="connsiteX11" fmla="*/ 6667 w 50428"/>
                  <a:gd name="connsiteY11" fmla="*/ 3278 h 86754"/>
                  <a:gd name="connsiteX12" fmla="*/ 6667 w 50428"/>
                  <a:gd name="connsiteY12" fmla="*/ 40713 h 86754"/>
                  <a:gd name="connsiteX13" fmla="*/ 8454 w 50428"/>
                  <a:gd name="connsiteY13" fmla="*/ 43882 h 86754"/>
                  <a:gd name="connsiteX14" fmla="*/ 10042 w 50428"/>
                  <a:gd name="connsiteY14" fmla="*/ 42693 h 86754"/>
                  <a:gd name="connsiteX15" fmla="*/ 26322 w 50428"/>
                  <a:gd name="connsiteY15" fmla="*/ 33978 h 86754"/>
                  <a:gd name="connsiteX16" fmla="*/ 37242 w 50428"/>
                  <a:gd name="connsiteY16" fmla="*/ 42099 h 86754"/>
                  <a:gd name="connsiteX17" fmla="*/ 39426 w 50428"/>
                  <a:gd name="connsiteY17" fmla="*/ 57945 h 86754"/>
                  <a:gd name="connsiteX18" fmla="*/ 36448 w 50428"/>
                  <a:gd name="connsiteY18" fmla="*/ 75177 h 86754"/>
                  <a:gd name="connsiteX19" fmla="*/ 22947 w 50428"/>
                  <a:gd name="connsiteY19" fmla="*/ 83297 h 86754"/>
                  <a:gd name="connsiteX20" fmla="*/ 4284 w 50428"/>
                  <a:gd name="connsiteY20" fmla="*/ 69234 h 86754"/>
                  <a:gd name="connsiteX21" fmla="*/ 6468 w 50428"/>
                  <a:gd name="connsiteY21" fmla="*/ 69433 h 86754"/>
                  <a:gd name="connsiteX22" fmla="*/ 12821 w 50428"/>
                  <a:gd name="connsiteY22" fmla="*/ 63292 h 86754"/>
                  <a:gd name="connsiteX23" fmla="*/ 6468 w 50428"/>
                  <a:gd name="connsiteY23" fmla="*/ 57152 h 86754"/>
                  <a:gd name="connsiteX24" fmla="*/ 314 w 50428"/>
                  <a:gd name="connsiteY24" fmla="*/ 63887 h 86754"/>
                  <a:gd name="connsiteX25" fmla="*/ 23146 w 50428"/>
                  <a:gd name="connsiteY25" fmla="*/ 86863 h 86754"/>
                  <a:gd name="connsiteX26" fmla="*/ 50742 w 50428"/>
                  <a:gd name="connsiteY26" fmla="*/ 58737 h 8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428" h="86754">
                    <a:moveTo>
                      <a:pt x="50742" y="58737"/>
                    </a:moveTo>
                    <a:cubicBezTo>
                      <a:pt x="50742" y="43684"/>
                      <a:pt x="40220" y="31205"/>
                      <a:pt x="26719" y="31205"/>
                    </a:cubicBezTo>
                    <a:cubicBezTo>
                      <a:pt x="20565" y="31205"/>
                      <a:pt x="15204" y="33186"/>
                      <a:pt x="10638" y="37543"/>
                    </a:cubicBezTo>
                    <a:lnTo>
                      <a:pt x="10638" y="12983"/>
                    </a:lnTo>
                    <a:cubicBezTo>
                      <a:pt x="13219" y="13775"/>
                      <a:pt x="17388" y="14766"/>
                      <a:pt x="21359" y="14766"/>
                    </a:cubicBezTo>
                    <a:cubicBezTo>
                      <a:pt x="36845" y="14766"/>
                      <a:pt x="45779" y="3278"/>
                      <a:pt x="45779" y="1495"/>
                    </a:cubicBezTo>
                    <a:cubicBezTo>
                      <a:pt x="45779" y="901"/>
                      <a:pt x="45382" y="108"/>
                      <a:pt x="44389" y="108"/>
                    </a:cubicBezTo>
                    <a:cubicBezTo>
                      <a:pt x="44389" y="108"/>
                      <a:pt x="43992" y="108"/>
                      <a:pt x="43397" y="505"/>
                    </a:cubicBezTo>
                    <a:cubicBezTo>
                      <a:pt x="41014" y="1693"/>
                      <a:pt x="34661" y="4268"/>
                      <a:pt x="26322" y="4268"/>
                    </a:cubicBezTo>
                    <a:cubicBezTo>
                      <a:pt x="21160" y="4268"/>
                      <a:pt x="15403" y="3278"/>
                      <a:pt x="9446" y="703"/>
                    </a:cubicBezTo>
                    <a:cubicBezTo>
                      <a:pt x="8454" y="307"/>
                      <a:pt x="8255" y="307"/>
                      <a:pt x="8057" y="307"/>
                    </a:cubicBezTo>
                    <a:cubicBezTo>
                      <a:pt x="6667" y="307"/>
                      <a:pt x="6667" y="1297"/>
                      <a:pt x="6667" y="3278"/>
                    </a:cubicBezTo>
                    <a:lnTo>
                      <a:pt x="6667" y="40713"/>
                    </a:lnTo>
                    <a:cubicBezTo>
                      <a:pt x="6667" y="42891"/>
                      <a:pt x="6667" y="43882"/>
                      <a:pt x="8454" y="43882"/>
                    </a:cubicBezTo>
                    <a:cubicBezTo>
                      <a:pt x="9446" y="43882"/>
                      <a:pt x="9645" y="43486"/>
                      <a:pt x="10042" y="42693"/>
                    </a:cubicBezTo>
                    <a:cubicBezTo>
                      <a:pt x="11432" y="40713"/>
                      <a:pt x="16197" y="33978"/>
                      <a:pt x="26322" y="33978"/>
                    </a:cubicBezTo>
                    <a:cubicBezTo>
                      <a:pt x="33072" y="33978"/>
                      <a:pt x="36051" y="39722"/>
                      <a:pt x="37242" y="42099"/>
                    </a:cubicBezTo>
                    <a:cubicBezTo>
                      <a:pt x="39227" y="46655"/>
                      <a:pt x="39426" y="51606"/>
                      <a:pt x="39426" y="57945"/>
                    </a:cubicBezTo>
                    <a:cubicBezTo>
                      <a:pt x="39426" y="62302"/>
                      <a:pt x="39426" y="69829"/>
                      <a:pt x="36448" y="75177"/>
                    </a:cubicBezTo>
                    <a:cubicBezTo>
                      <a:pt x="33271" y="80128"/>
                      <a:pt x="28705" y="83297"/>
                      <a:pt x="22947" y="83297"/>
                    </a:cubicBezTo>
                    <a:cubicBezTo>
                      <a:pt x="13616" y="83297"/>
                      <a:pt x="6468" y="76563"/>
                      <a:pt x="4284" y="69234"/>
                    </a:cubicBezTo>
                    <a:cubicBezTo>
                      <a:pt x="4681" y="69433"/>
                      <a:pt x="5078" y="69433"/>
                      <a:pt x="6468" y="69433"/>
                    </a:cubicBezTo>
                    <a:cubicBezTo>
                      <a:pt x="10638" y="69433"/>
                      <a:pt x="12821" y="66263"/>
                      <a:pt x="12821" y="63292"/>
                    </a:cubicBezTo>
                    <a:cubicBezTo>
                      <a:pt x="12821" y="60321"/>
                      <a:pt x="10638" y="57152"/>
                      <a:pt x="6468" y="57152"/>
                    </a:cubicBezTo>
                    <a:cubicBezTo>
                      <a:pt x="4681" y="57152"/>
                      <a:pt x="314" y="57945"/>
                      <a:pt x="314" y="63887"/>
                    </a:cubicBezTo>
                    <a:cubicBezTo>
                      <a:pt x="314" y="74582"/>
                      <a:pt x="9049" y="86863"/>
                      <a:pt x="23146" y="86863"/>
                    </a:cubicBezTo>
                    <a:cubicBezTo>
                      <a:pt x="37837" y="86863"/>
                      <a:pt x="50742" y="74780"/>
                      <a:pt x="50742" y="58737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A35A2C-0B3F-5340-C4C0-99650490D65B}"/>
                  </a:ext>
                </a:extLst>
              </p:cNvPr>
              <p:cNvSpPr/>
              <p:nvPr/>
            </p:nvSpPr>
            <p:spPr>
              <a:xfrm>
                <a:off x="17934140" y="2308668"/>
                <a:ext cx="29383" cy="125971"/>
              </a:xfrm>
              <a:custGeom>
                <a:avLst/>
                <a:gdLst>
                  <a:gd name="connsiteX0" fmla="*/ 29702 w 29383"/>
                  <a:gd name="connsiteY0" fmla="*/ 63094 h 125971"/>
                  <a:gd name="connsiteX1" fmla="*/ 21364 w 29383"/>
                  <a:gd name="connsiteY1" fmla="*/ 23877 h 125971"/>
                  <a:gd name="connsiteX2" fmla="*/ 1708 w 29383"/>
                  <a:gd name="connsiteY2" fmla="*/ 108 h 125971"/>
                  <a:gd name="connsiteX3" fmla="*/ 319 w 29383"/>
                  <a:gd name="connsiteY3" fmla="*/ 1297 h 125971"/>
                  <a:gd name="connsiteX4" fmla="*/ 2701 w 29383"/>
                  <a:gd name="connsiteY4" fmla="*/ 4268 h 125971"/>
                  <a:gd name="connsiteX5" fmla="*/ 22356 w 29383"/>
                  <a:gd name="connsiteY5" fmla="*/ 63094 h 125971"/>
                  <a:gd name="connsiteX6" fmla="*/ 2105 w 29383"/>
                  <a:gd name="connsiteY6" fmla="*/ 122713 h 125971"/>
                  <a:gd name="connsiteX7" fmla="*/ 319 w 29383"/>
                  <a:gd name="connsiteY7" fmla="*/ 124892 h 125971"/>
                  <a:gd name="connsiteX8" fmla="*/ 1708 w 29383"/>
                  <a:gd name="connsiteY8" fmla="*/ 126080 h 125971"/>
                  <a:gd name="connsiteX9" fmla="*/ 21761 w 29383"/>
                  <a:gd name="connsiteY9" fmla="*/ 101520 h 125971"/>
                  <a:gd name="connsiteX10" fmla="*/ 29702 w 29383"/>
                  <a:gd name="connsiteY10" fmla="*/ 63094 h 12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83" h="125971">
                    <a:moveTo>
                      <a:pt x="29702" y="63094"/>
                    </a:moveTo>
                    <a:cubicBezTo>
                      <a:pt x="29702" y="53191"/>
                      <a:pt x="28313" y="37940"/>
                      <a:pt x="21364" y="23877"/>
                    </a:cubicBezTo>
                    <a:cubicBezTo>
                      <a:pt x="13819" y="8229"/>
                      <a:pt x="2900" y="108"/>
                      <a:pt x="1708" y="108"/>
                    </a:cubicBezTo>
                    <a:cubicBezTo>
                      <a:pt x="914" y="108"/>
                      <a:pt x="319" y="703"/>
                      <a:pt x="319" y="1297"/>
                    </a:cubicBezTo>
                    <a:cubicBezTo>
                      <a:pt x="319" y="1693"/>
                      <a:pt x="319" y="2089"/>
                      <a:pt x="2701" y="4268"/>
                    </a:cubicBezTo>
                    <a:cubicBezTo>
                      <a:pt x="15209" y="16746"/>
                      <a:pt x="22356" y="36751"/>
                      <a:pt x="22356" y="63094"/>
                    </a:cubicBezTo>
                    <a:cubicBezTo>
                      <a:pt x="22356" y="84684"/>
                      <a:pt x="17591" y="106867"/>
                      <a:pt x="2105" y="122713"/>
                    </a:cubicBezTo>
                    <a:cubicBezTo>
                      <a:pt x="319" y="124099"/>
                      <a:pt x="319" y="124496"/>
                      <a:pt x="319" y="124892"/>
                    </a:cubicBezTo>
                    <a:cubicBezTo>
                      <a:pt x="319" y="125486"/>
                      <a:pt x="914" y="126080"/>
                      <a:pt x="1708" y="126080"/>
                    </a:cubicBezTo>
                    <a:cubicBezTo>
                      <a:pt x="2900" y="126080"/>
                      <a:pt x="14216" y="117563"/>
                      <a:pt x="21761" y="101520"/>
                    </a:cubicBezTo>
                    <a:cubicBezTo>
                      <a:pt x="28114" y="87655"/>
                      <a:pt x="29702" y="73592"/>
                      <a:pt x="29702" y="63094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869B572-81AE-87F5-D956-67AC048456F1}"/>
              </a:ext>
            </a:extLst>
          </p:cNvPr>
          <p:cNvGrpSpPr/>
          <p:nvPr/>
        </p:nvGrpSpPr>
        <p:grpSpPr>
          <a:xfrm>
            <a:off x="5646724" y="2304794"/>
            <a:ext cx="2753589" cy="2471171"/>
            <a:chOff x="4260274" y="2154872"/>
            <a:chExt cx="3671452" cy="3294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5314101" y="2154872"/>
              <a:ext cx="2557850" cy="3294894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5852756" y="2675661"/>
              <a:ext cx="1166702" cy="1127158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5834319" y="2656922"/>
              <a:ext cx="144258" cy="142262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rgbClr val="FF0000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70B87-DEF2-A605-63CF-EACFD4C64915}"/>
                </a:ext>
              </a:extLst>
            </p:cNvPr>
            <p:cNvSpPr/>
            <p:nvPr/>
          </p:nvSpPr>
          <p:spPr>
            <a:xfrm>
              <a:off x="4260274" y="2513216"/>
              <a:ext cx="71599" cy="181552"/>
            </a:xfrm>
            <a:custGeom>
              <a:avLst/>
              <a:gdLst>
                <a:gd name="connsiteX0" fmla="*/ 32557 w 33354"/>
                <a:gd name="connsiteY0" fmla="*/ 4461 h 84575"/>
                <a:gd name="connsiteX1" fmla="*/ 27792 w 33354"/>
                <a:gd name="connsiteY1" fmla="*/ 103 h 84575"/>
                <a:gd name="connsiteX2" fmla="*/ 21042 w 33354"/>
                <a:gd name="connsiteY2" fmla="*/ 6639 h 84575"/>
                <a:gd name="connsiteX3" fmla="*/ 25807 w 33354"/>
                <a:gd name="connsiteY3" fmla="*/ 11195 h 84575"/>
                <a:gd name="connsiteX4" fmla="*/ 32557 w 33354"/>
                <a:gd name="connsiteY4" fmla="*/ 4461 h 84575"/>
                <a:gd name="connsiteX5" fmla="*/ 22829 w 33354"/>
                <a:gd name="connsiteY5" fmla="*/ 51997 h 84575"/>
                <a:gd name="connsiteX6" fmla="*/ 25608 w 33354"/>
                <a:gd name="connsiteY6" fmla="*/ 44668 h 84575"/>
                <a:gd name="connsiteX7" fmla="*/ 27395 w 33354"/>
                <a:gd name="connsiteY7" fmla="*/ 37934 h 84575"/>
                <a:gd name="connsiteX8" fmla="*/ 16873 w 33354"/>
                <a:gd name="connsiteY8" fmla="*/ 27635 h 84575"/>
                <a:gd name="connsiteX9" fmla="*/ 195 w 33354"/>
                <a:gd name="connsiteY9" fmla="*/ 47045 h 84575"/>
                <a:gd name="connsiteX10" fmla="*/ 1784 w 33354"/>
                <a:gd name="connsiteY10" fmla="*/ 48234 h 84575"/>
                <a:gd name="connsiteX11" fmla="*/ 3769 w 33354"/>
                <a:gd name="connsiteY11" fmla="*/ 46055 h 84575"/>
                <a:gd name="connsiteX12" fmla="*/ 16476 w 33354"/>
                <a:gd name="connsiteY12" fmla="*/ 30408 h 84575"/>
                <a:gd name="connsiteX13" fmla="*/ 19652 w 33354"/>
                <a:gd name="connsiteY13" fmla="*/ 34369 h 84575"/>
                <a:gd name="connsiteX14" fmla="*/ 18262 w 33354"/>
                <a:gd name="connsiteY14" fmla="*/ 40905 h 84575"/>
                <a:gd name="connsiteX15" fmla="*/ 9725 w 33354"/>
                <a:gd name="connsiteY15" fmla="*/ 64277 h 84575"/>
                <a:gd name="connsiteX16" fmla="*/ 6747 w 33354"/>
                <a:gd name="connsiteY16" fmla="*/ 74379 h 84575"/>
                <a:gd name="connsiteX17" fmla="*/ 17071 w 33354"/>
                <a:gd name="connsiteY17" fmla="*/ 84678 h 84575"/>
                <a:gd name="connsiteX18" fmla="*/ 33550 w 33354"/>
                <a:gd name="connsiteY18" fmla="*/ 65268 h 84575"/>
                <a:gd name="connsiteX19" fmla="*/ 32160 w 33354"/>
                <a:gd name="connsiteY19" fmla="*/ 64079 h 84575"/>
                <a:gd name="connsiteX20" fmla="*/ 30175 w 33354"/>
                <a:gd name="connsiteY20" fmla="*/ 66258 h 84575"/>
                <a:gd name="connsiteX21" fmla="*/ 17270 w 33354"/>
                <a:gd name="connsiteY21" fmla="*/ 81905 h 84575"/>
                <a:gd name="connsiteX22" fmla="*/ 14292 w 33354"/>
                <a:gd name="connsiteY22" fmla="*/ 77746 h 84575"/>
                <a:gd name="connsiteX23" fmla="*/ 17865 w 33354"/>
                <a:gd name="connsiteY23" fmla="*/ 6507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57" y="4461"/>
                  </a:moveTo>
                  <a:cubicBezTo>
                    <a:pt x="32557" y="2084"/>
                    <a:pt x="30770" y="103"/>
                    <a:pt x="27792" y="103"/>
                  </a:cubicBezTo>
                  <a:cubicBezTo>
                    <a:pt x="24417" y="103"/>
                    <a:pt x="21042" y="3272"/>
                    <a:pt x="21042" y="6639"/>
                  </a:cubicBezTo>
                  <a:cubicBezTo>
                    <a:pt x="21042" y="9016"/>
                    <a:pt x="22829" y="11195"/>
                    <a:pt x="25807" y="11195"/>
                  </a:cubicBezTo>
                  <a:cubicBezTo>
                    <a:pt x="28785" y="11195"/>
                    <a:pt x="32557" y="8422"/>
                    <a:pt x="32557" y="4461"/>
                  </a:cubicBezTo>
                  <a:close/>
                  <a:moveTo>
                    <a:pt x="22829" y="51997"/>
                  </a:moveTo>
                  <a:cubicBezTo>
                    <a:pt x="24417" y="48234"/>
                    <a:pt x="24417" y="48036"/>
                    <a:pt x="25608" y="44668"/>
                  </a:cubicBezTo>
                  <a:cubicBezTo>
                    <a:pt x="26601" y="42094"/>
                    <a:pt x="27395" y="40311"/>
                    <a:pt x="27395" y="37934"/>
                  </a:cubicBezTo>
                  <a:cubicBezTo>
                    <a:pt x="27395" y="32190"/>
                    <a:pt x="23226" y="27635"/>
                    <a:pt x="16873" y="27635"/>
                  </a:cubicBezTo>
                  <a:cubicBezTo>
                    <a:pt x="5159" y="27635"/>
                    <a:pt x="195" y="45857"/>
                    <a:pt x="195" y="47045"/>
                  </a:cubicBezTo>
                  <a:cubicBezTo>
                    <a:pt x="195" y="48234"/>
                    <a:pt x="1585" y="48234"/>
                    <a:pt x="1784" y="48234"/>
                  </a:cubicBezTo>
                  <a:cubicBezTo>
                    <a:pt x="2975" y="48234"/>
                    <a:pt x="3173" y="48036"/>
                    <a:pt x="3769" y="46055"/>
                  </a:cubicBezTo>
                  <a:cubicBezTo>
                    <a:pt x="7144" y="34171"/>
                    <a:pt x="12306" y="30408"/>
                    <a:pt x="16476" y="30408"/>
                  </a:cubicBezTo>
                  <a:cubicBezTo>
                    <a:pt x="17667" y="30408"/>
                    <a:pt x="19652" y="30408"/>
                    <a:pt x="19652" y="34369"/>
                  </a:cubicBezTo>
                  <a:cubicBezTo>
                    <a:pt x="19652" y="37142"/>
                    <a:pt x="18858" y="39717"/>
                    <a:pt x="18262" y="40905"/>
                  </a:cubicBezTo>
                  <a:cubicBezTo>
                    <a:pt x="17270" y="44272"/>
                    <a:pt x="11711" y="58929"/>
                    <a:pt x="9725" y="64277"/>
                  </a:cubicBezTo>
                  <a:cubicBezTo>
                    <a:pt x="8336" y="67446"/>
                    <a:pt x="6747" y="71606"/>
                    <a:pt x="6747" y="74379"/>
                  </a:cubicBezTo>
                  <a:cubicBezTo>
                    <a:pt x="6747" y="80321"/>
                    <a:pt x="11115" y="84678"/>
                    <a:pt x="17071" y="84678"/>
                  </a:cubicBezTo>
                  <a:cubicBezTo>
                    <a:pt x="28984" y="84678"/>
                    <a:pt x="33550" y="66456"/>
                    <a:pt x="33550" y="65268"/>
                  </a:cubicBezTo>
                  <a:cubicBezTo>
                    <a:pt x="33550" y="64079"/>
                    <a:pt x="32557" y="64079"/>
                    <a:pt x="32160" y="64079"/>
                  </a:cubicBezTo>
                  <a:cubicBezTo>
                    <a:pt x="30770" y="64079"/>
                    <a:pt x="30770" y="64475"/>
                    <a:pt x="30175" y="66258"/>
                  </a:cubicBezTo>
                  <a:cubicBezTo>
                    <a:pt x="27991" y="74181"/>
                    <a:pt x="23822" y="81905"/>
                    <a:pt x="17270" y="81905"/>
                  </a:cubicBezTo>
                  <a:cubicBezTo>
                    <a:pt x="15086" y="81905"/>
                    <a:pt x="14292" y="80717"/>
                    <a:pt x="14292" y="77746"/>
                  </a:cubicBezTo>
                  <a:cubicBezTo>
                    <a:pt x="14292" y="74577"/>
                    <a:pt x="15086" y="72794"/>
                    <a:pt x="17865" y="6507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DBE51-DD1E-7393-69F9-E3A06F838798}"/>
                </a:ext>
              </a:extLst>
            </p:cNvPr>
            <p:cNvSpPr/>
            <p:nvPr/>
          </p:nvSpPr>
          <p:spPr>
            <a:xfrm>
              <a:off x="4359711" y="2648613"/>
              <a:ext cx="75860" cy="85460"/>
            </a:xfrm>
            <a:custGeom>
              <a:avLst/>
              <a:gdLst>
                <a:gd name="connsiteX0" fmla="*/ 31965 w 35339"/>
                <a:gd name="connsiteY0" fmla="*/ 5848 h 39811"/>
                <a:gd name="connsiteX1" fmla="*/ 28193 w 35339"/>
                <a:gd name="connsiteY1" fmla="*/ 10008 h 39811"/>
                <a:gd name="connsiteX2" fmla="*/ 31171 w 35339"/>
                <a:gd name="connsiteY2" fmla="*/ 12979 h 39811"/>
                <a:gd name="connsiteX3" fmla="*/ 35539 w 35339"/>
                <a:gd name="connsiteY3" fmla="*/ 7829 h 39811"/>
                <a:gd name="connsiteX4" fmla="*/ 23626 w 35339"/>
                <a:gd name="connsiteY4" fmla="*/ 104 h 39811"/>
                <a:gd name="connsiteX5" fmla="*/ 7346 w 35339"/>
                <a:gd name="connsiteY5" fmla="*/ 12979 h 39811"/>
                <a:gd name="connsiteX6" fmla="*/ 10523 w 35339"/>
                <a:gd name="connsiteY6" fmla="*/ 19515 h 39811"/>
                <a:gd name="connsiteX7" fmla="*/ 20450 w 35339"/>
                <a:gd name="connsiteY7" fmla="*/ 22684 h 39811"/>
                <a:gd name="connsiteX8" fmla="*/ 27994 w 35339"/>
                <a:gd name="connsiteY8" fmla="*/ 28428 h 39811"/>
                <a:gd name="connsiteX9" fmla="*/ 23428 w 35339"/>
                <a:gd name="connsiteY9" fmla="*/ 35559 h 39811"/>
                <a:gd name="connsiteX10" fmla="*/ 14494 w 35339"/>
                <a:gd name="connsiteY10" fmla="*/ 37539 h 39811"/>
                <a:gd name="connsiteX11" fmla="*/ 3773 w 35339"/>
                <a:gd name="connsiteY11" fmla="*/ 33776 h 39811"/>
                <a:gd name="connsiteX12" fmla="*/ 8736 w 35339"/>
                <a:gd name="connsiteY12" fmla="*/ 28824 h 39811"/>
                <a:gd name="connsiteX13" fmla="*/ 5361 w 35339"/>
                <a:gd name="connsiteY13" fmla="*/ 25457 h 39811"/>
                <a:gd name="connsiteX14" fmla="*/ 199 w 35339"/>
                <a:gd name="connsiteY14" fmla="*/ 31399 h 39811"/>
                <a:gd name="connsiteX15" fmla="*/ 14295 w 35339"/>
                <a:gd name="connsiteY15" fmla="*/ 39916 h 39811"/>
                <a:gd name="connsiteX16" fmla="*/ 33752 w 35339"/>
                <a:gd name="connsiteY16" fmla="*/ 25457 h 39811"/>
                <a:gd name="connsiteX17" fmla="*/ 21443 w 35339"/>
                <a:gd name="connsiteY17" fmla="*/ 15158 h 39811"/>
                <a:gd name="connsiteX18" fmla="*/ 17869 w 35339"/>
                <a:gd name="connsiteY18" fmla="*/ 14365 h 39811"/>
                <a:gd name="connsiteX19" fmla="*/ 13104 w 35339"/>
                <a:gd name="connsiteY19" fmla="*/ 10008 h 39811"/>
                <a:gd name="connsiteX20" fmla="*/ 16678 w 35339"/>
                <a:gd name="connsiteY20" fmla="*/ 4264 h 39811"/>
                <a:gd name="connsiteX21" fmla="*/ 23626 w 35339"/>
                <a:gd name="connsiteY21" fmla="*/ 2679 h 39811"/>
                <a:gd name="connsiteX22" fmla="*/ 31965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65" y="5848"/>
                  </a:moveTo>
                  <a:cubicBezTo>
                    <a:pt x="29781" y="6443"/>
                    <a:pt x="28193" y="8225"/>
                    <a:pt x="28193" y="10008"/>
                  </a:cubicBezTo>
                  <a:cubicBezTo>
                    <a:pt x="28193" y="12187"/>
                    <a:pt x="29980" y="12979"/>
                    <a:pt x="31171" y="12979"/>
                  </a:cubicBezTo>
                  <a:cubicBezTo>
                    <a:pt x="32164" y="12979"/>
                    <a:pt x="35539" y="12385"/>
                    <a:pt x="35539" y="7829"/>
                  </a:cubicBezTo>
                  <a:cubicBezTo>
                    <a:pt x="35539" y="2085"/>
                    <a:pt x="29186" y="104"/>
                    <a:pt x="23626" y="104"/>
                  </a:cubicBezTo>
                  <a:cubicBezTo>
                    <a:pt x="9927" y="104"/>
                    <a:pt x="7346" y="10404"/>
                    <a:pt x="7346" y="12979"/>
                  </a:cubicBezTo>
                  <a:cubicBezTo>
                    <a:pt x="7346" y="16346"/>
                    <a:pt x="9332" y="18525"/>
                    <a:pt x="10523" y="19515"/>
                  </a:cubicBezTo>
                  <a:cubicBezTo>
                    <a:pt x="12707" y="21298"/>
                    <a:pt x="14295" y="21694"/>
                    <a:pt x="20450" y="22684"/>
                  </a:cubicBezTo>
                  <a:cubicBezTo>
                    <a:pt x="22435" y="23080"/>
                    <a:pt x="27994" y="24071"/>
                    <a:pt x="27994" y="28428"/>
                  </a:cubicBezTo>
                  <a:cubicBezTo>
                    <a:pt x="27994" y="30013"/>
                    <a:pt x="27002" y="33380"/>
                    <a:pt x="23428" y="35559"/>
                  </a:cubicBezTo>
                  <a:cubicBezTo>
                    <a:pt x="19854" y="37539"/>
                    <a:pt x="15486" y="37539"/>
                    <a:pt x="14494" y="37539"/>
                  </a:cubicBezTo>
                  <a:cubicBezTo>
                    <a:pt x="10920" y="37539"/>
                    <a:pt x="5956" y="36747"/>
                    <a:pt x="3773" y="33776"/>
                  </a:cubicBezTo>
                  <a:cubicBezTo>
                    <a:pt x="6751" y="33380"/>
                    <a:pt x="8736" y="31201"/>
                    <a:pt x="8736" y="28824"/>
                  </a:cubicBezTo>
                  <a:cubicBezTo>
                    <a:pt x="8736" y="26646"/>
                    <a:pt x="7148" y="25457"/>
                    <a:pt x="5361" y="25457"/>
                  </a:cubicBezTo>
                  <a:cubicBezTo>
                    <a:pt x="2780" y="25457"/>
                    <a:pt x="199" y="27636"/>
                    <a:pt x="199" y="31399"/>
                  </a:cubicBezTo>
                  <a:cubicBezTo>
                    <a:pt x="199" y="36747"/>
                    <a:pt x="5758" y="39916"/>
                    <a:pt x="14295" y="39916"/>
                  </a:cubicBezTo>
                  <a:cubicBezTo>
                    <a:pt x="30774" y="39916"/>
                    <a:pt x="33752" y="28824"/>
                    <a:pt x="33752" y="25457"/>
                  </a:cubicBezTo>
                  <a:cubicBezTo>
                    <a:pt x="33752" y="17336"/>
                    <a:pt x="24818" y="15752"/>
                    <a:pt x="21443" y="15158"/>
                  </a:cubicBezTo>
                  <a:cubicBezTo>
                    <a:pt x="20648" y="14960"/>
                    <a:pt x="18464" y="14564"/>
                    <a:pt x="17869" y="14365"/>
                  </a:cubicBezTo>
                  <a:cubicBezTo>
                    <a:pt x="14692" y="13771"/>
                    <a:pt x="13104" y="11989"/>
                    <a:pt x="13104" y="10008"/>
                  </a:cubicBezTo>
                  <a:cubicBezTo>
                    <a:pt x="13104" y="8027"/>
                    <a:pt x="14692" y="5650"/>
                    <a:pt x="16678" y="4264"/>
                  </a:cubicBezTo>
                  <a:cubicBezTo>
                    <a:pt x="19060" y="2877"/>
                    <a:pt x="22038" y="2679"/>
                    <a:pt x="23626" y="2679"/>
                  </a:cubicBezTo>
                  <a:cubicBezTo>
                    <a:pt x="25413" y="2679"/>
                    <a:pt x="29980" y="2877"/>
                    <a:pt x="31965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2B2DC4-1F38-B02B-3CE6-D131B26E9384}"/>
                </a:ext>
              </a:extLst>
            </p:cNvPr>
            <p:cNvSpPr/>
            <p:nvPr/>
          </p:nvSpPr>
          <p:spPr>
            <a:xfrm>
              <a:off x="4552688" y="2592725"/>
              <a:ext cx="180280" cy="62927"/>
            </a:xfrm>
            <a:custGeom>
              <a:avLst/>
              <a:gdLst>
                <a:gd name="connsiteX0" fmla="*/ 79820 w 83982"/>
                <a:gd name="connsiteY0" fmla="*/ 5055 h 29314"/>
                <a:gd name="connsiteX1" fmla="*/ 84188 w 83982"/>
                <a:gd name="connsiteY1" fmla="*/ 2480 h 29314"/>
                <a:gd name="connsiteX2" fmla="*/ 80019 w 83982"/>
                <a:gd name="connsiteY2" fmla="*/ 103 h 29314"/>
                <a:gd name="connsiteX3" fmla="*/ 4375 w 83982"/>
                <a:gd name="connsiteY3" fmla="*/ 103 h 29314"/>
                <a:gd name="connsiteX4" fmla="*/ 206 w 83982"/>
                <a:gd name="connsiteY4" fmla="*/ 2480 h 29314"/>
                <a:gd name="connsiteX5" fmla="*/ 4375 w 83982"/>
                <a:gd name="connsiteY5" fmla="*/ 5055 h 29314"/>
                <a:gd name="connsiteX6" fmla="*/ 80019 w 83982"/>
                <a:gd name="connsiteY6" fmla="*/ 29417 h 29314"/>
                <a:gd name="connsiteX7" fmla="*/ 84188 w 83982"/>
                <a:gd name="connsiteY7" fmla="*/ 27040 h 29314"/>
                <a:gd name="connsiteX8" fmla="*/ 79820 w 83982"/>
                <a:gd name="connsiteY8" fmla="*/ 24465 h 29314"/>
                <a:gd name="connsiteX9" fmla="*/ 4375 w 83982"/>
                <a:gd name="connsiteY9" fmla="*/ 24465 h 29314"/>
                <a:gd name="connsiteX10" fmla="*/ 206 w 83982"/>
                <a:gd name="connsiteY10" fmla="*/ 27040 h 29314"/>
                <a:gd name="connsiteX11" fmla="*/ 4375 w 83982"/>
                <a:gd name="connsiteY11" fmla="*/ 29417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820" y="5055"/>
                  </a:moveTo>
                  <a:cubicBezTo>
                    <a:pt x="81607" y="5055"/>
                    <a:pt x="84188" y="5055"/>
                    <a:pt x="84188" y="2480"/>
                  </a:cubicBezTo>
                  <a:cubicBezTo>
                    <a:pt x="84188" y="103"/>
                    <a:pt x="81607" y="103"/>
                    <a:pt x="80019" y="103"/>
                  </a:cubicBezTo>
                  <a:lnTo>
                    <a:pt x="4375" y="103"/>
                  </a:lnTo>
                  <a:cubicBezTo>
                    <a:pt x="2588" y="103"/>
                    <a:pt x="206" y="103"/>
                    <a:pt x="206" y="2480"/>
                  </a:cubicBezTo>
                  <a:cubicBezTo>
                    <a:pt x="206" y="5055"/>
                    <a:pt x="2588" y="5055"/>
                    <a:pt x="4375" y="5055"/>
                  </a:cubicBezTo>
                  <a:close/>
                  <a:moveTo>
                    <a:pt x="80019" y="29417"/>
                  </a:moveTo>
                  <a:cubicBezTo>
                    <a:pt x="81607" y="29417"/>
                    <a:pt x="84188" y="29417"/>
                    <a:pt x="84188" y="27040"/>
                  </a:cubicBezTo>
                  <a:cubicBezTo>
                    <a:pt x="84188" y="24465"/>
                    <a:pt x="81607" y="24465"/>
                    <a:pt x="79820" y="24465"/>
                  </a:cubicBezTo>
                  <a:lnTo>
                    <a:pt x="4375" y="24465"/>
                  </a:lnTo>
                  <a:cubicBezTo>
                    <a:pt x="2588" y="24465"/>
                    <a:pt x="206" y="24465"/>
                    <a:pt x="206" y="27040"/>
                  </a:cubicBezTo>
                  <a:cubicBezTo>
                    <a:pt x="206" y="29417"/>
                    <a:pt x="2588" y="29417"/>
                    <a:pt x="4375" y="2941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F44D3-0805-496A-B2D2-4294BCA82376}"/>
                </a:ext>
              </a:extLst>
            </p:cNvPr>
            <p:cNvSpPr/>
            <p:nvPr/>
          </p:nvSpPr>
          <p:spPr>
            <a:xfrm>
              <a:off x="4833042" y="2507263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5" name="Graphic 9">
              <a:extLst>
                <a:ext uri="{FF2B5EF4-FFF2-40B4-BE49-F238E27FC236}">
                  <a16:creationId xmlns:a16="http://schemas.microsoft.com/office/drawing/2014/main" id="{CFC99FA7-CFFA-90FF-D8D8-2F9CACDDE095}"/>
                </a:ext>
              </a:extLst>
            </p:cNvPr>
            <p:cNvGrpSpPr/>
            <p:nvPr/>
          </p:nvGrpSpPr>
          <p:grpSpPr>
            <a:xfrm>
              <a:off x="4956560" y="2648613"/>
              <a:ext cx="134346" cy="120326"/>
              <a:chOff x="16690731" y="2313551"/>
              <a:chExt cx="62584" cy="56053"/>
            </a:xfrm>
            <a:solidFill>
              <a:schemeClr val="accent2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A288E4C-72F4-593A-CB08-B786FBA7A73E}"/>
                  </a:ext>
                </a:extLst>
              </p:cNvPr>
              <p:cNvSpPr/>
              <p:nvPr/>
            </p:nvSpPr>
            <p:spPr>
              <a:xfrm>
                <a:off x="16690731" y="2313551"/>
                <a:ext cx="35339" cy="39811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D6D19C-FF49-318E-7A2E-5A928B31D16E}"/>
                  </a:ext>
                </a:extLst>
              </p:cNvPr>
              <p:cNvSpPr/>
              <p:nvPr/>
            </p:nvSpPr>
            <p:spPr>
              <a:xfrm>
                <a:off x="16741998" y="2342469"/>
                <a:ext cx="11316" cy="27135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" name="Graphic 9">
              <a:extLst>
                <a:ext uri="{FF2B5EF4-FFF2-40B4-BE49-F238E27FC236}">
                  <a16:creationId xmlns:a16="http://schemas.microsoft.com/office/drawing/2014/main" id="{32CED3F8-9E7F-0D4F-EEAB-D24A5DAB7CC2}"/>
                </a:ext>
              </a:extLst>
            </p:cNvPr>
            <p:cNvGrpSpPr/>
            <p:nvPr/>
          </p:nvGrpSpPr>
          <p:grpSpPr>
            <a:xfrm>
              <a:off x="5119943" y="2600142"/>
              <a:ext cx="251930" cy="132231"/>
              <a:chOff x="16766842" y="2290971"/>
              <a:chExt cx="117360" cy="61599"/>
            </a:xfrm>
            <a:solidFill>
              <a:schemeClr val="accent2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CE21CBF-47A6-B4AF-BFEA-38AB5305015D}"/>
                  </a:ext>
                </a:extLst>
              </p:cNvPr>
              <p:cNvSpPr/>
              <p:nvPr/>
            </p:nvSpPr>
            <p:spPr>
              <a:xfrm>
                <a:off x="16766842" y="2313551"/>
                <a:ext cx="74650" cy="39019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C15A9A-575A-4D47-7362-00C2CE88DEBC}"/>
                  </a:ext>
                </a:extLst>
              </p:cNvPr>
              <p:cNvSpPr/>
              <p:nvPr/>
            </p:nvSpPr>
            <p:spPr>
              <a:xfrm>
                <a:off x="16865937" y="2290971"/>
                <a:ext cx="18265" cy="16835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F8FBC0-E5B8-17A6-FC31-60E49A240A4A}"/>
                </a:ext>
              </a:extLst>
            </p:cNvPr>
            <p:cNvSpPr/>
            <p:nvPr/>
          </p:nvSpPr>
          <p:spPr>
            <a:xfrm>
              <a:off x="5298664" y="2647763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9D0F5D-0AA4-2E8E-6064-499E5813FD23}"/>
                </a:ext>
              </a:extLst>
            </p:cNvPr>
            <p:cNvSpPr/>
            <p:nvPr/>
          </p:nvSpPr>
          <p:spPr>
            <a:xfrm>
              <a:off x="5401068" y="2650739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33546A-A4DA-24EE-71B2-BEEF60A950E9}"/>
                </a:ext>
              </a:extLst>
            </p:cNvPr>
            <p:cNvSpPr/>
            <p:nvPr/>
          </p:nvSpPr>
          <p:spPr>
            <a:xfrm flipV="1">
              <a:off x="6718034" y="3391031"/>
              <a:ext cx="727723" cy="411789"/>
            </a:xfrm>
            <a:custGeom>
              <a:avLst/>
              <a:gdLst>
                <a:gd name="connsiteX0" fmla="*/ 339208 w 339005"/>
                <a:gd name="connsiteY0" fmla="*/ 38 h 191829"/>
                <a:gd name="connsiteX1" fmla="*/ 140620 w 339005"/>
                <a:gd name="connsiteY1" fmla="*/ 191867 h 191829"/>
                <a:gd name="connsiteX2" fmla="*/ 203 w 339005"/>
                <a:gd name="connsiteY2" fmla="*/ 135665 h 19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005" h="191829">
                  <a:moveTo>
                    <a:pt x="339208" y="38"/>
                  </a:moveTo>
                  <a:cubicBezTo>
                    <a:pt x="339208" y="106004"/>
                    <a:pt x="250263" y="191867"/>
                    <a:pt x="140620" y="191867"/>
                  </a:cubicBezTo>
                  <a:cubicBezTo>
                    <a:pt x="87957" y="191867"/>
                    <a:pt x="37429" y="171664"/>
                    <a:pt x="203" y="135665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7144869" y="3174486"/>
              <a:ext cx="142348" cy="177725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A5C7F6-52FE-2F8B-5A7C-34EFD2DEF6A6}"/>
                </a:ext>
              </a:extLst>
            </p:cNvPr>
            <p:cNvSpPr/>
            <p:nvPr/>
          </p:nvSpPr>
          <p:spPr>
            <a:xfrm>
              <a:off x="7386384" y="3194894"/>
              <a:ext cx="180280" cy="62927"/>
            </a:xfrm>
            <a:custGeom>
              <a:avLst/>
              <a:gdLst>
                <a:gd name="connsiteX0" fmla="*/ 79924 w 83982"/>
                <a:gd name="connsiteY0" fmla="*/ 5077 h 29314"/>
                <a:gd name="connsiteX1" fmla="*/ 84292 w 83982"/>
                <a:gd name="connsiteY1" fmla="*/ 2502 h 29314"/>
                <a:gd name="connsiteX2" fmla="*/ 80122 w 83982"/>
                <a:gd name="connsiteY2" fmla="*/ 125 h 29314"/>
                <a:gd name="connsiteX3" fmla="*/ 4479 w 83982"/>
                <a:gd name="connsiteY3" fmla="*/ 125 h 29314"/>
                <a:gd name="connsiteX4" fmla="*/ 310 w 83982"/>
                <a:gd name="connsiteY4" fmla="*/ 2502 h 29314"/>
                <a:gd name="connsiteX5" fmla="*/ 4479 w 83982"/>
                <a:gd name="connsiteY5" fmla="*/ 5077 h 29314"/>
                <a:gd name="connsiteX6" fmla="*/ 80122 w 83982"/>
                <a:gd name="connsiteY6" fmla="*/ 29439 h 29314"/>
                <a:gd name="connsiteX7" fmla="*/ 84292 w 83982"/>
                <a:gd name="connsiteY7" fmla="*/ 27062 h 29314"/>
                <a:gd name="connsiteX8" fmla="*/ 79924 w 83982"/>
                <a:gd name="connsiteY8" fmla="*/ 24488 h 29314"/>
                <a:gd name="connsiteX9" fmla="*/ 4479 w 83982"/>
                <a:gd name="connsiteY9" fmla="*/ 24488 h 29314"/>
                <a:gd name="connsiteX10" fmla="*/ 310 w 83982"/>
                <a:gd name="connsiteY10" fmla="*/ 27062 h 29314"/>
                <a:gd name="connsiteX11" fmla="*/ 4479 w 83982"/>
                <a:gd name="connsiteY11" fmla="*/ 29439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924" y="5077"/>
                  </a:moveTo>
                  <a:cubicBezTo>
                    <a:pt x="81711" y="5077"/>
                    <a:pt x="84292" y="5077"/>
                    <a:pt x="84292" y="2502"/>
                  </a:cubicBezTo>
                  <a:cubicBezTo>
                    <a:pt x="84292" y="125"/>
                    <a:pt x="81711" y="125"/>
                    <a:pt x="80122" y="125"/>
                  </a:cubicBezTo>
                  <a:lnTo>
                    <a:pt x="4479" y="125"/>
                  </a:lnTo>
                  <a:cubicBezTo>
                    <a:pt x="2692" y="125"/>
                    <a:pt x="310" y="125"/>
                    <a:pt x="310" y="2502"/>
                  </a:cubicBezTo>
                  <a:cubicBezTo>
                    <a:pt x="310" y="5077"/>
                    <a:pt x="2692" y="5077"/>
                    <a:pt x="4479" y="5077"/>
                  </a:cubicBezTo>
                  <a:close/>
                  <a:moveTo>
                    <a:pt x="80122" y="29439"/>
                  </a:moveTo>
                  <a:cubicBezTo>
                    <a:pt x="81711" y="29439"/>
                    <a:pt x="84292" y="29439"/>
                    <a:pt x="84292" y="27062"/>
                  </a:cubicBezTo>
                  <a:cubicBezTo>
                    <a:pt x="84292" y="24488"/>
                    <a:pt x="81711" y="24488"/>
                    <a:pt x="79924" y="24488"/>
                  </a:cubicBezTo>
                  <a:lnTo>
                    <a:pt x="4479" y="24488"/>
                  </a:lnTo>
                  <a:cubicBezTo>
                    <a:pt x="2692" y="24488"/>
                    <a:pt x="310" y="24488"/>
                    <a:pt x="310" y="27062"/>
                  </a:cubicBezTo>
                  <a:cubicBezTo>
                    <a:pt x="310" y="29439"/>
                    <a:pt x="2692" y="29439"/>
                    <a:pt x="4479" y="2943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186E67-4D5E-1336-BFA9-9403F2DDE1C5}"/>
                </a:ext>
              </a:extLst>
            </p:cNvPr>
            <p:cNvSpPr/>
            <p:nvPr/>
          </p:nvSpPr>
          <p:spPr>
            <a:xfrm>
              <a:off x="7700155" y="3061576"/>
              <a:ext cx="87368" cy="129679"/>
            </a:xfrm>
            <a:custGeom>
              <a:avLst/>
              <a:gdLst>
                <a:gd name="connsiteX0" fmla="*/ 19778 w 40700"/>
                <a:gd name="connsiteY0" fmla="*/ 29237 h 60410"/>
                <a:gd name="connsiteX1" fmla="*/ 31691 w 40700"/>
                <a:gd name="connsiteY1" fmla="*/ 43498 h 60410"/>
                <a:gd name="connsiteX2" fmla="*/ 20175 w 40700"/>
                <a:gd name="connsiteY2" fmla="*/ 57759 h 60410"/>
                <a:gd name="connsiteX3" fmla="*/ 5086 w 40700"/>
                <a:gd name="connsiteY3" fmla="*/ 51421 h 60410"/>
                <a:gd name="connsiteX4" fmla="*/ 10248 w 40700"/>
                <a:gd name="connsiteY4" fmla="*/ 46469 h 60410"/>
                <a:gd name="connsiteX5" fmla="*/ 5285 w 40700"/>
                <a:gd name="connsiteY5" fmla="*/ 41716 h 60410"/>
                <a:gd name="connsiteX6" fmla="*/ 321 w 40700"/>
                <a:gd name="connsiteY6" fmla="*/ 46865 h 60410"/>
                <a:gd name="connsiteX7" fmla="*/ 20175 w 40700"/>
                <a:gd name="connsiteY7" fmla="*/ 60532 h 60410"/>
                <a:gd name="connsiteX8" fmla="*/ 41022 w 40700"/>
                <a:gd name="connsiteY8" fmla="*/ 43498 h 60410"/>
                <a:gd name="connsiteX9" fmla="*/ 25734 w 40700"/>
                <a:gd name="connsiteY9" fmla="*/ 27653 h 60410"/>
                <a:gd name="connsiteX10" fmla="*/ 38242 w 40700"/>
                <a:gd name="connsiteY10" fmla="*/ 12203 h 60410"/>
                <a:gd name="connsiteX11" fmla="*/ 20374 w 40700"/>
                <a:gd name="connsiteY11" fmla="*/ 121 h 60410"/>
                <a:gd name="connsiteX12" fmla="*/ 3101 w 40700"/>
                <a:gd name="connsiteY12" fmla="*/ 12005 h 60410"/>
                <a:gd name="connsiteX13" fmla="*/ 7667 w 40700"/>
                <a:gd name="connsiteY13" fmla="*/ 16561 h 60410"/>
                <a:gd name="connsiteX14" fmla="*/ 12234 w 40700"/>
                <a:gd name="connsiteY14" fmla="*/ 12203 h 60410"/>
                <a:gd name="connsiteX15" fmla="*/ 7667 w 40700"/>
                <a:gd name="connsiteY15" fmla="*/ 7450 h 60410"/>
                <a:gd name="connsiteX16" fmla="*/ 20175 w 40700"/>
                <a:gd name="connsiteY16" fmla="*/ 2696 h 60410"/>
                <a:gd name="connsiteX17" fmla="*/ 29705 w 40700"/>
                <a:gd name="connsiteY17" fmla="*/ 12203 h 60410"/>
                <a:gd name="connsiteX18" fmla="*/ 26132 w 40700"/>
                <a:gd name="connsiteY18" fmla="*/ 22701 h 60410"/>
                <a:gd name="connsiteX19" fmla="*/ 16403 w 40700"/>
                <a:gd name="connsiteY19" fmla="*/ 26662 h 60410"/>
                <a:gd name="connsiteX20" fmla="*/ 13624 w 40700"/>
                <a:gd name="connsiteY20" fmla="*/ 26860 h 60410"/>
                <a:gd name="connsiteX21" fmla="*/ 12631 w 40700"/>
                <a:gd name="connsiteY21" fmla="*/ 28049 h 60410"/>
                <a:gd name="connsiteX22" fmla="*/ 15013 w 40700"/>
                <a:gd name="connsiteY22" fmla="*/ 29237 h 6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700" h="60410">
                  <a:moveTo>
                    <a:pt x="19778" y="29237"/>
                  </a:moveTo>
                  <a:cubicBezTo>
                    <a:pt x="26727" y="29237"/>
                    <a:pt x="31691" y="33991"/>
                    <a:pt x="31691" y="43498"/>
                  </a:cubicBezTo>
                  <a:cubicBezTo>
                    <a:pt x="31691" y="54392"/>
                    <a:pt x="25139" y="57759"/>
                    <a:pt x="20175" y="57759"/>
                  </a:cubicBezTo>
                  <a:cubicBezTo>
                    <a:pt x="16602" y="57759"/>
                    <a:pt x="8660" y="56769"/>
                    <a:pt x="5086" y="51421"/>
                  </a:cubicBezTo>
                  <a:cubicBezTo>
                    <a:pt x="9256" y="51421"/>
                    <a:pt x="10248" y="48450"/>
                    <a:pt x="10248" y="46469"/>
                  </a:cubicBezTo>
                  <a:cubicBezTo>
                    <a:pt x="10248" y="43696"/>
                    <a:pt x="8064" y="41716"/>
                    <a:pt x="5285" y="41716"/>
                  </a:cubicBezTo>
                  <a:cubicBezTo>
                    <a:pt x="2902" y="41716"/>
                    <a:pt x="321" y="43300"/>
                    <a:pt x="321" y="46865"/>
                  </a:cubicBezTo>
                  <a:cubicBezTo>
                    <a:pt x="321" y="55184"/>
                    <a:pt x="9454" y="60532"/>
                    <a:pt x="20175" y="60532"/>
                  </a:cubicBezTo>
                  <a:cubicBezTo>
                    <a:pt x="32485" y="60532"/>
                    <a:pt x="41022" y="52213"/>
                    <a:pt x="41022" y="43498"/>
                  </a:cubicBezTo>
                  <a:cubicBezTo>
                    <a:pt x="41022" y="36566"/>
                    <a:pt x="35463" y="29633"/>
                    <a:pt x="25734" y="27653"/>
                  </a:cubicBezTo>
                  <a:cubicBezTo>
                    <a:pt x="34867" y="24286"/>
                    <a:pt x="38242" y="17749"/>
                    <a:pt x="38242" y="12203"/>
                  </a:cubicBezTo>
                  <a:cubicBezTo>
                    <a:pt x="38242" y="5271"/>
                    <a:pt x="30301" y="121"/>
                    <a:pt x="20374" y="121"/>
                  </a:cubicBezTo>
                  <a:cubicBezTo>
                    <a:pt x="10645" y="121"/>
                    <a:pt x="3101" y="4875"/>
                    <a:pt x="3101" y="12005"/>
                  </a:cubicBezTo>
                  <a:cubicBezTo>
                    <a:pt x="3101" y="14976"/>
                    <a:pt x="5086" y="16561"/>
                    <a:pt x="7667" y="16561"/>
                  </a:cubicBezTo>
                  <a:cubicBezTo>
                    <a:pt x="10447" y="16561"/>
                    <a:pt x="12234" y="14580"/>
                    <a:pt x="12234" y="12203"/>
                  </a:cubicBezTo>
                  <a:cubicBezTo>
                    <a:pt x="12234" y="9629"/>
                    <a:pt x="10447" y="7648"/>
                    <a:pt x="7667" y="7450"/>
                  </a:cubicBezTo>
                  <a:cubicBezTo>
                    <a:pt x="10844" y="3686"/>
                    <a:pt x="16800" y="2696"/>
                    <a:pt x="20175" y="2696"/>
                  </a:cubicBezTo>
                  <a:cubicBezTo>
                    <a:pt x="24146" y="2696"/>
                    <a:pt x="29705" y="4677"/>
                    <a:pt x="29705" y="12203"/>
                  </a:cubicBezTo>
                  <a:cubicBezTo>
                    <a:pt x="29705" y="15967"/>
                    <a:pt x="28514" y="20126"/>
                    <a:pt x="26132" y="22701"/>
                  </a:cubicBezTo>
                  <a:cubicBezTo>
                    <a:pt x="23352" y="26068"/>
                    <a:pt x="20771" y="26266"/>
                    <a:pt x="16403" y="26662"/>
                  </a:cubicBezTo>
                  <a:cubicBezTo>
                    <a:pt x="14219" y="26860"/>
                    <a:pt x="14021" y="26860"/>
                    <a:pt x="13624" y="26860"/>
                  </a:cubicBezTo>
                  <a:cubicBezTo>
                    <a:pt x="13425" y="26860"/>
                    <a:pt x="12631" y="27059"/>
                    <a:pt x="12631" y="28049"/>
                  </a:cubicBezTo>
                  <a:cubicBezTo>
                    <a:pt x="12631" y="29237"/>
                    <a:pt x="13425" y="29237"/>
                    <a:pt x="15013" y="2923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105B99-FCB1-0926-F9AE-0C2167923FA3}"/>
                </a:ext>
              </a:extLst>
            </p:cNvPr>
            <p:cNvSpPr/>
            <p:nvPr/>
          </p:nvSpPr>
          <p:spPr>
            <a:xfrm>
              <a:off x="7806568" y="3105795"/>
              <a:ext cx="113792" cy="83335"/>
            </a:xfrm>
            <a:custGeom>
              <a:avLst/>
              <a:gdLst>
                <a:gd name="connsiteX0" fmla="*/ 23952 w 53009"/>
                <a:gd name="connsiteY0" fmla="*/ 6063 h 38821"/>
                <a:gd name="connsiteX1" fmla="*/ 34474 w 53009"/>
                <a:gd name="connsiteY1" fmla="*/ 6063 h 38821"/>
                <a:gd name="connsiteX2" fmla="*/ 31099 w 53009"/>
                <a:gd name="connsiteY2" fmla="*/ 26464 h 38821"/>
                <a:gd name="connsiteX3" fmla="*/ 32092 w 53009"/>
                <a:gd name="connsiteY3" fmla="*/ 34189 h 38821"/>
                <a:gd name="connsiteX4" fmla="*/ 36062 w 53009"/>
                <a:gd name="connsiteY4" fmla="*/ 38943 h 38821"/>
                <a:gd name="connsiteX5" fmla="*/ 40232 w 53009"/>
                <a:gd name="connsiteY5" fmla="*/ 34981 h 38821"/>
                <a:gd name="connsiteX6" fmla="*/ 39636 w 53009"/>
                <a:gd name="connsiteY6" fmla="*/ 33199 h 38821"/>
                <a:gd name="connsiteX7" fmla="*/ 36261 w 53009"/>
                <a:gd name="connsiteY7" fmla="*/ 17551 h 38821"/>
                <a:gd name="connsiteX8" fmla="*/ 37452 w 53009"/>
                <a:gd name="connsiteY8" fmla="*/ 6063 h 38821"/>
                <a:gd name="connsiteX9" fmla="*/ 48570 w 53009"/>
                <a:gd name="connsiteY9" fmla="*/ 6063 h 38821"/>
                <a:gd name="connsiteX10" fmla="*/ 51946 w 53009"/>
                <a:gd name="connsiteY10" fmla="*/ 5469 h 38821"/>
                <a:gd name="connsiteX11" fmla="*/ 53335 w 53009"/>
                <a:gd name="connsiteY11" fmla="*/ 2696 h 38821"/>
                <a:gd name="connsiteX12" fmla="*/ 49563 w 53009"/>
                <a:gd name="connsiteY12" fmla="*/ 121 h 38821"/>
                <a:gd name="connsiteX13" fmla="*/ 16209 w 53009"/>
                <a:gd name="connsiteY13" fmla="*/ 121 h 38821"/>
                <a:gd name="connsiteX14" fmla="*/ 6083 w 53009"/>
                <a:gd name="connsiteY14" fmla="*/ 4677 h 38821"/>
                <a:gd name="connsiteX15" fmla="*/ 325 w 53009"/>
                <a:gd name="connsiteY15" fmla="*/ 12203 h 38821"/>
                <a:gd name="connsiteX16" fmla="*/ 1914 w 53009"/>
                <a:gd name="connsiteY16" fmla="*/ 13194 h 38821"/>
                <a:gd name="connsiteX17" fmla="*/ 3502 w 53009"/>
                <a:gd name="connsiteY17" fmla="*/ 12203 h 38821"/>
                <a:gd name="connsiteX18" fmla="*/ 15414 w 53009"/>
                <a:gd name="connsiteY18" fmla="*/ 6063 h 38821"/>
                <a:gd name="connsiteX19" fmla="*/ 20775 w 53009"/>
                <a:gd name="connsiteY19" fmla="*/ 6063 h 38821"/>
                <a:gd name="connsiteX20" fmla="*/ 10649 w 53009"/>
                <a:gd name="connsiteY20" fmla="*/ 31614 h 38821"/>
                <a:gd name="connsiteX21" fmla="*/ 8863 w 53009"/>
                <a:gd name="connsiteY21" fmla="*/ 34783 h 38821"/>
                <a:gd name="connsiteX22" fmla="*/ 8664 w 53009"/>
                <a:gd name="connsiteY22" fmla="*/ 36170 h 38821"/>
                <a:gd name="connsiteX23" fmla="*/ 11841 w 53009"/>
                <a:gd name="connsiteY23" fmla="*/ 38943 h 38821"/>
                <a:gd name="connsiteX24" fmla="*/ 18392 w 53009"/>
                <a:gd name="connsiteY24" fmla="*/ 27059 h 3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9" h="38821">
                  <a:moveTo>
                    <a:pt x="23952" y="6063"/>
                  </a:moveTo>
                  <a:lnTo>
                    <a:pt x="34474" y="6063"/>
                  </a:lnTo>
                  <a:cubicBezTo>
                    <a:pt x="33084" y="11411"/>
                    <a:pt x="31099" y="19334"/>
                    <a:pt x="31099" y="26464"/>
                  </a:cubicBezTo>
                  <a:cubicBezTo>
                    <a:pt x="31099" y="30030"/>
                    <a:pt x="31695" y="32406"/>
                    <a:pt x="32092" y="34189"/>
                  </a:cubicBezTo>
                  <a:cubicBezTo>
                    <a:pt x="33481" y="38745"/>
                    <a:pt x="34673" y="38943"/>
                    <a:pt x="36062" y="38943"/>
                  </a:cubicBezTo>
                  <a:cubicBezTo>
                    <a:pt x="38246" y="38943"/>
                    <a:pt x="40232" y="37160"/>
                    <a:pt x="40232" y="34981"/>
                  </a:cubicBezTo>
                  <a:cubicBezTo>
                    <a:pt x="40232" y="34387"/>
                    <a:pt x="40033" y="33991"/>
                    <a:pt x="39636" y="33199"/>
                  </a:cubicBezTo>
                  <a:cubicBezTo>
                    <a:pt x="37849" y="29832"/>
                    <a:pt x="36261" y="24880"/>
                    <a:pt x="36261" y="17551"/>
                  </a:cubicBezTo>
                  <a:cubicBezTo>
                    <a:pt x="36261" y="15967"/>
                    <a:pt x="36261" y="12401"/>
                    <a:pt x="37452" y="6063"/>
                  </a:cubicBezTo>
                  <a:lnTo>
                    <a:pt x="48570" y="6063"/>
                  </a:lnTo>
                  <a:cubicBezTo>
                    <a:pt x="50159" y="6063"/>
                    <a:pt x="50953" y="6063"/>
                    <a:pt x="51946" y="5469"/>
                  </a:cubicBezTo>
                  <a:cubicBezTo>
                    <a:pt x="53137" y="4479"/>
                    <a:pt x="53335" y="3092"/>
                    <a:pt x="53335" y="2696"/>
                  </a:cubicBezTo>
                  <a:cubicBezTo>
                    <a:pt x="53335" y="121"/>
                    <a:pt x="51151" y="121"/>
                    <a:pt x="49563" y="121"/>
                  </a:cubicBezTo>
                  <a:lnTo>
                    <a:pt x="16209" y="121"/>
                  </a:lnTo>
                  <a:cubicBezTo>
                    <a:pt x="12635" y="121"/>
                    <a:pt x="10054" y="913"/>
                    <a:pt x="6083" y="4677"/>
                  </a:cubicBezTo>
                  <a:cubicBezTo>
                    <a:pt x="3701" y="6657"/>
                    <a:pt x="325" y="11411"/>
                    <a:pt x="325" y="12203"/>
                  </a:cubicBezTo>
                  <a:cubicBezTo>
                    <a:pt x="325" y="13194"/>
                    <a:pt x="1517" y="13194"/>
                    <a:pt x="1914" y="13194"/>
                  </a:cubicBezTo>
                  <a:cubicBezTo>
                    <a:pt x="2906" y="13194"/>
                    <a:pt x="2906" y="12996"/>
                    <a:pt x="3502" y="12203"/>
                  </a:cubicBezTo>
                  <a:cubicBezTo>
                    <a:pt x="7870" y="6063"/>
                    <a:pt x="13429" y="6063"/>
                    <a:pt x="15414" y="6063"/>
                  </a:cubicBezTo>
                  <a:lnTo>
                    <a:pt x="20775" y="6063"/>
                  </a:lnTo>
                  <a:cubicBezTo>
                    <a:pt x="17995" y="15769"/>
                    <a:pt x="13230" y="26266"/>
                    <a:pt x="10649" y="31614"/>
                  </a:cubicBezTo>
                  <a:cubicBezTo>
                    <a:pt x="10054" y="32604"/>
                    <a:pt x="9260" y="34585"/>
                    <a:pt x="8863" y="34783"/>
                  </a:cubicBezTo>
                  <a:cubicBezTo>
                    <a:pt x="8863" y="35179"/>
                    <a:pt x="8664" y="35576"/>
                    <a:pt x="8664" y="36170"/>
                  </a:cubicBezTo>
                  <a:cubicBezTo>
                    <a:pt x="8664" y="37556"/>
                    <a:pt x="9657" y="38943"/>
                    <a:pt x="11841" y="38943"/>
                  </a:cubicBezTo>
                  <a:cubicBezTo>
                    <a:pt x="15216" y="38943"/>
                    <a:pt x="16209" y="34981"/>
                    <a:pt x="18392" y="2705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9C84AC-7E5E-F06E-977B-3E63A22E83EB}"/>
                </a:ext>
              </a:extLst>
            </p:cNvPr>
            <p:cNvSpPr/>
            <p:nvPr/>
          </p:nvSpPr>
          <p:spPr>
            <a:xfrm flipV="1">
              <a:off x="7689969" y="3205934"/>
              <a:ext cx="241757" cy="27211"/>
            </a:xfrm>
            <a:custGeom>
              <a:avLst/>
              <a:gdLst>
                <a:gd name="connsiteX0" fmla="*/ 321 w 112621"/>
                <a:gd name="connsiteY0" fmla="*/ 123 h 12676"/>
                <a:gd name="connsiteX1" fmla="*/ 112943 w 112621"/>
                <a:gd name="connsiteY1" fmla="*/ 123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21" h="12676">
                  <a:moveTo>
                    <a:pt x="321" y="123"/>
                  </a:moveTo>
                  <a:lnTo>
                    <a:pt x="112943" y="123"/>
                  </a:lnTo>
                </a:path>
              </a:pathLst>
            </a:custGeom>
            <a:noFill/>
            <a:ln w="504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8858A6-3D9F-0E8F-FC5B-897929FE7CBF}"/>
                </a:ext>
              </a:extLst>
            </p:cNvPr>
            <p:cNvSpPr/>
            <p:nvPr/>
          </p:nvSpPr>
          <p:spPr>
            <a:xfrm>
              <a:off x="7763985" y="3259312"/>
              <a:ext cx="93336" cy="127979"/>
            </a:xfrm>
            <a:custGeom>
              <a:avLst/>
              <a:gdLst>
                <a:gd name="connsiteX0" fmla="*/ 43804 w 43480"/>
                <a:gd name="connsiteY0" fmla="*/ 45288 h 59618"/>
                <a:gd name="connsiteX1" fmla="*/ 43804 w 43480"/>
                <a:gd name="connsiteY1" fmla="*/ 42119 h 59618"/>
                <a:gd name="connsiteX2" fmla="*/ 33877 w 43480"/>
                <a:gd name="connsiteY2" fmla="*/ 42119 h 59618"/>
                <a:gd name="connsiteX3" fmla="*/ 33877 w 43480"/>
                <a:gd name="connsiteY3" fmla="*/ 2703 h 59618"/>
                <a:gd name="connsiteX4" fmla="*/ 32090 w 43480"/>
                <a:gd name="connsiteY4" fmla="*/ 129 h 59618"/>
                <a:gd name="connsiteX5" fmla="*/ 29708 w 43480"/>
                <a:gd name="connsiteY5" fmla="*/ 1515 h 59618"/>
                <a:gd name="connsiteX6" fmla="*/ 324 w 43480"/>
                <a:gd name="connsiteY6" fmla="*/ 42119 h 59618"/>
                <a:gd name="connsiteX7" fmla="*/ 324 w 43480"/>
                <a:gd name="connsiteY7" fmla="*/ 45288 h 59618"/>
                <a:gd name="connsiteX8" fmla="*/ 26531 w 43480"/>
                <a:gd name="connsiteY8" fmla="*/ 45288 h 59618"/>
                <a:gd name="connsiteX9" fmla="*/ 26531 w 43480"/>
                <a:gd name="connsiteY9" fmla="*/ 52419 h 59618"/>
                <a:gd name="connsiteX10" fmla="*/ 19185 w 43480"/>
                <a:gd name="connsiteY10" fmla="*/ 56578 h 59618"/>
                <a:gd name="connsiteX11" fmla="*/ 16803 w 43480"/>
                <a:gd name="connsiteY11" fmla="*/ 56578 h 59618"/>
                <a:gd name="connsiteX12" fmla="*/ 16803 w 43480"/>
                <a:gd name="connsiteY12" fmla="*/ 59747 h 59618"/>
                <a:gd name="connsiteX13" fmla="*/ 30105 w 43480"/>
                <a:gd name="connsiteY13" fmla="*/ 59351 h 59618"/>
                <a:gd name="connsiteX14" fmla="*/ 43605 w 43480"/>
                <a:gd name="connsiteY14" fmla="*/ 59747 h 59618"/>
                <a:gd name="connsiteX15" fmla="*/ 43605 w 43480"/>
                <a:gd name="connsiteY15" fmla="*/ 56578 h 59618"/>
                <a:gd name="connsiteX16" fmla="*/ 41223 w 43480"/>
                <a:gd name="connsiteY16" fmla="*/ 56578 h 59618"/>
                <a:gd name="connsiteX17" fmla="*/ 33877 w 43480"/>
                <a:gd name="connsiteY17" fmla="*/ 52419 h 59618"/>
                <a:gd name="connsiteX18" fmla="*/ 33877 w 43480"/>
                <a:gd name="connsiteY18" fmla="*/ 45288 h 59618"/>
                <a:gd name="connsiteX19" fmla="*/ 27127 w 43480"/>
                <a:gd name="connsiteY19" fmla="*/ 9834 h 59618"/>
                <a:gd name="connsiteX20" fmla="*/ 27127 w 43480"/>
                <a:gd name="connsiteY20" fmla="*/ 42119 h 59618"/>
                <a:gd name="connsiteX21" fmla="*/ 3699 w 43480"/>
                <a:gd name="connsiteY21" fmla="*/ 42119 h 5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480" h="59618">
                  <a:moveTo>
                    <a:pt x="43804" y="45288"/>
                  </a:moveTo>
                  <a:lnTo>
                    <a:pt x="43804" y="42119"/>
                  </a:lnTo>
                  <a:lnTo>
                    <a:pt x="33877" y="42119"/>
                  </a:lnTo>
                  <a:lnTo>
                    <a:pt x="33877" y="2703"/>
                  </a:lnTo>
                  <a:cubicBezTo>
                    <a:pt x="33877" y="921"/>
                    <a:pt x="33877" y="129"/>
                    <a:pt x="32090" y="129"/>
                  </a:cubicBezTo>
                  <a:cubicBezTo>
                    <a:pt x="30899" y="129"/>
                    <a:pt x="30502" y="129"/>
                    <a:pt x="29708" y="1515"/>
                  </a:cubicBezTo>
                  <a:lnTo>
                    <a:pt x="324" y="42119"/>
                  </a:lnTo>
                  <a:lnTo>
                    <a:pt x="324" y="45288"/>
                  </a:lnTo>
                  <a:lnTo>
                    <a:pt x="26531" y="45288"/>
                  </a:lnTo>
                  <a:lnTo>
                    <a:pt x="26531" y="52419"/>
                  </a:lnTo>
                  <a:cubicBezTo>
                    <a:pt x="26531" y="55588"/>
                    <a:pt x="26531" y="56578"/>
                    <a:pt x="19185" y="56578"/>
                  </a:cubicBezTo>
                  <a:lnTo>
                    <a:pt x="16803" y="56578"/>
                  </a:lnTo>
                  <a:lnTo>
                    <a:pt x="16803" y="59747"/>
                  </a:lnTo>
                  <a:cubicBezTo>
                    <a:pt x="21369" y="59549"/>
                    <a:pt x="26928" y="59351"/>
                    <a:pt x="30105" y="59351"/>
                  </a:cubicBezTo>
                  <a:cubicBezTo>
                    <a:pt x="33480" y="59351"/>
                    <a:pt x="39039" y="59549"/>
                    <a:pt x="43605" y="59747"/>
                  </a:cubicBezTo>
                  <a:lnTo>
                    <a:pt x="43605" y="56578"/>
                  </a:lnTo>
                  <a:lnTo>
                    <a:pt x="41223" y="56578"/>
                  </a:lnTo>
                  <a:cubicBezTo>
                    <a:pt x="33877" y="56578"/>
                    <a:pt x="33877" y="55588"/>
                    <a:pt x="33877" y="52419"/>
                  </a:cubicBezTo>
                  <a:lnTo>
                    <a:pt x="33877" y="45288"/>
                  </a:lnTo>
                  <a:close/>
                  <a:moveTo>
                    <a:pt x="27127" y="9834"/>
                  </a:moveTo>
                  <a:lnTo>
                    <a:pt x="27127" y="42119"/>
                  </a:lnTo>
                  <a:lnTo>
                    <a:pt x="3699" y="42119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8129EA-ABD9-8678-EAD9-E065B3EE4B07}"/>
                </a:ext>
              </a:extLst>
            </p:cNvPr>
            <p:cNvSpPr/>
            <p:nvPr/>
          </p:nvSpPr>
          <p:spPr>
            <a:xfrm flipV="1">
              <a:off x="5759525" y="2583926"/>
              <a:ext cx="108466" cy="108208"/>
            </a:xfrm>
            <a:custGeom>
              <a:avLst/>
              <a:gdLst>
                <a:gd name="connsiteX0" fmla="*/ 50731 w 50528"/>
                <a:gd name="connsiteY0" fmla="*/ 25171 h 50408"/>
                <a:gd name="connsiteX1" fmla="*/ 25467 w 50528"/>
                <a:gd name="connsiteY1" fmla="*/ 50376 h 50408"/>
                <a:gd name="connsiteX2" fmla="*/ 203 w 50528"/>
                <a:gd name="connsiteY2" fmla="*/ 25171 h 50408"/>
                <a:gd name="connsiteX3" fmla="*/ 25467 w 50528"/>
                <a:gd name="connsiteY3" fmla="*/ -33 h 50408"/>
                <a:gd name="connsiteX4" fmla="*/ 50731 w 50528"/>
                <a:gd name="connsiteY4" fmla="*/ 2517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28" h="50408">
                  <a:moveTo>
                    <a:pt x="50731" y="25171"/>
                  </a:moveTo>
                  <a:cubicBezTo>
                    <a:pt x="50731" y="39086"/>
                    <a:pt x="39414" y="50376"/>
                    <a:pt x="25467" y="50376"/>
                  </a:cubicBezTo>
                  <a:cubicBezTo>
                    <a:pt x="11520" y="50376"/>
                    <a:pt x="203" y="39086"/>
                    <a:pt x="203" y="25171"/>
                  </a:cubicBezTo>
                  <a:cubicBezTo>
                    <a:pt x="203" y="11257"/>
                    <a:pt x="11520" y="-33"/>
                    <a:pt x="25467" y="-33"/>
                  </a:cubicBezTo>
                  <a:cubicBezTo>
                    <a:pt x="39414" y="-33"/>
                    <a:pt x="50731" y="11257"/>
                    <a:pt x="50731" y="25171"/>
                  </a:cubicBezTo>
                  <a:close/>
                </a:path>
              </a:pathLst>
            </a:custGeom>
            <a:solidFill>
              <a:srgbClr val="FF0000"/>
            </a:solidFill>
            <a:ln w="505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5849050" y="3241753"/>
            <a:ext cx="53699" cy="136164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5922030" y="3307287"/>
            <a:ext cx="73198" cy="100130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7793704" y="1759182"/>
            <a:ext cx="53699" cy="136164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7866663" y="1860749"/>
            <a:ext cx="64248" cy="90563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6" y="3232792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759943" y="5085127"/>
                <a:ext cx="3259111" cy="1121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0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0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3" y="5085127"/>
                <a:ext cx="3259111" cy="1121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745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D0BCB4-7A3B-9BAA-B988-C003D2F3CB2A}"/>
              </a:ext>
            </a:extLst>
          </p:cNvPr>
          <p:cNvGrpSpPr/>
          <p:nvPr/>
        </p:nvGrpSpPr>
        <p:grpSpPr>
          <a:xfrm>
            <a:off x="6062538" y="857249"/>
            <a:ext cx="3473597" cy="5143499"/>
            <a:chOff x="7527978" y="170862"/>
            <a:chExt cx="3825822" cy="6211719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1ED8C75-8123-0B3F-1569-F8C86AD93B96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748046A-AB55-BFC9-821F-37CE4938F4D0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B17158-6703-C5CE-17BD-3D84FF10FBF5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6050513-40A9-FBC5-75A1-F961791C270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58789A-2BE8-0F64-4934-9018A0013954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BB7776-3ABD-8B93-F9F6-F9C3A285F78F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956053B-E47A-8851-6396-649F21AC393C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D9C1CE-9EA9-3DCD-6050-6F8B0FDFD778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0352A75-1F51-207D-EDDA-9967299F792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3745E9-0D87-0572-F0B3-7F52A53F6047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8B2723E-7E8E-3742-C69C-E88DBE966B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B00942C-E42D-F31C-DB67-5F637C808951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A114BFF-44F5-F9D4-98C8-69F841364C24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582E4C4-925A-9C11-58F5-27B6842C43CD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6EBE15-BB10-F786-9A9A-39F00FFCBF36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48220F-C1AA-BF11-5574-5944E36C6224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2558285-1D55-2FD7-4093-42302A8D8256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03A8A6E-C211-A3E9-2C5D-05E3D97132D3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352E2E4-5210-D00F-9DCA-3A152CAC9C9A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EE02E78-977F-36B1-6EFE-16FE3CD37353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2840343-FFC2-DBC5-C4F3-0459DCA1C072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65FB1F-78D2-D05F-1A51-2B4B6E185599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3CB6A72-1CE1-F63A-FBAA-A3008C7A92D5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789899"/>
              </p:ext>
            </p:extLst>
          </p:nvPr>
        </p:nvGraphicFramePr>
        <p:xfrm>
          <a:off x="0" y="6574745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34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677033" y="4962891"/>
                <a:ext cx="616707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33" y="4962891"/>
                <a:ext cx="6167073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6" y="3232792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/>
              <p:nvPr/>
            </p:nvSpPr>
            <p:spPr>
              <a:xfrm>
                <a:off x="4757760" y="2125328"/>
                <a:ext cx="4778375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60" y="2125328"/>
                <a:ext cx="4778375" cy="309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/>
              <p:nvPr/>
            </p:nvSpPr>
            <p:spPr>
              <a:xfrm>
                <a:off x="4694237" y="4419569"/>
                <a:ext cx="4778375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37" y="4419569"/>
                <a:ext cx="4778375" cy="309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6515721" y="3384778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8100974" y="1852201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6231234" y="3409379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6189778" y="3395828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8145198" y="1578295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8112052" y="1536867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6309392" y="3676095"/>
            <a:ext cx="126728" cy="8137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6489060" y="3546222"/>
            <a:ext cx="79815" cy="102535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6586116" y="3621940"/>
            <a:ext cx="108485" cy="46871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6478339" y="3680240"/>
            <a:ext cx="236029" cy="20832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6506020" y="3704258"/>
            <a:ext cx="94802" cy="99279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6620457" y="3753765"/>
            <a:ext cx="60269" cy="72748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6841585" y="2167537"/>
            <a:ext cx="2607215" cy="2522843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4343006" y="2377818"/>
            <a:ext cx="4345441" cy="210236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5212109" y="2798295"/>
            <a:ext cx="2607226" cy="1261418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5700944" y="3034783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6241950" y="3123358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6316325" y="3190571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8224334" y="1609702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8298698" y="1713708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3025039" y="2825587"/>
            <a:ext cx="3292007" cy="14626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6105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7" y="3232792"/>
            <a:ext cx="4428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7323790" y="3185504"/>
            <a:ext cx="3292007" cy="34841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/>
              <p:nvPr/>
            </p:nvSpPr>
            <p:spPr>
              <a:xfrm>
                <a:off x="4474622" y="3046579"/>
                <a:ext cx="4733925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22" y="3046579"/>
                <a:ext cx="4733925" cy="309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098126-258A-FA32-4F2E-78B2FDF75426}"/>
              </a:ext>
            </a:extLst>
          </p:cNvPr>
          <p:cNvSpPr/>
          <p:nvPr/>
        </p:nvSpPr>
        <p:spPr>
          <a:xfrm flipV="1">
            <a:off x="6189778" y="3287823"/>
            <a:ext cx="651807" cy="266193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84313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6515721" y="3384778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8100974" y="1852201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6231234" y="3409379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6189778" y="3395828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8145198" y="1578295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8112052" y="1536867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6309392" y="3676095"/>
            <a:ext cx="126728" cy="8137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6489060" y="3546222"/>
            <a:ext cx="79815" cy="102535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6586116" y="3621940"/>
            <a:ext cx="108485" cy="46871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6478339" y="3680240"/>
            <a:ext cx="236029" cy="20832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6506020" y="3704258"/>
            <a:ext cx="94802" cy="99279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6620457" y="3753765"/>
            <a:ext cx="60269" cy="72748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6211534" y="1569986"/>
            <a:ext cx="3801035" cy="367803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4343006" y="2377818"/>
            <a:ext cx="4345441" cy="210236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5212109" y="2798295"/>
            <a:ext cx="2607226" cy="1261418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5700944" y="3034783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6241950" y="3123358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6316325" y="3190571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8224334" y="1609702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8298698" y="1713708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3025039" y="2825587"/>
            <a:ext cx="3292007" cy="14626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672853"/>
              </p:ext>
            </p:extLst>
          </p:nvPr>
        </p:nvGraphicFramePr>
        <p:xfrm>
          <a:off x="0" y="6584313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D2C9A6-0185-573C-408E-429A6CBD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7225185" y="3284109"/>
            <a:ext cx="3489218" cy="34841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/>
              <p:nvPr/>
            </p:nvSpPr>
            <p:spPr>
              <a:xfrm>
                <a:off x="4313763" y="3148583"/>
                <a:ext cx="473392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ES" sz="210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63" y="3148583"/>
                <a:ext cx="4733925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1F5E57C-61BF-73B5-7786-3AEC0749EEEF}"/>
              </a:ext>
            </a:extLst>
          </p:cNvPr>
          <p:cNvSpPr/>
          <p:nvPr/>
        </p:nvSpPr>
        <p:spPr>
          <a:xfrm flipV="1">
            <a:off x="6476223" y="3387980"/>
            <a:ext cx="81350" cy="81156"/>
          </a:xfrm>
          <a:custGeom>
            <a:avLst/>
            <a:gdLst>
              <a:gd name="connsiteX0" fmla="*/ 50731 w 50528"/>
              <a:gd name="connsiteY0" fmla="*/ 25171 h 50408"/>
              <a:gd name="connsiteX1" fmla="*/ 25467 w 50528"/>
              <a:gd name="connsiteY1" fmla="*/ 50376 h 50408"/>
              <a:gd name="connsiteX2" fmla="*/ 203 w 50528"/>
              <a:gd name="connsiteY2" fmla="*/ 25171 h 50408"/>
              <a:gd name="connsiteX3" fmla="*/ 25467 w 50528"/>
              <a:gd name="connsiteY3" fmla="*/ -33 h 50408"/>
              <a:gd name="connsiteX4" fmla="*/ 50731 w 50528"/>
              <a:gd name="connsiteY4" fmla="*/ 25171 h 5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28" h="50408">
                <a:moveTo>
                  <a:pt x="50731" y="25171"/>
                </a:moveTo>
                <a:cubicBezTo>
                  <a:pt x="50731" y="39086"/>
                  <a:pt x="39414" y="50376"/>
                  <a:pt x="25467" y="50376"/>
                </a:cubicBezTo>
                <a:cubicBezTo>
                  <a:pt x="11520" y="50376"/>
                  <a:pt x="203" y="39086"/>
                  <a:pt x="203" y="25171"/>
                </a:cubicBezTo>
                <a:cubicBezTo>
                  <a:pt x="203" y="11257"/>
                  <a:pt x="11520" y="-33"/>
                  <a:pt x="25467" y="-33"/>
                </a:cubicBezTo>
                <a:cubicBezTo>
                  <a:pt x="39414" y="-33"/>
                  <a:pt x="50731" y="11257"/>
                  <a:pt x="50731" y="25171"/>
                </a:cubicBezTo>
                <a:close/>
              </a:path>
            </a:pathLst>
          </a:custGeom>
          <a:solidFill>
            <a:srgbClr val="FF0000"/>
          </a:solidFill>
          <a:ln w="505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332">
                <a:extLst>
                  <a:ext uri="{FF2B5EF4-FFF2-40B4-BE49-F238E27FC236}">
                    <a16:creationId xmlns:a16="http://schemas.microsoft.com/office/drawing/2014/main" id="{B1FE970C-6170-EBEE-444A-5E3EB5D15F7D}"/>
                  </a:ext>
                </a:extLst>
              </p:cNvPr>
              <p:cNvSpPr txBox="1"/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9" name="TextBox 332">
                <a:extLst>
                  <a:ext uri="{FF2B5EF4-FFF2-40B4-BE49-F238E27FC236}">
                    <a16:creationId xmlns:a16="http://schemas.microsoft.com/office/drawing/2014/main" id="{B1FE970C-6170-EBEE-444A-5E3EB5D1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333">
            <a:extLst>
              <a:ext uri="{FF2B5EF4-FFF2-40B4-BE49-F238E27FC236}">
                <a16:creationId xmlns:a16="http://schemas.microsoft.com/office/drawing/2014/main" id="{563850F2-47E8-A694-82E1-0A4193116662}"/>
              </a:ext>
            </a:extLst>
          </p:cNvPr>
          <p:cNvSpPr txBox="1"/>
          <p:nvPr/>
        </p:nvSpPr>
        <p:spPr>
          <a:xfrm>
            <a:off x="622967" y="3232792"/>
            <a:ext cx="4428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33925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F005E8-646B-6ABA-96E0-ED99EA46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65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75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AE9C3A41-2ED9-5A85-6351-BC20479F20FA}"/>
              </a:ext>
            </a:extLst>
          </p:cNvPr>
          <p:cNvSpPr/>
          <p:nvPr/>
        </p:nvSpPr>
        <p:spPr>
          <a:xfrm flipV="1">
            <a:off x="7867635" y="3148092"/>
            <a:ext cx="545792" cy="308842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2857418-A207-06EA-6868-229CD3788C3A}"/>
              </a:ext>
            </a:extLst>
          </p:cNvPr>
          <p:cNvSpPr/>
          <p:nvPr/>
        </p:nvSpPr>
        <p:spPr>
          <a:xfrm rot="16200000">
            <a:off x="7119698" y="2651080"/>
            <a:ext cx="752281" cy="116272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6062538" y="857249"/>
            <a:ext cx="3473597" cy="5143499"/>
            <a:chOff x="7527978" y="170862"/>
            <a:chExt cx="3825822" cy="62117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551795"/>
              </p:ext>
            </p:extLst>
          </p:nvPr>
        </p:nvGraphicFramePr>
        <p:xfrm>
          <a:off x="0" y="657775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7" y="3232792"/>
            <a:ext cx="2679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MTPA</a:t>
            </a: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4006DA66-CF83-82BC-1571-0BEFF7305BCE}"/>
              </a:ext>
            </a:extLst>
          </p:cNvPr>
          <p:cNvSpPr/>
          <p:nvPr/>
        </p:nvSpPr>
        <p:spPr>
          <a:xfrm flipV="1">
            <a:off x="7531841" y="2363812"/>
            <a:ext cx="608690" cy="1099829"/>
          </a:xfrm>
          <a:custGeom>
            <a:avLst/>
            <a:gdLst>
              <a:gd name="connsiteX0" fmla="*/ 50 w 396130"/>
              <a:gd name="connsiteY0" fmla="*/ 715722 h 715758"/>
              <a:gd name="connsiteX1" fmla="*/ 16521 w 396130"/>
              <a:gd name="connsiteY1" fmla="*/ 696443 h 715758"/>
              <a:gd name="connsiteX2" fmla="*/ 33041 w 396130"/>
              <a:gd name="connsiteY2" fmla="*/ 676965 h 715758"/>
              <a:gd name="connsiteX3" fmla="*/ 49560 w 396130"/>
              <a:gd name="connsiteY3" fmla="*/ 657339 h 715758"/>
              <a:gd name="connsiteX4" fmla="*/ 66080 w 396130"/>
              <a:gd name="connsiteY4" fmla="*/ 637465 h 715758"/>
              <a:gd name="connsiteX5" fmla="*/ 82551 w 396130"/>
              <a:gd name="connsiteY5" fmla="*/ 617393 h 715758"/>
              <a:gd name="connsiteX6" fmla="*/ 99071 w 396130"/>
              <a:gd name="connsiteY6" fmla="*/ 597073 h 715758"/>
              <a:gd name="connsiteX7" fmla="*/ 115591 w 396130"/>
              <a:gd name="connsiteY7" fmla="*/ 576505 h 715758"/>
              <a:gd name="connsiteX8" fmla="*/ 132061 w 396130"/>
              <a:gd name="connsiteY8" fmla="*/ 555590 h 715758"/>
              <a:gd name="connsiteX9" fmla="*/ 148581 w 396130"/>
              <a:gd name="connsiteY9" fmla="*/ 534329 h 715758"/>
              <a:gd name="connsiteX10" fmla="*/ 165101 w 396130"/>
              <a:gd name="connsiteY10" fmla="*/ 512720 h 715758"/>
              <a:gd name="connsiteX11" fmla="*/ 181571 w 396130"/>
              <a:gd name="connsiteY11" fmla="*/ 490666 h 715758"/>
              <a:gd name="connsiteX12" fmla="*/ 198091 w 396130"/>
              <a:gd name="connsiteY12" fmla="*/ 468115 h 715758"/>
              <a:gd name="connsiteX13" fmla="*/ 214611 w 396130"/>
              <a:gd name="connsiteY13" fmla="*/ 445020 h 715758"/>
              <a:gd name="connsiteX14" fmla="*/ 231131 w 396130"/>
              <a:gd name="connsiteY14" fmla="*/ 421231 h 715758"/>
              <a:gd name="connsiteX15" fmla="*/ 247601 w 396130"/>
              <a:gd name="connsiteY15" fmla="*/ 396649 h 715758"/>
              <a:gd name="connsiteX16" fmla="*/ 264121 w 396130"/>
              <a:gd name="connsiteY16" fmla="*/ 371174 h 715758"/>
              <a:gd name="connsiteX17" fmla="*/ 280641 w 396130"/>
              <a:gd name="connsiteY17" fmla="*/ 344560 h 715758"/>
              <a:gd name="connsiteX18" fmla="*/ 297111 w 396130"/>
              <a:gd name="connsiteY18" fmla="*/ 316509 h 715758"/>
              <a:gd name="connsiteX19" fmla="*/ 313631 w 396130"/>
              <a:gd name="connsiteY19" fmla="*/ 286623 h 715758"/>
              <a:gd name="connsiteX20" fmla="*/ 330151 w 396130"/>
              <a:gd name="connsiteY20" fmla="*/ 254211 h 715758"/>
              <a:gd name="connsiteX21" fmla="*/ 346621 w 396130"/>
              <a:gd name="connsiteY21" fmla="*/ 218279 h 715758"/>
              <a:gd name="connsiteX22" fmla="*/ 363141 w 396130"/>
              <a:gd name="connsiteY22" fmla="*/ 176549 h 715758"/>
              <a:gd name="connsiteX23" fmla="*/ 379661 w 396130"/>
              <a:gd name="connsiteY23" fmla="*/ 123469 h 715758"/>
              <a:gd name="connsiteX24" fmla="*/ 396181 w 396130"/>
              <a:gd name="connsiteY24" fmla="*/ -37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15722"/>
                </a:moveTo>
                <a:lnTo>
                  <a:pt x="16521" y="696443"/>
                </a:lnTo>
                <a:lnTo>
                  <a:pt x="33041" y="676965"/>
                </a:lnTo>
                <a:lnTo>
                  <a:pt x="49560" y="657339"/>
                </a:lnTo>
                <a:lnTo>
                  <a:pt x="66080" y="637465"/>
                </a:lnTo>
                <a:lnTo>
                  <a:pt x="82551" y="617393"/>
                </a:lnTo>
                <a:lnTo>
                  <a:pt x="99071" y="597073"/>
                </a:lnTo>
                <a:lnTo>
                  <a:pt x="115591" y="576505"/>
                </a:lnTo>
                <a:lnTo>
                  <a:pt x="132061" y="555590"/>
                </a:lnTo>
                <a:lnTo>
                  <a:pt x="148581" y="534329"/>
                </a:lnTo>
                <a:lnTo>
                  <a:pt x="165101" y="512720"/>
                </a:lnTo>
                <a:lnTo>
                  <a:pt x="181571" y="490666"/>
                </a:lnTo>
                <a:lnTo>
                  <a:pt x="198091" y="468115"/>
                </a:lnTo>
                <a:lnTo>
                  <a:pt x="214611" y="445020"/>
                </a:lnTo>
                <a:lnTo>
                  <a:pt x="231131" y="421231"/>
                </a:lnTo>
                <a:lnTo>
                  <a:pt x="247601" y="396649"/>
                </a:lnTo>
                <a:lnTo>
                  <a:pt x="264121" y="371174"/>
                </a:lnTo>
                <a:lnTo>
                  <a:pt x="280641" y="344560"/>
                </a:lnTo>
                <a:lnTo>
                  <a:pt x="297111" y="316509"/>
                </a:lnTo>
                <a:lnTo>
                  <a:pt x="313631" y="286623"/>
                </a:lnTo>
                <a:lnTo>
                  <a:pt x="330151" y="254211"/>
                </a:lnTo>
                <a:lnTo>
                  <a:pt x="346621" y="218279"/>
                </a:lnTo>
                <a:lnTo>
                  <a:pt x="363141" y="176549"/>
                </a:lnTo>
                <a:lnTo>
                  <a:pt x="379661" y="123469"/>
                </a:lnTo>
                <a:lnTo>
                  <a:pt x="396181" y="-37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CC39D74B-9C1B-8922-33E2-C6DA2F1858E2}"/>
              </a:ext>
            </a:extLst>
          </p:cNvPr>
          <p:cNvSpPr/>
          <p:nvPr/>
        </p:nvSpPr>
        <p:spPr>
          <a:xfrm flipV="1">
            <a:off x="7531841" y="3455974"/>
            <a:ext cx="608690" cy="1099829"/>
          </a:xfrm>
          <a:custGeom>
            <a:avLst/>
            <a:gdLst>
              <a:gd name="connsiteX0" fmla="*/ 50 w 396130"/>
              <a:gd name="connsiteY0" fmla="*/ 76 h 715758"/>
              <a:gd name="connsiteX1" fmla="*/ 16521 w 396130"/>
              <a:gd name="connsiteY1" fmla="*/ 19405 h 715758"/>
              <a:gd name="connsiteX2" fmla="*/ 33041 w 396130"/>
              <a:gd name="connsiteY2" fmla="*/ 38833 h 715758"/>
              <a:gd name="connsiteX3" fmla="*/ 49560 w 396130"/>
              <a:gd name="connsiteY3" fmla="*/ 58509 h 715758"/>
              <a:gd name="connsiteX4" fmla="*/ 66080 w 396130"/>
              <a:gd name="connsiteY4" fmla="*/ 78333 h 715758"/>
              <a:gd name="connsiteX5" fmla="*/ 82551 w 396130"/>
              <a:gd name="connsiteY5" fmla="*/ 98405 h 715758"/>
              <a:gd name="connsiteX6" fmla="*/ 99071 w 396130"/>
              <a:gd name="connsiteY6" fmla="*/ 118725 h 715758"/>
              <a:gd name="connsiteX7" fmla="*/ 115591 w 396130"/>
              <a:gd name="connsiteY7" fmla="*/ 139343 h 715758"/>
              <a:gd name="connsiteX8" fmla="*/ 132061 w 396130"/>
              <a:gd name="connsiteY8" fmla="*/ 160257 h 715758"/>
              <a:gd name="connsiteX9" fmla="*/ 148581 w 396130"/>
              <a:gd name="connsiteY9" fmla="*/ 181469 h 715758"/>
              <a:gd name="connsiteX10" fmla="*/ 165101 w 396130"/>
              <a:gd name="connsiteY10" fmla="*/ 203078 h 715758"/>
              <a:gd name="connsiteX11" fmla="*/ 181571 w 396130"/>
              <a:gd name="connsiteY11" fmla="*/ 225133 h 715758"/>
              <a:gd name="connsiteX12" fmla="*/ 198091 w 396130"/>
              <a:gd name="connsiteY12" fmla="*/ 247683 h 715758"/>
              <a:gd name="connsiteX13" fmla="*/ 214611 w 396130"/>
              <a:gd name="connsiteY13" fmla="*/ 270828 h 715758"/>
              <a:gd name="connsiteX14" fmla="*/ 231131 w 396130"/>
              <a:gd name="connsiteY14" fmla="*/ 294617 h 715758"/>
              <a:gd name="connsiteX15" fmla="*/ 247601 w 396130"/>
              <a:gd name="connsiteY15" fmla="*/ 319150 h 715758"/>
              <a:gd name="connsiteX16" fmla="*/ 264121 w 396130"/>
              <a:gd name="connsiteY16" fmla="*/ 344624 h 715758"/>
              <a:gd name="connsiteX17" fmla="*/ 280641 w 396130"/>
              <a:gd name="connsiteY17" fmla="*/ 371238 h 715758"/>
              <a:gd name="connsiteX18" fmla="*/ 297111 w 396130"/>
              <a:gd name="connsiteY18" fmla="*/ 399290 h 715758"/>
              <a:gd name="connsiteX19" fmla="*/ 313631 w 396130"/>
              <a:gd name="connsiteY19" fmla="*/ 429224 h 715758"/>
              <a:gd name="connsiteX20" fmla="*/ 330151 w 396130"/>
              <a:gd name="connsiteY20" fmla="*/ 461588 h 715758"/>
              <a:gd name="connsiteX21" fmla="*/ 346621 w 396130"/>
              <a:gd name="connsiteY21" fmla="*/ 497569 h 715758"/>
              <a:gd name="connsiteX22" fmla="*/ 363141 w 396130"/>
              <a:gd name="connsiteY22" fmla="*/ 539250 h 715758"/>
              <a:gd name="connsiteX23" fmla="*/ 379661 w 396130"/>
              <a:gd name="connsiteY23" fmla="*/ 592379 h 715758"/>
              <a:gd name="connsiteX24" fmla="*/ 396181 w 396130"/>
              <a:gd name="connsiteY24" fmla="*/ 715835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6"/>
                </a:moveTo>
                <a:lnTo>
                  <a:pt x="16521" y="19405"/>
                </a:lnTo>
                <a:lnTo>
                  <a:pt x="33041" y="38833"/>
                </a:lnTo>
                <a:lnTo>
                  <a:pt x="49560" y="58509"/>
                </a:lnTo>
                <a:lnTo>
                  <a:pt x="66080" y="78333"/>
                </a:lnTo>
                <a:lnTo>
                  <a:pt x="82551" y="98405"/>
                </a:lnTo>
                <a:lnTo>
                  <a:pt x="99071" y="118725"/>
                </a:lnTo>
                <a:lnTo>
                  <a:pt x="115591" y="139343"/>
                </a:lnTo>
                <a:lnTo>
                  <a:pt x="132061" y="160257"/>
                </a:lnTo>
                <a:lnTo>
                  <a:pt x="148581" y="181469"/>
                </a:lnTo>
                <a:lnTo>
                  <a:pt x="165101" y="203078"/>
                </a:lnTo>
                <a:lnTo>
                  <a:pt x="181571" y="225133"/>
                </a:lnTo>
                <a:lnTo>
                  <a:pt x="198091" y="247683"/>
                </a:lnTo>
                <a:lnTo>
                  <a:pt x="214611" y="270828"/>
                </a:lnTo>
                <a:lnTo>
                  <a:pt x="231131" y="294617"/>
                </a:lnTo>
                <a:lnTo>
                  <a:pt x="247601" y="319150"/>
                </a:lnTo>
                <a:lnTo>
                  <a:pt x="264121" y="344624"/>
                </a:lnTo>
                <a:lnTo>
                  <a:pt x="280641" y="371238"/>
                </a:lnTo>
                <a:lnTo>
                  <a:pt x="297111" y="399290"/>
                </a:lnTo>
                <a:lnTo>
                  <a:pt x="313631" y="429224"/>
                </a:lnTo>
                <a:lnTo>
                  <a:pt x="330151" y="461588"/>
                </a:lnTo>
                <a:lnTo>
                  <a:pt x="346621" y="497569"/>
                </a:lnTo>
                <a:lnTo>
                  <a:pt x="363141" y="539250"/>
                </a:lnTo>
                <a:lnTo>
                  <a:pt x="379661" y="592379"/>
                </a:lnTo>
                <a:lnTo>
                  <a:pt x="396181" y="715835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628068" y="4822146"/>
                <a:ext cx="5808000" cy="1024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0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00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sSup>
                                        <m:sSup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num>
                                <m:den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4·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68" y="4822146"/>
                <a:ext cx="5808000" cy="1024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/>
              <p:nvPr/>
            </p:nvSpPr>
            <p:spPr>
              <a:xfrm>
                <a:off x="8225201" y="2943869"/>
                <a:ext cx="599969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01" y="2943869"/>
                <a:ext cx="599969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9D851C-FD61-662F-E78F-AC13A8498002}"/>
              </a:ext>
            </a:extLst>
          </p:cNvPr>
          <p:cNvSpPr/>
          <p:nvPr/>
        </p:nvSpPr>
        <p:spPr>
          <a:xfrm>
            <a:off x="828667" y="1704976"/>
            <a:ext cx="7419983" cy="2171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162D4D-47A9-4412-CD0C-6C0751317CB9}"/>
              </a:ext>
            </a:extLst>
          </p:cNvPr>
          <p:cNvSpPr/>
          <p:nvPr/>
        </p:nvSpPr>
        <p:spPr>
          <a:xfrm>
            <a:off x="514350" y="857250"/>
            <a:ext cx="8115300" cy="3657600"/>
          </a:xfrm>
          <a:custGeom>
            <a:avLst/>
            <a:gdLst/>
            <a:ahLst/>
            <a:cxnLst/>
            <a:rect l="l" t="t" r="r" b="b"/>
            <a:pathLst>
              <a:path w="10820400" h="4876800">
                <a:moveTo>
                  <a:pt x="9117571" y="3345633"/>
                </a:moveTo>
                <a:lnTo>
                  <a:pt x="9117571" y="3410439"/>
                </a:lnTo>
                <a:cubicBezTo>
                  <a:pt x="9117571" y="3425585"/>
                  <a:pt x="9114487" y="3438614"/>
                  <a:pt x="9108318" y="3449527"/>
                </a:cubicBezTo>
                <a:cubicBezTo>
                  <a:pt x="9102149" y="3460439"/>
                  <a:pt x="9094303" y="3468179"/>
                  <a:pt x="9084780" y="3472745"/>
                </a:cubicBezTo>
                <a:cubicBezTo>
                  <a:pt x="9075258" y="3477311"/>
                  <a:pt x="9066870" y="3480540"/>
                  <a:pt x="9059618" y="3482432"/>
                </a:cubicBezTo>
                <a:cubicBezTo>
                  <a:pt x="9052367" y="3484324"/>
                  <a:pt x="9045819" y="3485271"/>
                  <a:pt x="9039977" y="3485271"/>
                </a:cubicBezTo>
                <a:cubicBezTo>
                  <a:pt x="9021793" y="3485271"/>
                  <a:pt x="9006348" y="3480057"/>
                  <a:pt x="8993643" y="3469629"/>
                </a:cubicBezTo>
                <a:cubicBezTo>
                  <a:pt x="8980937" y="3459201"/>
                  <a:pt x="8974584" y="3446444"/>
                  <a:pt x="8974584" y="3431358"/>
                </a:cubicBezTo>
                <a:cubicBezTo>
                  <a:pt x="8974584" y="3417293"/>
                  <a:pt x="8978612" y="3404848"/>
                  <a:pt x="8986668" y="3394020"/>
                </a:cubicBezTo>
                <a:cubicBezTo>
                  <a:pt x="8994724" y="3383193"/>
                  <a:pt x="9004010" y="3375045"/>
                  <a:pt x="9014527" y="3369575"/>
                </a:cubicBezTo>
                <a:cubicBezTo>
                  <a:pt x="9025044" y="3364106"/>
                  <a:pt x="9037854" y="3359418"/>
                  <a:pt x="9052958" y="3355511"/>
                </a:cubicBezTo>
                <a:cubicBezTo>
                  <a:pt x="9068061" y="3351604"/>
                  <a:pt x="9080089" y="3349093"/>
                  <a:pt x="9089039" y="3347977"/>
                </a:cubicBezTo>
                <a:cubicBezTo>
                  <a:pt x="9097990" y="3346860"/>
                  <a:pt x="9107500" y="3346079"/>
                  <a:pt x="9117571" y="3345633"/>
                </a:cubicBezTo>
                <a:close/>
                <a:moveTo>
                  <a:pt x="4221721" y="3345633"/>
                </a:moveTo>
                <a:lnTo>
                  <a:pt x="4221721" y="3410439"/>
                </a:lnTo>
                <a:cubicBezTo>
                  <a:pt x="4221721" y="3425585"/>
                  <a:pt x="4218636" y="3438614"/>
                  <a:pt x="4212468" y="3449527"/>
                </a:cubicBezTo>
                <a:cubicBezTo>
                  <a:pt x="4206299" y="3460439"/>
                  <a:pt x="4198453" y="3468179"/>
                  <a:pt x="4188930" y="3472745"/>
                </a:cubicBezTo>
                <a:cubicBezTo>
                  <a:pt x="4179408" y="3477311"/>
                  <a:pt x="4171020" y="3480540"/>
                  <a:pt x="4163769" y="3482432"/>
                </a:cubicBezTo>
                <a:cubicBezTo>
                  <a:pt x="4156517" y="3484324"/>
                  <a:pt x="4149969" y="3485271"/>
                  <a:pt x="4144127" y="3485271"/>
                </a:cubicBezTo>
                <a:cubicBezTo>
                  <a:pt x="4125943" y="3485271"/>
                  <a:pt x="4110499" y="3480057"/>
                  <a:pt x="4097793" y="3469629"/>
                </a:cubicBezTo>
                <a:cubicBezTo>
                  <a:pt x="4085087" y="3459201"/>
                  <a:pt x="4078734" y="3446444"/>
                  <a:pt x="4078734" y="3431358"/>
                </a:cubicBezTo>
                <a:cubicBezTo>
                  <a:pt x="4078734" y="3417293"/>
                  <a:pt x="4082762" y="3404848"/>
                  <a:pt x="4090818" y="3394020"/>
                </a:cubicBezTo>
                <a:cubicBezTo>
                  <a:pt x="4098874" y="3383193"/>
                  <a:pt x="4108160" y="3375045"/>
                  <a:pt x="4118677" y="3369575"/>
                </a:cubicBezTo>
                <a:cubicBezTo>
                  <a:pt x="4129194" y="3364106"/>
                  <a:pt x="4142004" y="3359418"/>
                  <a:pt x="4157108" y="3355511"/>
                </a:cubicBezTo>
                <a:cubicBezTo>
                  <a:pt x="4172212" y="3351604"/>
                  <a:pt x="4184239" y="3349093"/>
                  <a:pt x="4193190" y="3347977"/>
                </a:cubicBezTo>
                <a:cubicBezTo>
                  <a:pt x="4202140" y="3346860"/>
                  <a:pt x="4211650" y="3346079"/>
                  <a:pt x="4221721" y="3345633"/>
                </a:cubicBezTo>
                <a:close/>
                <a:moveTo>
                  <a:pt x="2945371" y="3345633"/>
                </a:moveTo>
                <a:lnTo>
                  <a:pt x="2945371" y="3410439"/>
                </a:lnTo>
                <a:cubicBezTo>
                  <a:pt x="2945371" y="3425585"/>
                  <a:pt x="2942287" y="3438614"/>
                  <a:pt x="2936118" y="3449527"/>
                </a:cubicBezTo>
                <a:cubicBezTo>
                  <a:pt x="2929949" y="3460439"/>
                  <a:pt x="2922104" y="3468179"/>
                  <a:pt x="2912581" y="3472745"/>
                </a:cubicBezTo>
                <a:cubicBezTo>
                  <a:pt x="2903058" y="3477311"/>
                  <a:pt x="2894671" y="3480540"/>
                  <a:pt x="2887419" y="3482432"/>
                </a:cubicBezTo>
                <a:cubicBezTo>
                  <a:pt x="2880167" y="3484324"/>
                  <a:pt x="2873620" y="3485271"/>
                  <a:pt x="2867777" y="3485271"/>
                </a:cubicBezTo>
                <a:cubicBezTo>
                  <a:pt x="2849593" y="3485271"/>
                  <a:pt x="2834149" y="3480057"/>
                  <a:pt x="2821443" y="3469629"/>
                </a:cubicBezTo>
                <a:cubicBezTo>
                  <a:pt x="2808737" y="3459201"/>
                  <a:pt x="2802384" y="3446444"/>
                  <a:pt x="2802384" y="3431358"/>
                </a:cubicBezTo>
                <a:cubicBezTo>
                  <a:pt x="2802384" y="3417293"/>
                  <a:pt x="2806412" y="3404848"/>
                  <a:pt x="2814468" y="3394020"/>
                </a:cubicBezTo>
                <a:cubicBezTo>
                  <a:pt x="2822524" y="3383193"/>
                  <a:pt x="2831811" y="3375045"/>
                  <a:pt x="2842327" y="3369575"/>
                </a:cubicBezTo>
                <a:cubicBezTo>
                  <a:pt x="2852844" y="3364106"/>
                  <a:pt x="2865655" y="3359418"/>
                  <a:pt x="2880758" y="3355511"/>
                </a:cubicBezTo>
                <a:cubicBezTo>
                  <a:pt x="2895862" y="3351604"/>
                  <a:pt x="2907889" y="3349093"/>
                  <a:pt x="2916840" y="3347977"/>
                </a:cubicBezTo>
                <a:cubicBezTo>
                  <a:pt x="2925791" y="3346860"/>
                  <a:pt x="2935300" y="3346079"/>
                  <a:pt x="2945371" y="3345633"/>
                </a:cubicBezTo>
                <a:close/>
                <a:moveTo>
                  <a:pt x="2240521" y="3345633"/>
                </a:moveTo>
                <a:lnTo>
                  <a:pt x="2240521" y="3410439"/>
                </a:lnTo>
                <a:cubicBezTo>
                  <a:pt x="2240521" y="3425585"/>
                  <a:pt x="2237437" y="3438614"/>
                  <a:pt x="2231268" y="3449527"/>
                </a:cubicBezTo>
                <a:cubicBezTo>
                  <a:pt x="2225099" y="3460439"/>
                  <a:pt x="2217254" y="3468179"/>
                  <a:pt x="2207731" y="3472745"/>
                </a:cubicBezTo>
                <a:cubicBezTo>
                  <a:pt x="2198208" y="3477311"/>
                  <a:pt x="2189820" y="3480540"/>
                  <a:pt x="2182569" y="3482432"/>
                </a:cubicBezTo>
                <a:cubicBezTo>
                  <a:pt x="2175317" y="3484324"/>
                  <a:pt x="2168770" y="3485271"/>
                  <a:pt x="2162927" y="3485271"/>
                </a:cubicBezTo>
                <a:cubicBezTo>
                  <a:pt x="2144743" y="3485271"/>
                  <a:pt x="2129299" y="3480057"/>
                  <a:pt x="2116593" y="3469629"/>
                </a:cubicBezTo>
                <a:cubicBezTo>
                  <a:pt x="2103887" y="3459201"/>
                  <a:pt x="2097535" y="3446444"/>
                  <a:pt x="2097535" y="3431358"/>
                </a:cubicBezTo>
                <a:cubicBezTo>
                  <a:pt x="2097535" y="3417293"/>
                  <a:pt x="2101563" y="3404848"/>
                  <a:pt x="2109618" y="3394020"/>
                </a:cubicBezTo>
                <a:cubicBezTo>
                  <a:pt x="2117674" y="3383193"/>
                  <a:pt x="2126960" y="3375045"/>
                  <a:pt x="2137477" y="3369575"/>
                </a:cubicBezTo>
                <a:cubicBezTo>
                  <a:pt x="2147994" y="3364106"/>
                  <a:pt x="2160805" y="3359418"/>
                  <a:pt x="2175908" y="3355511"/>
                </a:cubicBezTo>
                <a:cubicBezTo>
                  <a:pt x="2191012" y="3351604"/>
                  <a:pt x="2203039" y="3349093"/>
                  <a:pt x="2211990" y="3347977"/>
                </a:cubicBezTo>
                <a:cubicBezTo>
                  <a:pt x="2220941" y="3346860"/>
                  <a:pt x="2230451" y="3346079"/>
                  <a:pt x="2240521" y="3345633"/>
                </a:cubicBezTo>
                <a:close/>
                <a:moveTo>
                  <a:pt x="1798353" y="3224747"/>
                </a:moveTo>
                <a:cubicBezTo>
                  <a:pt x="1822463" y="3224747"/>
                  <a:pt x="1842555" y="3235839"/>
                  <a:pt x="1858629" y="3258024"/>
                </a:cubicBezTo>
                <a:cubicBezTo>
                  <a:pt x="1874702" y="3280209"/>
                  <a:pt x="1882738" y="3311815"/>
                  <a:pt x="1882738" y="3352843"/>
                </a:cubicBezTo>
                <a:cubicBezTo>
                  <a:pt x="1882738" y="3397655"/>
                  <a:pt x="1873586" y="3430929"/>
                  <a:pt x="1855279" y="3452666"/>
                </a:cubicBezTo>
                <a:cubicBezTo>
                  <a:pt x="1836974" y="3474402"/>
                  <a:pt x="1815208" y="3485271"/>
                  <a:pt x="1789981" y="3485271"/>
                </a:cubicBezTo>
                <a:cubicBezTo>
                  <a:pt x="1762076" y="3485271"/>
                  <a:pt x="1737854" y="3472896"/>
                  <a:pt x="1717316" y="3448148"/>
                </a:cubicBezTo>
                <a:cubicBezTo>
                  <a:pt x="1713744" y="3443467"/>
                  <a:pt x="1711623" y="3440234"/>
                  <a:pt x="1710953" y="3438450"/>
                </a:cubicBezTo>
                <a:cubicBezTo>
                  <a:pt x="1710284" y="3436666"/>
                  <a:pt x="1709949" y="3432319"/>
                  <a:pt x="1709949" y="3425409"/>
                </a:cubicBezTo>
                <a:lnTo>
                  <a:pt x="1709949" y="3280261"/>
                </a:lnTo>
                <a:cubicBezTo>
                  <a:pt x="1709949" y="3274021"/>
                  <a:pt x="1710340" y="3269897"/>
                  <a:pt x="1711121" y="3267889"/>
                </a:cubicBezTo>
                <a:cubicBezTo>
                  <a:pt x="1711902" y="3265882"/>
                  <a:pt x="1714860" y="3262315"/>
                  <a:pt x="1719995" y="3257187"/>
                </a:cubicBezTo>
                <a:cubicBezTo>
                  <a:pt x="1741203" y="3235560"/>
                  <a:pt x="1767322" y="3224747"/>
                  <a:pt x="1798353" y="3224747"/>
                </a:cubicBezTo>
                <a:close/>
                <a:moveTo>
                  <a:pt x="7150807" y="3220059"/>
                </a:moveTo>
                <a:cubicBezTo>
                  <a:pt x="7203492" y="3220059"/>
                  <a:pt x="7230951" y="3258010"/>
                  <a:pt x="7233184" y="3333912"/>
                </a:cubicBezTo>
                <a:lnTo>
                  <a:pt x="7069435" y="3333912"/>
                </a:lnTo>
                <a:cubicBezTo>
                  <a:pt x="7071221" y="3295961"/>
                  <a:pt x="7076691" y="3269842"/>
                  <a:pt x="7085844" y="3255554"/>
                </a:cubicBezTo>
                <a:cubicBezTo>
                  <a:pt x="7101247" y="3231891"/>
                  <a:pt x="7122902" y="3220059"/>
                  <a:pt x="7150807" y="3220059"/>
                </a:cubicBezTo>
                <a:close/>
                <a:moveTo>
                  <a:pt x="6569782" y="3220059"/>
                </a:moveTo>
                <a:cubicBezTo>
                  <a:pt x="6622467" y="3220059"/>
                  <a:pt x="6649926" y="3258010"/>
                  <a:pt x="6652159" y="3333912"/>
                </a:cubicBezTo>
                <a:lnTo>
                  <a:pt x="6488410" y="3333912"/>
                </a:lnTo>
                <a:cubicBezTo>
                  <a:pt x="6490196" y="3295961"/>
                  <a:pt x="6495666" y="3269842"/>
                  <a:pt x="6504819" y="3255554"/>
                </a:cubicBezTo>
                <a:cubicBezTo>
                  <a:pt x="6520222" y="3231891"/>
                  <a:pt x="6541877" y="3220059"/>
                  <a:pt x="6569782" y="3220059"/>
                </a:cubicBezTo>
                <a:close/>
                <a:moveTo>
                  <a:pt x="5480100" y="3220059"/>
                </a:moveTo>
                <a:cubicBezTo>
                  <a:pt x="5513810" y="3220059"/>
                  <a:pt x="5538031" y="3231668"/>
                  <a:pt x="5552765" y="3254885"/>
                </a:cubicBezTo>
                <a:cubicBezTo>
                  <a:pt x="5562365" y="3270512"/>
                  <a:pt x="5567164" y="3301877"/>
                  <a:pt x="5567164" y="3348981"/>
                </a:cubicBezTo>
                <a:cubicBezTo>
                  <a:pt x="5567164" y="3362599"/>
                  <a:pt x="5567053" y="3372980"/>
                  <a:pt x="5566830" y="3380124"/>
                </a:cubicBezTo>
                <a:cubicBezTo>
                  <a:pt x="5566606" y="3387267"/>
                  <a:pt x="5565658" y="3397146"/>
                  <a:pt x="5563983" y="3409759"/>
                </a:cubicBezTo>
                <a:cubicBezTo>
                  <a:pt x="5562309" y="3422372"/>
                  <a:pt x="5559686" y="3432083"/>
                  <a:pt x="5556114" y="3438892"/>
                </a:cubicBezTo>
                <a:cubicBezTo>
                  <a:pt x="5552542" y="3445701"/>
                  <a:pt x="5547631" y="3453012"/>
                  <a:pt x="5541380" y="3460826"/>
                </a:cubicBezTo>
                <a:cubicBezTo>
                  <a:pt x="5535129" y="3468639"/>
                  <a:pt x="5526869" y="3474220"/>
                  <a:pt x="5516600" y="3477569"/>
                </a:cubicBezTo>
                <a:cubicBezTo>
                  <a:pt x="5506331" y="3480917"/>
                  <a:pt x="5494108" y="3482592"/>
                  <a:pt x="5479933" y="3482592"/>
                </a:cubicBezTo>
                <a:cubicBezTo>
                  <a:pt x="5465757" y="3482592"/>
                  <a:pt x="5453534" y="3480917"/>
                  <a:pt x="5443265" y="3477569"/>
                </a:cubicBezTo>
                <a:cubicBezTo>
                  <a:pt x="5432996" y="3474220"/>
                  <a:pt x="5424792" y="3468639"/>
                  <a:pt x="5418653" y="3460826"/>
                </a:cubicBezTo>
                <a:cubicBezTo>
                  <a:pt x="5412513" y="3453012"/>
                  <a:pt x="5407602" y="3445701"/>
                  <a:pt x="5403919" y="3438892"/>
                </a:cubicBezTo>
                <a:cubicBezTo>
                  <a:pt x="5400235" y="3432083"/>
                  <a:pt x="5397612" y="3422372"/>
                  <a:pt x="5396049" y="3409759"/>
                </a:cubicBezTo>
                <a:cubicBezTo>
                  <a:pt x="5394487" y="3397146"/>
                  <a:pt x="5393594" y="3387267"/>
                  <a:pt x="5393370" y="3380124"/>
                </a:cubicBezTo>
                <a:cubicBezTo>
                  <a:pt x="5393147" y="3372980"/>
                  <a:pt x="5393035" y="3362599"/>
                  <a:pt x="5393035" y="3348981"/>
                </a:cubicBezTo>
                <a:cubicBezTo>
                  <a:pt x="5393035" y="3305003"/>
                  <a:pt x="5396831" y="3275311"/>
                  <a:pt x="5404421" y="3259908"/>
                </a:cubicBezTo>
                <a:cubicBezTo>
                  <a:pt x="5418262" y="3233342"/>
                  <a:pt x="5443488" y="3220059"/>
                  <a:pt x="5480100" y="3220059"/>
                </a:cubicBezTo>
                <a:close/>
                <a:moveTo>
                  <a:pt x="8456328" y="3197288"/>
                </a:moveTo>
                <a:lnTo>
                  <a:pt x="8336781" y="3202981"/>
                </a:lnTo>
                <a:lnTo>
                  <a:pt x="8336781" y="3235128"/>
                </a:lnTo>
                <a:cubicBezTo>
                  <a:pt x="8357989" y="3235128"/>
                  <a:pt x="8370882" y="3236411"/>
                  <a:pt x="8375458" y="3238979"/>
                </a:cubicBezTo>
                <a:cubicBezTo>
                  <a:pt x="8380034" y="3241546"/>
                  <a:pt x="8382322" y="3249192"/>
                  <a:pt x="8382322" y="3261917"/>
                </a:cubicBezTo>
                <a:lnTo>
                  <a:pt x="8382322" y="3473885"/>
                </a:lnTo>
                <a:lnTo>
                  <a:pt x="8334772" y="3473885"/>
                </a:lnTo>
                <a:lnTo>
                  <a:pt x="8334772" y="3506032"/>
                </a:lnTo>
                <a:cubicBezTo>
                  <a:pt x="8377188" y="3504693"/>
                  <a:pt x="8405093" y="3504023"/>
                  <a:pt x="8418488" y="3504023"/>
                </a:cubicBezTo>
                <a:cubicBezTo>
                  <a:pt x="8422730" y="3504023"/>
                  <a:pt x="8449518" y="3504693"/>
                  <a:pt x="8498855" y="3506032"/>
                </a:cubicBezTo>
                <a:lnTo>
                  <a:pt x="8498855" y="3473885"/>
                </a:lnTo>
                <a:lnTo>
                  <a:pt x="8456328" y="3473885"/>
                </a:lnTo>
                <a:close/>
                <a:moveTo>
                  <a:pt x="8125445" y="3197288"/>
                </a:moveTo>
                <a:lnTo>
                  <a:pt x="8011592" y="3202981"/>
                </a:lnTo>
                <a:lnTo>
                  <a:pt x="8011592" y="3235128"/>
                </a:lnTo>
                <a:cubicBezTo>
                  <a:pt x="8030054" y="3235128"/>
                  <a:pt x="8041312" y="3236411"/>
                  <a:pt x="8045363" y="3238979"/>
                </a:cubicBezTo>
                <a:cubicBezTo>
                  <a:pt x="8049414" y="3241546"/>
                  <a:pt x="8051440" y="3249192"/>
                  <a:pt x="8051440" y="3261917"/>
                </a:cubicBezTo>
                <a:lnTo>
                  <a:pt x="8051440" y="3473885"/>
                </a:lnTo>
                <a:lnTo>
                  <a:pt x="8011592" y="3473885"/>
                </a:lnTo>
                <a:lnTo>
                  <a:pt x="8011592" y="3506032"/>
                </a:lnTo>
                <a:cubicBezTo>
                  <a:pt x="8057904" y="3504693"/>
                  <a:pt x="8085690" y="3504023"/>
                  <a:pt x="8094952" y="3504023"/>
                </a:cubicBezTo>
                <a:cubicBezTo>
                  <a:pt x="8139255" y="3504023"/>
                  <a:pt x="8169288" y="3504693"/>
                  <a:pt x="8185051" y="3506032"/>
                </a:cubicBezTo>
                <a:lnTo>
                  <a:pt x="8185051" y="3473885"/>
                </a:lnTo>
                <a:lnTo>
                  <a:pt x="8125445" y="3473885"/>
                </a:lnTo>
                <a:lnTo>
                  <a:pt x="8125445" y="3353669"/>
                </a:lnTo>
                <a:cubicBezTo>
                  <a:pt x="8125445" y="3340052"/>
                  <a:pt x="8126851" y="3326378"/>
                  <a:pt x="8129662" y="3312649"/>
                </a:cubicBezTo>
                <a:cubicBezTo>
                  <a:pt x="8132474" y="3298919"/>
                  <a:pt x="8136859" y="3284855"/>
                  <a:pt x="8142818" y="3270456"/>
                </a:cubicBezTo>
                <a:cubicBezTo>
                  <a:pt x="8148778" y="3256057"/>
                  <a:pt x="8157716" y="3244392"/>
                  <a:pt x="8169634" y="3235463"/>
                </a:cubicBezTo>
                <a:cubicBezTo>
                  <a:pt x="8181552" y="3226533"/>
                  <a:pt x="8195606" y="3222068"/>
                  <a:pt x="8211798" y="3222068"/>
                </a:cubicBezTo>
                <a:cubicBezTo>
                  <a:pt x="8202673" y="3230775"/>
                  <a:pt x="8198110" y="3241267"/>
                  <a:pt x="8198110" y="3253545"/>
                </a:cubicBezTo>
                <a:cubicBezTo>
                  <a:pt x="8198110" y="3266940"/>
                  <a:pt x="8202555" y="3277265"/>
                  <a:pt x="8211444" y="3284520"/>
                </a:cubicBezTo>
                <a:cubicBezTo>
                  <a:pt x="8220334" y="3291776"/>
                  <a:pt x="8230512" y="3295403"/>
                  <a:pt x="8241978" y="3295403"/>
                </a:cubicBezTo>
                <a:cubicBezTo>
                  <a:pt x="8253443" y="3295403"/>
                  <a:pt x="8263620" y="3291608"/>
                  <a:pt x="8272510" y="3284018"/>
                </a:cubicBezTo>
                <a:cubicBezTo>
                  <a:pt x="8281400" y="3276428"/>
                  <a:pt x="8285844" y="3266270"/>
                  <a:pt x="8285844" y="3253545"/>
                </a:cubicBezTo>
                <a:cubicBezTo>
                  <a:pt x="8285844" y="3236356"/>
                  <a:pt x="8278683" y="3222682"/>
                  <a:pt x="8264358" y="3212525"/>
                </a:cubicBezTo>
                <a:cubicBezTo>
                  <a:pt x="8250034" y="3202367"/>
                  <a:pt x="8233470" y="3197288"/>
                  <a:pt x="8214666" y="3197288"/>
                </a:cubicBezTo>
                <a:cubicBezTo>
                  <a:pt x="8173554" y="3197512"/>
                  <a:pt x="8143814" y="3223408"/>
                  <a:pt x="8125445" y="3274977"/>
                </a:cubicBezTo>
                <a:close/>
                <a:moveTo>
                  <a:pt x="5825753" y="3197288"/>
                </a:moveTo>
                <a:lnTo>
                  <a:pt x="5707881" y="3202981"/>
                </a:lnTo>
                <a:lnTo>
                  <a:pt x="5707881" y="3235128"/>
                </a:lnTo>
                <a:cubicBezTo>
                  <a:pt x="5728207" y="3235128"/>
                  <a:pt x="5740599" y="3236411"/>
                  <a:pt x="5745059" y="3238979"/>
                </a:cubicBezTo>
                <a:cubicBezTo>
                  <a:pt x="5749518" y="3241546"/>
                  <a:pt x="5751748" y="3249192"/>
                  <a:pt x="5751748" y="3261917"/>
                </a:cubicBezTo>
                <a:lnTo>
                  <a:pt x="5751748" y="3473885"/>
                </a:lnTo>
                <a:lnTo>
                  <a:pt x="5707881" y="3473885"/>
                </a:lnTo>
                <a:lnTo>
                  <a:pt x="5707881" y="3506032"/>
                </a:lnTo>
                <a:cubicBezTo>
                  <a:pt x="5744375" y="3504693"/>
                  <a:pt x="5772676" y="3504023"/>
                  <a:pt x="5792785" y="3504023"/>
                </a:cubicBezTo>
                <a:cubicBezTo>
                  <a:pt x="5812894" y="3504023"/>
                  <a:pt x="5841073" y="3504693"/>
                  <a:pt x="5877322" y="3506032"/>
                </a:cubicBezTo>
                <a:lnTo>
                  <a:pt x="5877322" y="3473885"/>
                </a:lnTo>
                <a:lnTo>
                  <a:pt x="5830106" y="3473885"/>
                </a:lnTo>
                <a:lnTo>
                  <a:pt x="5830106" y="3330564"/>
                </a:lnTo>
                <a:cubicBezTo>
                  <a:pt x="5830106" y="3296185"/>
                  <a:pt x="5840822" y="3269507"/>
                  <a:pt x="5862253" y="3250532"/>
                </a:cubicBezTo>
                <a:cubicBezTo>
                  <a:pt x="5883685" y="3231556"/>
                  <a:pt x="5907013" y="3222068"/>
                  <a:pt x="5932240" y="3222068"/>
                </a:cubicBezTo>
                <a:cubicBezTo>
                  <a:pt x="5944518" y="3222068"/>
                  <a:pt x="5953894" y="3226979"/>
                  <a:pt x="5960368" y="3236802"/>
                </a:cubicBezTo>
                <a:cubicBezTo>
                  <a:pt x="5966842" y="3246625"/>
                  <a:pt x="5970079" y="3263926"/>
                  <a:pt x="5970079" y="3288706"/>
                </a:cubicBezTo>
                <a:lnTo>
                  <a:pt x="5970079" y="3473885"/>
                </a:lnTo>
                <a:lnTo>
                  <a:pt x="5922864" y="3473885"/>
                </a:lnTo>
                <a:lnTo>
                  <a:pt x="5922864" y="3506032"/>
                </a:lnTo>
                <a:cubicBezTo>
                  <a:pt x="5961066" y="3504693"/>
                  <a:pt x="5989864" y="3504023"/>
                  <a:pt x="6009258" y="3504023"/>
                </a:cubicBezTo>
                <a:cubicBezTo>
                  <a:pt x="6028652" y="3504023"/>
                  <a:pt x="6057451" y="3504693"/>
                  <a:pt x="6095653" y="3506032"/>
                </a:cubicBezTo>
                <a:lnTo>
                  <a:pt x="6095653" y="3473885"/>
                </a:lnTo>
                <a:lnTo>
                  <a:pt x="6048437" y="3473885"/>
                </a:lnTo>
                <a:lnTo>
                  <a:pt x="6048437" y="3296073"/>
                </a:lnTo>
                <a:cubicBezTo>
                  <a:pt x="6048437" y="3261024"/>
                  <a:pt x="6039792" y="3235798"/>
                  <a:pt x="6022501" y="3220394"/>
                </a:cubicBezTo>
                <a:cubicBezTo>
                  <a:pt x="6005210" y="3204990"/>
                  <a:pt x="5979164" y="3197288"/>
                  <a:pt x="5944363" y="3197288"/>
                </a:cubicBezTo>
                <a:cubicBezTo>
                  <a:pt x="5890178" y="3197512"/>
                  <a:pt x="5850641" y="3222291"/>
                  <a:pt x="5825753" y="3271628"/>
                </a:cubicBezTo>
                <a:close/>
                <a:moveTo>
                  <a:pt x="5217828" y="3197288"/>
                </a:moveTo>
                <a:lnTo>
                  <a:pt x="5098281" y="3202981"/>
                </a:lnTo>
                <a:lnTo>
                  <a:pt x="5098281" y="3235128"/>
                </a:lnTo>
                <a:cubicBezTo>
                  <a:pt x="5119489" y="3235128"/>
                  <a:pt x="5132382" y="3236411"/>
                  <a:pt x="5136958" y="3238979"/>
                </a:cubicBezTo>
                <a:cubicBezTo>
                  <a:pt x="5141535" y="3241546"/>
                  <a:pt x="5143823" y="3249192"/>
                  <a:pt x="5143823" y="3261917"/>
                </a:cubicBezTo>
                <a:lnTo>
                  <a:pt x="5143823" y="3473885"/>
                </a:lnTo>
                <a:lnTo>
                  <a:pt x="5096272" y="3473885"/>
                </a:lnTo>
                <a:lnTo>
                  <a:pt x="5096272" y="3506032"/>
                </a:lnTo>
                <a:cubicBezTo>
                  <a:pt x="5138688" y="3504693"/>
                  <a:pt x="5166593" y="3504023"/>
                  <a:pt x="5179988" y="3504023"/>
                </a:cubicBezTo>
                <a:cubicBezTo>
                  <a:pt x="5184230" y="3504023"/>
                  <a:pt x="5211019" y="3504693"/>
                  <a:pt x="5260355" y="3506032"/>
                </a:cubicBezTo>
                <a:lnTo>
                  <a:pt x="5260355" y="3473885"/>
                </a:lnTo>
                <a:lnTo>
                  <a:pt x="5217828" y="3473885"/>
                </a:lnTo>
                <a:close/>
                <a:moveTo>
                  <a:pt x="3801095" y="3197288"/>
                </a:moveTo>
                <a:lnTo>
                  <a:pt x="3687242" y="3202981"/>
                </a:lnTo>
                <a:lnTo>
                  <a:pt x="3687242" y="3235128"/>
                </a:lnTo>
                <a:cubicBezTo>
                  <a:pt x="3705705" y="3235128"/>
                  <a:pt x="3716962" y="3236411"/>
                  <a:pt x="3721013" y="3238979"/>
                </a:cubicBezTo>
                <a:cubicBezTo>
                  <a:pt x="3725065" y="3241546"/>
                  <a:pt x="3727091" y="3249192"/>
                  <a:pt x="3727091" y="3261917"/>
                </a:cubicBezTo>
                <a:lnTo>
                  <a:pt x="3727091" y="3473885"/>
                </a:lnTo>
                <a:lnTo>
                  <a:pt x="3687242" y="3473885"/>
                </a:lnTo>
                <a:lnTo>
                  <a:pt x="3687242" y="3506032"/>
                </a:lnTo>
                <a:cubicBezTo>
                  <a:pt x="3733554" y="3504693"/>
                  <a:pt x="3761341" y="3504023"/>
                  <a:pt x="3770602" y="3504023"/>
                </a:cubicBezTo>
                <a:cubicBezTo>
                  <a:pt x="3814905" y="3504023"/>
                  <a:pt x="3844938" y="3504693"/>
                  <a:pt x="3860701" y="3506032"/>
                </a:cubicBezTo>
                <a:lnTo>
                  <a:pt x="3860701" y="3473885"/>
                </a:lnTo>
                <a:lnTo>
                  <a:pt x="3801095" y="3473885"/>
                </a:lnTo>
                <a:lnTo>
                  <a:pt x="3801095" y="3353669"/>
                </a:lnTo>
                <a:cubicBezTo>
                  <a:pt x="3801095" y="3340052"/>
                  <a:pt x="3802501" y="3326378"/>
                  <a:pt x="3805313" y="3312649"/>
                </a:cubicBezTo>
                <a:cubicBezTo>
                  <a:pt x="3808124" y="3298919"/>
                  <a:pt x="3812509" y="3284855"/>
                  <a:pt x="3818469" y="3270456"/>
                </a:cubicBezTo>
                <a:cubicBezTo>
                  <a:pt x="3824428" y="3256057"/>
                  <a:pt x="3833367" y="3244392"/>
                  <a:pt x="3845284" y="3235463"/>
                </a:cubicBezTo>
                <a:cubicBezTo>
                  <a:pt x="3857201" y="3226533"/>
                  <a:pt x="3871256" y="3222068"/>
                  <a:pt x="3887448" y="3222068"/>
                </a:cubicBezTo>
                <a:cubicBezTo>
                  <a:pt x="3878323" y="3230775"/>
                  <a:pt x="3873761" y="3241267"/>
                  <a:pt x="3873761" y="3253545"/>
                </a:cubicBezTo>
                <a:cubicBezTo>
                  <a:pt x="3873761" y="3266940"/>
                  <a:pt x="3878205" y="3277265"/>
                  <a:pt x="3887095" y="3284520"/>
                </a:cubicBezTo>
                <a:cubicBezTo>
                  <a:pt x="3895985" y="3291776"/>
                  <a:pt x="3906162" y="3295403"/>
                  <a:pt x="3917628" y="3295403"/>
                </a:cubicBezTo>
                <a:cubicBezTo>
                  <a:pt x="3929093" y="3295403"/>
                  <a:pt x="3939271" y="3291608"/>
                  <a:pt x="3948160" y="3284018"/>
                </a:cubicBezTo>
                <a:cubicBezTo>
                  <a:pt x="3957050" y="3276428"/>
                  <a:pt x="3961495" y="3266270"/>
                  <a:pt x="3961495" y="3253545"/>
                </a:cubicBezTo>
                <a:cubicBezTo>
                  <a:pt x="3961495" y="3236356"/>
                  <a:pt x="3954333" y="3222682"/>
                  <a:pt x="3940009" y="3212525"/>
                </a:cubicBezTo>
                <a:cubicBezTo>
                  <a:pt x="3925685" y="3202367"/>
                  <a:pt x="3909120" y="3197288"/>
                  <a:pt x="3890315" y="3197288"/>
                </a:cubicBezTo>
                <a:cubicBezTo>
                  <a:pt x="3849204" y="3197512"/>
                  <a:pt x="3819464" y="3223408"/>
                  <a:pt x="3801095" y="3274977"/>
                </a:cubicBezTo>
                <a:close/>
                <a:moveTo>
                  <a:pt x="2524746" y="3197288"/>
                </a:moveTo>
                <a:lnTo>
                  <a:pt x="2410892" y="3202981"/>
                </a:lnTo>
                <a:lnTo>
                  <a:pt x="2410892" y="3235128"/>
                </a:lnTo>
                <a:cubicBezTo>
                  <a:pt x="2429355" y="3235128"/>
                  <a:pt x="2440612" y="3236411"/>
                  <a:pt x="2444664" y="3238979"/>
                </a:cubicBezTo>
                <a:cubicBezTo>
                  <a:pt x="2448715" y="3241546"/>
                  <a:pt x="2450741" y="3249192"/>
                  <a:pt x="2450741" y="3261917"/>
                </a:cubicBezTo>
                <a:lnTo>
                  <a:pt x="2450741" y="3473885"/>
                </a:lnTo>
                <a:lnTo>
                  <a:pt x="2410892" y="3473885"/>
                </a:lnTo>
                <a:lnTo>
                  <a:pt x="2410892" y="3506032"/>
                </a:lnTo>
                <a:cubicBezTo>
                  <a:pt x="2457204" y="3504693"/>
                  <a:pt x="2484991" y="3504023"/>
                  <a:pt x="2494252" y="3504023"/>
                </a:cubicBezTo>
                <a:cubicBezTo>
                  <a:pt x="2538555" y="3504023"/>
                  <a:pt x="2568588" y="3504693"/>
                  <a:pt x="2584351" y="3506032"/>
                </a:cubicBezTo>
                <a:lnTo>
                  <a:pt x="2584351" y="3473885"/>
                </a:lnTo>
                <a:lnTo>
                  <a:pt x="2524746" y="3473885"/>
                </a:lnTo>
                <a:lnTo>
                  <a:pt x="2524746" y="3353669"/>
                </a:lnTo>
                <a:cubicBezTo>
                  <a:pt x="2524746" y="3340052"/>
                  <a:pt x="2526151" y="3326378"/>
                  <a:pt x="2528963" y="3312649"/>
                </a:cubicBezTo>
                <a:cubicBezTo>
                  <a:pt x="2531774" y="3298919"/>
                  <a:pt x="2536160" y="3284855"/>
                  <a:pt x="2542119" y="3270456"/>
                </a:cubicBezTo>
                <a:cubicBezTo>
                  <a:pt x="2548079" y="3256057"/>
                  <a:pt x="2557017" y="3244392"/>
                  <a:pt x="2568934" y="3235463"/>
                </a:cubicBezTo>
                <a:cubicBezTo>
                  <a:pt x="2580852" y="3226533"/>
                  <a:pt x="2594906" y="3222068"/>
                  <a:pt x="2611098" y="3222068"/>
                </a:cubicBezTo>
                <a:cubicBezTo>
                  <a:pt x="2601974" y="3230775"/>
                  <a:pt x="2597411" y="3241267"/>
                  <a:pt x="2597411" y="3253545"/>
                </a:cubicBezTo>
                <a:cubicBezTo>
                  <a:pt x="2597411" y="3266940"/>
                  <a:pt x="2601856" y="3277265"/>
                  <a:pt x="2610746" y="3284520"/>
                </a:cubicBezTo>
                <a:cubicBezTo>
                  <a:pt x="2619635" y="3291776"/>
                  <a:pt x="2629812" y="3295403"/>
                  <a:pt x="2641278" y="3295403"/>
                </a:cubicBezTo>
                <a:cubicBezTo>
                  <a:pt x="2652744" y="3295403"/>
                  <a:pt x="2662921" y="3291608"/>
                  <a:pt x="2671810" y="3284018"/>
                </a:cubicBezTo>
                <a:cubicBezTo>
                  <a:pt x="2680701" y="3276428"/>
                  <a:pt x="2685145" y="3266270"/>
                  <a:pt x="2685145" y="3253545"/>
                </a:cubicBezTo>
                <a:cubicBezTo>
                  <a:pt x="2685145" y="3236356"/>
                  <a:pt x="2677983" y="3222682"/>
                  <a:pt x="2663659" y="3212525"/>
                </a:cubicBezTo>
                <a:cubicBezTo>
                  <a:pt x="2649335" y="3202367"/>
                  <a:pt x="2632771" y="3197288"/>
                  <a:pt x="2613966" y="3197288"/>
                </a:cubicBezTo>
                <a:cubicBezTo>
                  <a:pt x="2572854" y="3197512"/>
                  <a:pt x="2543114" y="3223408"/>
                  <a:pt x="2524746" y="3274977"/>
                </a:cubicBezTo>
                <a:close/>
                <a:moveTo>
                  <a:pt x="1705596" y="3197288"/>
                </a:moveTo>
                <a:lnTo>
                  <a:pt x="1584375" y="3202981"/>
                </a:lnTo>
                <a:lnTo>
                  <a:pt x="1584375" y="3235128"/>
                </a:lnTo>
                <a:cubicBezTo>
                  <a:pt x="1606253" y="3235128"/>
                  <a:pt x="1619592" y="3236300"/>
                  <a:pt x="1624391" y="3238644"/>
                </a:cubicBezTo>
                <a:cubicBezTo>
                  <a:pt x="1629191" y="3240988"/>
                  <a:pt x="1631591" y="3248522"/>
                  <a:pt x="1631591" y="3261247"/>
                </a:cubicBezTo>
                <a:lnTo>
                  <a:pt x="1631591" y="3606826"/>
                </a:lnTo>
                <a:lnTo>
                  <a:pt x="1584375" y="3606826"/>
                </a:lnTo>
                <a:lnTo>
                  <a:pt x="1584375" y="3638973"/>
                </a:lnTo>
                <a:cubicBezTo>
                  <a:pt x="1622773" y="3637633"/>
                  <a:pt x="1651571" y="3636964"/>
                  <a:pt x="1670770" y="3636964"/>
                </a:cubicBezTo>
                <a:cubicBezTo>
                  <a:pt x="1689969" y="3636964"/>
                  <a:pt x="1718767" y="3637633"/>
                  <a:pt x="1757165" y="3638973"/>
                </a:cubicBezTo>
                <a:lnTo>
                  <a:pt x="1757165" y="3606826"/>
                </a:lnTo>
                <a:lnTo>
                  <a:pt x="1709949" y="3606826"/>
                </a:lnTo>
                <a:lnTo>
                  <a:pt x="1709949" y="3478919"/>
                </a:lnTo>
                <a:cubicBezTo>
                  <a:pt x="1734952" y="3499673"/>
                  <a:pt x="1764197" y="3510051"/>
                  <a:pt x="1797683" y="3510051"/>
                </a:cubicBezTo>
                <a:cubicBezTo>
                  <a:pt x="1849252" y="3510051"/>
                  <a:pt x="1890942" y="3495749"/>
                  <a:pt x="1922755" y="3467146"/>
                </a:cubicBezTo>
                <a:cubicBezTo>
                  <a:pt x="1954566" y="3438543"/>
                  <a:pt x="1970473" y="3400442"/>
                  <a:pt x="1970473" y="3352843"/>
                </a:cubicBezTo>
                <a:cubicBezTo>
                  <a:pt x="1970473" y="3306677"/>
                  <a:pt x="1955850" y="3269210"/>
                  <a:pt x="1926606" y="3240441"/>
                </a:cubicBezTo>
                <a:cubicBezTo>
                  <a:pt x="1897361" y="3211673"/>
                  <a:pt x="1858293" y="3197288"/>
                  <a:pt x="1809403" y="3197288"/>
                </a:cubicBezTo>
                <a:cubicBezTo>
                  <a:pt x="1768997" y="3197512"/>
                  <a:pt x="1734394" y="3208785"/>
                  <a:pt x="1705596" y="3231109"/>
                </a:cubicBezTo>
                <a:close/>
                <a:moveTo>
                  <a:pt x="9045643" y="3195279"/>
                </a:moveTo>
                <a:cubicBezTo>
                  <a:pt x="8964114" y="3195502"/>
                  <a:pt x="8923350" y="3216599"/>
                  <a:pt x="8923350" y="3258568"/>
                </a:cubicBezTo>
                <a:cubicBezTo>
                  <a:pt x="8923350" y="3272186"/>
                  <a:pt x="8927674" y="3282790"/>
                  <a:pt x="8936321" y="3290380"/>
                </a:cubicBezTo>
                <a:cubicBezTo>
                  <a:pt x="8944968" y="3297970"/>
                  <a:pt x="8954372" y="3301766"/>
                  <a:pt x="8964533" y="3301766"/>
                </a:cubicBezTo>
                <a:cubicBezTo>
                  <a:pt x="8977041" y="3301766"/>
                  <a:pt x="8987927" y="3297970"/>
                  <a:pt x="8997190" y="3290380"/>
                </a:cubicBezTo>
                <a:cubicBezTo>
                  <a:pt x="9006452" y="3282790"/>
                  <a:pt x="9011084" y="3272186"/>
                  <a:pt x="9011084" y="3258568"/>
                </a:cubicBezTo>
                <a:cubicBezTo>
                  <a:pt x="9011084" y="3242941"/>
                  <a:pt x="9005498" y="3231668"/>
                  <a:pt x="8994325" y="3224747"/>
                </a:cubicBezTo>
                <a:cubicBezTo>
                  <a:pt x="9009701" y="3221622"/>
                  <a:pt x="9026434" y="3220059"/>
                  <a:pt x="9044523" y="3220059"/>
                </a:cubicBezTo>
                <a:cubicBezTo>
                  <a:pt x="9093222" y="3220059"/>
                  <a:pt x="9117571" y="3247071"/>
                  <a:pt x="9117571" y="3301096"/>
                </a:cubicBezTo>
                <a:lnTo>
                  <a:pt x="9117571" y="3324201"/>
                </a:lnTo>
                <a:cubicBezTo>
                  <a:pt x="8970008" y="3330675"/>
                  <a:pt x="8896226" y="3366617"/>
                  <a:pt x="8896226" y="3432027"/>
                </a:cubicBezTo>
                <a:cubicBezTo>
                  <a:pt x="8896226" y="3447654"/>
                  <a:pt x="8900682" y="3460937"/>
                  <a:pt x="8909594" y="3471876"/>
                </a:cubicBezTo>
                <a:cubicBezTo>
                  <a:pt x="8918507" y="3482815"/>
                  <a:pt x="8930352" y="3490907"/>
                  <a:pt x="8945132" y="3496154"/>
                </a:cubicBezTo>
                <a:cubicBezTo>
                  <a:pt x="8959911" y="3501400"/>
                  <a:pt x="8974295" y="3505028"/>
                  <a:pt x="8988285" y="3507037"/>
                </a:cubicBezTo>
                <a:cubicBezTo>
                  <a:pt x="9002274" y="3509046"/>
                  <a:pt x="9016151" y="3510051"/>
                  <a:pt x="9029915" y="3510051"/>
                </a:cubicBezTo>
                <a:cubicBezTo>
                  <a:pt x="9077050" y="3510051"/>
                  <a:pt x="9110176" y="3491075"/>
                  <a:pt x="9129291" y="3453124"/>
                </a:cubicBezTo>
                <a:cubicBezTo>
                  <a:pt x="9129291" y="3460491"/>
                  <a:pt x="9129737" y="3466351"/>
                  <a:pt x="9130630" y="3470704"/>
                </a:cubicBezTo>
                <a:cubicBezTo>
                  <a:pt x="9131523" y="3475057"/>
                  <a:pt x="9133923" y="3480415"/>
                  <a:pt x="9137830" y="3486778"/>
                </a:cubicBezTo>
                <a:cubicBezTo>
                  <a:pt x="9141737" y="3493140"/>
                  <a:pt x="9148936" y="3497940"/>
                  <a:pt x="9159429" y="3501177"/>
                </a:cubicBezTo>
                <a:cubicBezTo>
                  <a:pt x="9169921" y="3504414"/>
                  <a:pt x="9183650" y="3506032"/>
                  <a:pt x="9200617" y="3506032"/>
                </a:cubicBezTo>
                <a:lnTo>
                  <a:pt x="9233433" y="3506032"/>
                </a:lnTo>
                <a:cubicBezTo>
                  <a:pt x="9241693" y="3506032"/>
                  <a:pt x="9247442" y="3505139"/>
                  <a:pt x="9250679" y="3503353"/>
                </a:cubicBezTo>
                <a:cubicBezTo>
                  <a:pt x="9253916" y="3501567"/>
                  <a:pt x="9255534" y="3496991"/>
                  <a:pt x="9255534" y="3489624"/>
                </a:cubicBezTo>
                <a:cubicBezTo>
                  <a:pt x="9255534" y="3484489"/>
                  <a:pt x="9254474" y="3480806"/>
                  <a:pt x="9252353" y="3478573"/>
                </a:cubicBezTo>
                <a:cubicBezTo>
                  <a:pt x="9250232" y="3476341"/>
                  <a:pt x="9248279" y="3475001"/>
                  <a:pt x="9246493" y="3474555"/>
                </a:cubicBezTo>
                <a:cubicBezTo>
                  <a:pt x="9244707" y="3474109"/>
                  <a:pt x="9241805" y="3473885"/>
                  <a:pt x="9237787" y="3473885"/>
                </a:cubicBezTo>
                <a:cubicBezTo>
                  <a:pt x="9224392" y="3473885"/>
                  <a:pt x="9214514" y="3472602"/>
                  <a:pt x="9208151" y="3470034"/>
                </a:cubicBezTo>
                <a:cubicBezTo>
                  <a:pt x="9201789" y="3467467"/>
                  <a:pt x="9198161" y="3464844"/>
                  <a:pt x="9197268" y="3462165"/>
                </a:cubicBezTo>
                <a:cubicBezTo>
                  <a:pt x="9196375" y="3459486"/>
                  <a:pt x="9195929" y="3454910"/>
                  <a:pt x="9195929" y="3448436"/>
                </a:cubicBezTo>
                <a:lnTo>
                  <a:pt x="9195929" y="3301096"/>
                </a:lnTo>
                <a:cubicBezTo>
                  <a:pt x="9195929" y="3268949"/>
                  <a:pt x="9183155" y="3243276"/>
                  <a:pt x="9157608" y="3224077"/>
                </a:cubicBezTo>
                <a:cubicBezTo>
                  <a:pt x="9132060" y="3204879"/>
                  <a:pt x="9094739" y="3195279"/>
                  <a:pt x="9045643" y="3195279"/>
                </a:cubicBezTo>
                <a:close/>
                <a:moveTo>
                  <a:pt x="8721278" y="3195279"/>
                </a:moveTo>
                <a:cubicBezTo>
                  <a:pt x="8663682" y="3195279"/>
                  <a:pt x="8620373" y="3210683"/>
                  <a:pt x="8591352" y="3241490"/>
                </a:cubicBezTo>
                <a:cubicBezTo>
                  <a:pt x="8562330" y="3272298"/>
                  <a:pt x="8547820" y="3309691"/>
                  <a:pt x="8547820" y="3353669"/>
                </a:cubicBezTo>
                <a:cubicBezTo>
                  <a:pt x="8547820" y="3399880"/>
                  <a:pt x="8563168" y="3437497"/>
                  <a:pt x="8593863" y="3466518"/>
                </a:cubicBezTo>
                <a:cubicBezTo>
                  <a:pt x="8624559" y="3495540"/>
                  <a:pt x="8665914" y="3510051"/>
                  <a:pt x="8717930" y="3510051"/>
                </a:cubicBezTo>
                <a:cubicBezTo>
                  <a:pt x="8738782" y="3510051"/>
                  <a:pt x="8757650" y="3507204"/>
                  <a:pt x="8774534" y="3501511"/>
                </a:cubicBezTo>
                <a:cubicBezTo>
                  <a:pt x="8791419" y="3495819"/>
                  <a:pt x="8804508" y="3489233"/>
                  <a:pt x="8813803" y="3481755"/>
                </a:cubicBezTo>
                <a:cubicBezTo>
                  <a:pt x="8823097" y="3474276"/>
                  <a:pt x="8830803" y="3466183"/>
                  <a:pt x="8836922" y="3457477"/>
                </a:cubicBezTo>
                <a:cubicBezTo>
                  <a:pt x="8843040" y="3448771"/>
                  <a:pt x="8847006" y="3441738"/>
                  <a:pt x="8848820" y="3436381"/>
                </a:cubicBezTo>
                <a:cubicBezTo>
                  <a:pt x="8850633" y="3431023"/>
                  <a:pt x="8851540" y="3427451"/>
                  <a:pt x="8851540" y="3425665"/>
                </a:cubicBezTo>
                <a:cubicBezTo>
                  <a:pt x="8851540" y="3419414"/>
                  <a:pt x="8846071" y="3416289"/>
                  <a:pt x="8835132" y="3416289"/>
                </a:cubicBezTo>
                <a:cubicBezTo>
                  <a:pt x="8829105" y="3416289"/>
                  <a:pt x="8825309" y="3416847"/>
                  <a:pt x="8823747" y="3417963"/>
                </a:cubicBezTo>
                <a:cubicBezTo>
                  <a:pt x="8822184" y="3419079"/>
                  <a:pt x="8820510" y="3421870"/>
                  <a:pt x="8818724" y="3426335"/>
                </a:cubicBezTo>
                <a:cubicBezTo>
                  <a:pt x="8802730" y="3463839"/>
                  <a:pt x="8773486" y="3482592"/>
                  <a:pt x="8730990" y="3482592"/>
                </a:cubicBezTo>
                <a:cubicBezTo>
                  <a:pt x="8667366" y="3482592"/>
                  <a:pt x="8635554" y="3438501"/>
                  <a:pt x="8635554" y="3350321"/>
                </a:cubicBezTo>
                <a:cubicBezTo>
                  <a:pt x="8635554" y="3338935"/>
                  <a:pt x="8635777" y="3329448"/>
                  <a:pt x="8636224" y="3321857"/>
                </a:cubicBezTo>
                <a:cubicBezTo>
                  <a:pt x="8636670" y="3314267"/>
                  <a:pt x="8638400" y="3303496"/>
                  <a:pt x="8641414" y="3289543"/>
                </a:cubicBezTo>
                <a:cubicBezTo>
                  <a:pt x="8644428" y="3275590"/>
                  <a:pt x="8648780" y="3264428"/>
                  <a:pt x="8654474" y="3256057"/>
                </a:cubicBezTo>
                <a:cubicBezTo>
                  <a:pt x="8660166" y="3247685"/>
                  <a:pt x="8668928" y="3240039"/>
                  <a:pt x="8680760" y="3233119"/>
                </a:cubicBezTo>
                <a:cubicBezTo>
                  <a:pt x="8692592" y="3226198"/>
                  <a:pt x="8706991" y="3222738"/>
                  <a:pt x="8723958" y="3222738"/>
                </a:cubicBezTo>
                <a:cubicBezTo>
                  <a:pt x="8741995" y="3222738"/>
                  <a:pt x="8756988" y="3224077"/>
                  <a:pt x="8768939" y="3226756"/>
                </a:cubicBezTo>
                <a:cubicBezTo>
                  <a:pt x="8759490" y="3235239"/>
                  <a:pt x="8754765" y="3245843"/>
                  <a:pt x="8754765" y="3258568"/>
                </a:cubicBezTo>
                <a:cubicBezTo>
                  <a:pt x="8754765" y="3272186"/>
                  <a:pt x="8759374" y="3282790"/>
                  <a:pt x="8768594" y="3290380"/>
                </a:cubicBezTo>
                <a:cubicBezTo>
                  <a:pt x="8777813" y="3297970"/>
                  <a:pt x="8787840" y="3301766"/>
                  <a:pt x="8798674" y="3301766"/>
                </a:cubicBezTo>
                <a:cubicBezTo>
                  <a:pt x="8810223" y="3301766"/>
                  <a:pt x="8820414" y="3297970"/>
                  <a:pt x="8829248" y="3290380"/>
                </a:cubicBezTo>
                <a:cubicBezTo>
                  <a:pt x="8838083" y="3282790"/>
                  <a:pt x="8842499" y="3272186"/>
                  <a:pt x="8842499" y="3258568"/>
                </a:cubicBezTo>
                <a:cubicBezTo>
                  <a:pt x="8842499" y="3216375"/>
                  <a:pt x="8802092" y="3195279"/>
                  <a:pt x="8721278" y="3195279"/>
                </a:cubicBezTo>
                <a:close/>
                <a:moveTo>
                  <a:pt x="7521129" y="3195279"/>
                </a:moveTo>
                <a:cubicBezTo>
                  <a:pt x="7463532" y="3195279"/>
                  <a:pt x="7420223" y="3210683"/>
                  <a:pt x="7391202" y="3241490"/>
                </a:cubicBezTo>
                <a:cubicBezTo>
                  <a:pt x="7362180" y="3272298"/>
                  <a:pt x="7347670" y="3309691"/>
                  <a:pt x="7347670" y="3353669"/>
                </a:cubicBezTo>
                <a:cubicBezTo>
                  <a:pt x="7347670" y="3399880"/>
                  <a:pt x="7363018" y="3437497"/>
                  <a:pt x="7393713" y="3466518"/>
                </a:cubicBezTo>
                <a:cubicBezTo>
                  <a:pt x="7424409" y="3495540"/>
                  <a:pt x="7465765" y="3510051"/>
                  <a:pt x="7517780" y="3510051"/>
                </a:cubicBezTo>
                <a:cubicBezTo>
                  <a:pt x="7538632" y="3510051"/>
                  <a:pt x="7557500" y="3507204"/>
                  <a:pt x="7574385" y="3501511"/>
                </a:cubicBezTo>
                <a:cubicBezTo>
                  <a:pt x="7591269" y="3495819"/>
                  <a:pt x="7604359" y="3489233"/>
                  <a:pt x="7613653" y="3481755"/>
                </a:cubicBezTo>
                <a:cubicBezTo>
                  <a:pt x="7622948" y="3474276"/>
                  <a:pt x="7630654" y="3466183"/>
                  <a:pt x="7636772" y="3457477"/>
                </a:cubicBezTo>
                <a:cubicBezTo>
                  <a:pt x="7642890" y="3448771"/>
                  <a:pt x="7646856" y="3441738"/>
                  <a:pt x="7648670" y="3436381"/>
                </a:cubicBezTo>
                <a:cubicBezTo>
                  <a:pt x="7650484" y="3431023"/>
                  <a:pt x="7651391" y="3427451"/>
                  <a:pt x="7651391" y="3425665"/>
                </a:cubicBezTo>
                <a:cubicBezTo>
                  <a:pt x="7651391" y="3419414"/>
                  <a:pt x="7645921" y="3416289"/>
                  <a:pt x="7634982" y="3416289"/>
                </a:cubicBezTo>
                <a:cubicBezTo>
                  <a:pt x="7628955" y="3416289"/>
                  <a:pt x="7625160" y="3416847"/>
                  <a:pt x="7623597" y="3417963"/>
                </a:cubicBezTo>
                <a:cubicBezTo>
                  <a:pt x="7622034" y="3419079"/>
                  <a:pt x="7620360" y="3421870"/>
                  <a:pt x="7618574" y="3426335"/>
                </a:cubicBezTo>
                <a:cubicBezTo>
                  <a:pt x="7602581" y="3463839"/>
                  <a:pt x="7573336" y="3482592"/>
                  <a:pt x="7530840" y="3482592"/>
                </a:cubicBezTo>
                <a:cubicBezTo>
                  <a:pt x="7467216" y="3482592"/>
                  <a:pt x="7435404" y="3438501"/>
                  <a:pt x="7435404" y="3350321"/>
                </a:cubicBezTo>
                <a:cubicBezTo>
                  <a:pt x="7435404" y="3338935"/>
                  <a:pt x="7435627" y="3329448"/>
                  <a:pt x="7436074" y="3321857"/>
                </a:cubicBezTo>
                <a:cubicBezTo>
                  <a:pt x="7436520" y="3314267"/>
                  <a:pt x="7438250" y="3303496"/>
                  <a:pt x="7441264" y="3289543"/>
                </a:cubicBezTo>
                <a:cubicBezTo>
                  <a:pt x="7444278" y="3275590"/>
                  <a:pt x="7448631" y="3264428"/>
                  <a:pt x="7454324" y="3256057"/>
                </a:cubicBezTo>
                <a:cubicBezTo>
                  <a:pt x="7460016" y="3247685"/>
                  <a:pt x="7468779" y="3240039"/>
                  <a:pt x="7480610" y="3233119"/>
                </a:cubicBezTo>
                <a:cubicBezTo>
                  <a:pt x="7492442" y="3226198"/>
                  <a:pt x="7506841" y="3222738"/>
                  <a:pt x="7523808" y="3222738"/>
                </a:cubicBezTo>
                <a:cubicBezTo>
                  <a:pt x="7541845" y="3222738"/>
                  <a:pt x="7556839" y="3224077"/>
                  <a:pt x="7568789" y="3226756"/>
                </a:cubicBezTo>
                <a:cubicBezTo>
                  <a:pt x="7559340" y="3235239"/>
                  <a:pt x="7554615" y="3245843"/>
                  <a:pt x="7554615" y="3258568"/>
                </a:cubicBezTo>
                <a:cubicBezTo>
                  <a:pt x="7554615" y="3272186"/>
                  <a:pt x="7559225" y="3282790"/>
                  <a:pt x="7568444" y="3290380"/>
                </a:cubicBezTo>
                <a:cubicBezTo>
                  <a:pt x="7577663" y="3297970"/>
                  <a:pt x="7587690" y="3301766"/>
                  <a:pt x="7598524" y="3301766"/>
                </a:cubicBezTo>
                <a:cubicBezTo>
                  <a:pt x="7610073" y="3301766"/>
                  <a:pt x="7620265" y="3297970"/>
                  <a:pt x="7629098" y="3290380"/>
                </a:cubicBezTo>
                <a:cubicBezTo>
                  <a:pt x="7637933" y="3282790"/>
                  <a:pt x="7642349" y="3272186"/>
                  <a:pt x="7642349" y="3258568"/>
                </a:cubicBezTo>
                <a:cubicBezTo>
                  <a:pt x="7642349" y="3216375"/>
                  <a:pt x="7601943" y="3195279"/>
                  <a:pt x="7521129" y="3195279"/>
                </a:cubicBezTo>
                <a:close/>
                <a:moveTo>
                  <a:pt x="7150807" y="3195279"/>
                </a:moveTo>
                <a:cubicBezTo>
                  <a:pt x="7097899" y="3195279"/>
                  <a:pt x="7056487" y="3210125"/>
                  <a:pt x="7026573" y="3239816"/>
                </a:cubicBezTo>
                <a:cubicBezTo>
                  <a:pt x="6996659" y="3269507"/>
                  <a:pt x="6981701" y="3306789"/>
                  <a:pt x="6981701" y="3351660"/>
                </a:cubicBezTo>
                <a:cubicBezTo>
                  <a:pt x="6981701" y="3398318"/>
                  <a:pt x="6997886" y="3436381"/>
                  <a:pt x="7030256" y="3465849"/>
                </a:cubicBezTo>
                <a:cubicBezTo>
                  <a:pt x="7062627" y="3495317"/>
                  <a:pt x="7106047" y="3510051"/>
                  <a:pt x="7160518" y="3510051"/>
                </a:cubicBezTo>
                <a:cubicBezTo>
                  <a:pt x="7181057" y="3510051"/>
                  <a:pt x="7199697" y="3507539"/>
                  <a:pt x="7216440" y="3502516"/>
                </a:cubicBezTo>
                <a:cubicBezTo>
                  <a:pt x="7233184" y="3497493"/>
                  <a:pt x="7246467" y="3491354"/>
                  <a:pt x="7256289" y="3484099"/>
                </a:cubicBezTo>
                <a:cubicBezTo>
                  <a:pt x="7266112" y="3476843"/>
                  <a:pt x="7274316" y="3468974"/>
                  <a:pt x="7280902" y="3460491"/>
                </a:cubicBezTo>
                <a:cubicBezTo>
                  <a:pt x="7287487" y="3452008"/>
                  <a:pt x="7292064" y="3444864"/>
                  <a:pt x="7294631" y="3439059"/>
                </a:cubicBezTo>
                <a:cubicBezTo>
                  <a:pt x="7297198" y="3433255"/>
                  <a:pt x="7298482" y="3428790"/>
                  <a:pt x="7298482" y="3425665"/>
                </a:cubicBezTo>
                <a:cubicBezTo>
                  <a:pt x="7298482" y="3417628"/>
                  <a:pt x="7292580" y="3413610"/>
                  <a:pt x="7280776" y="3413610"/>
                </a:cubicBezTo>
                <a:cubicBezTo>
                  <a:pt x="7274752" y="3413610"/>
                  <a:pt x="7270716" y="3414503"/>
                  <a:pt x="7268669" y="3416289"/>
                </a:cubicBezTo>
                <a:cubicBezTo>
                  <a:pt x="7266621" y="3418075"/>
                  <a:pt x="7264392" y="3421981"/>
                  <a:pt x="7261982" y="3428009"/>
                </a:cubicBezTo>
                <a:cubicBezTo>
                  <a:pt x="7254936" y="3444306"/>
                  <a:pt x="7242550" y="3457477"/>
                  <a:pt x="7224825" y="3467523"/>
                </a:cubicBezTo>
                <a:cubicBezTo>
                  <a:pt x="7207100" y="3477569"/>
                  <a:pt x="7187229" y="3482592"/>
                  <a:pt x="7165212" y="3482592"/>
                </a:cubicBezTo>
                <a:cubicBezTo>
                  <a:pt x="7101361" y="3482815"/>
                  <a:pt x="7069435" y="3440845"/>
                  <a:pt x="7069435" y="3356683"/>
                </a:cubicBezTo>
                <a:lnTo>
                  <a:pt x="7276381" y="3356683"/>
                </a:lnTo>
                <a:cubicBezTo>
                  <a:pt x="7285087" y="3356683"/>
                  <a:pt x="7290948" y="3355734"/>
                  <a:pt x="7293961" y="3353837"/>
                </a:cubicBezTo>
                <a:cubicBezTo>
                  <a:pt x="7296975" y="3351939"/>
                  <a:pt x="7298482" y="3346637"/>
                  <a:pt x="7298482" y="3337931"/>
                </a:cubicBezTo>
                <a:cubicBezTo>
                  <a:pt x="7298482" y="3293282"/>
                  <a:pt x="7285646" y="3258122"/>
                  <a:pt x="7259973" y="3232449"/>
                </a:cubicBezTo>
                <a:cubicBezTo>
                  <a:pt x="7234300" y="3207669"/>
                  <a:pt x="7197911" y="3195279"/>
                  <a:pt x="7150807" y="3195279"/>
                </a:cubicBezTo>
                <a:close/>
                <a:moveTo>
                  <a:pt x="6569782" y="3195279"/>
                </a:moveTo>
                <a:cubicBezTo>
                  <a:pt x="6516874" y="3195279"/>
                  <a:pt x="6475462" y="3210125"/>
                  <a:pt x="6445548" y="3239816"/>
                </a:cubicBezTo>
                <a:cubicBezTo>
                  <a:pt x="6415634" y="3269507"/>
                  <a:pt x="6400676" y="3306789"/>
                  <a:pt x="6400676" y="3351660"/>
                </a:cubicBezTo>
                <a:cubicBezTo>
                  <a:pt x="6400676" y="3398318"/>
                  <a:pt x="6416861" y="3436381"/>
                  <a:pt x="6449231" y="3465849"/>
                </a:cubicBezTo>
                <a:cubicBezTo>
                  <a:pt x="6481602" y="3495317"/>
                  <a:pt x="6525022" y="3510051"/>
                  <a:pt x="6579493" y="3510051"/>
                </a:cubicBezTo>
                <a:cubicBezTo>
                  <a:pt x="6600032" y="3510051"/>
                  <a:pt x="6618672" y="3507539"/>
                  <a:pt x="6635415" y="3502516"/>
                </a:cubicBezTo>
                <a:cubicBezTo>
                  <a:pt x="6652159" y="3497493"/>
                  <a:pt x="6665442" y="3491354"/>
                  <a:pt x="6675264" y="3484099"/>
                </a:cubicBezTo>
                <a:cubicBezTo>
                  <a:pt x="6685087" y="3476843"/>
                  <a:pt x="6693291" y="3468974"/>
                  <a:pt x="6699877" y="3460491"/>
                </a:cubicBezTo>
                <a:cubicBezTo>
                  <a:pt x="6706462" y="3452008"/>
                  <a:pt x="6711039" y="3444864"/>
                  <a:pt x="6713606" y="3439059"/>
                </a:cubicBezTo>
                <a:cubicBezTo>
                  <a:pt x="6716173" y="3433255"/>
                  <a:pt x="6717457" y="3428790"/>
                  <a:pt x="6717457" y="3425665"/>
                </a:cubicBezTo>
                <a:cubicBezTo>
                  <a:pt x="6717457" y="3417628"/>
                  <a:pt x="6711555" y="3413610"/>
                  <a:pt x="6699751" y="3413610"/>
                </a:cubicBezTo>
                <a:cubicBezTo>
                  <a:pt x="6693727" y="3413610"/>
                  <a:pt x="6689691" y="3414503"/>
                  <a:pt x="6687644" y="3416289"/>
                </a:cubicBezTo>
                <a:cubicBezTo>
                  <a:pt x="6685596" y="3418075"/>
                  <a:pt x="6683367" y="3421981"/>
                  <a:pt x="6680957" y="3428009"/>
                </a:cubicBezTo>
                <a:cubicBezTo>
                  <a:pt x="6674008" y="3444306"/>
                  <a:pt x="6661794" y="3457477"/>
                  <a:pt x="6644313" y="3467523"/>
                </a:cubicBezTo>
                <a:cubicBezTo>
                  <a:pt x="6626832" y="3477569"/>
                  <a:pt x="6607235" y="3482592"/>
                  <a:pt x="6585521" y="3482592"/>
                </a:cubicBezTo>
                <a:cubicBezTo>
                  <a:pt x="6585298" y="3482592"/>
                  <a:pt x="6585074" y="3482592"/>
                  <a:pt x="6584851" y="3482592"/>
                </a:cubicBezTo>
                <a:cubicBezTo>
                  <a:pt x="6520557" y="3482592"/>
                  <a:pt x="6488410" y="3440622"/>
                  <a:pt x="6488410" y="3356683"/>
                </a:cubicBezTo>
                <a:lnTo>
                  <a:pt x="6695356" y="3356683"/>
                </a:lnTo>
                <a:cubicBezTo>
                  <a:pt x="6704062" y="3356683"/>
                  <a:pt x="6709923" y="3355734"/>
                  <a:pt x="6712936" y="3353837"/>
                </a:cubicBezTo>
                <a:cubicBezTo>
                  <a:pt x="6715950" y="3351939"/>
                  <a:pt x="6717457" y="3346637"/>
                  <a:pt x="6717457" y="3337931"/>
                </a:cubicBezTo>
                <a:cubicBezTo>
                  <a:pt x="6717457" y="3293282"/>
                  <a:pt x="6704621" y="3258122"/>
                  <a:pt x="6678948" y="3232449"/>
                </a:cubicBezTo>
                <a:cubicBezTo>
                  <a:pt x="6653275" y="3207669"/>
                  <a:pt x="6616886" y="3195279"/>
                  <a:pt x="6569782" y="3195279"/>
                </a:cubicBezTo>
                <a:close/>
                <a:moveTo>
                  <a:pt x="5480100" y="3195279"/>
                </a:moveTo>
                <a:cubicBezTo>
                  <a:pt x="5425182" y="3195279"/>
                  <a:pt x="5382320" y="3210404"/>
                  <a:pt x="5351512" y="3240653"/>
                </a:cubicBezTo>
                <a:cubicBezTo>
                  <a:pt x="5320705" y="3270902"/>
                  <a:pt x="5305301" y="3309579"/>
                  <a:pt x="5305301" y="3356683"/>
                </a:cubicBezTo>
                <a:cubicBezTo>
                  <a:pt x="5305301" y="3401108"/>
                  <a:pt x="5320593" y="3437776"/>
                  <a:pt x="5351178" y="3466686"/>
                </a:cubicBezTo>
                <a:cubicBezTo>
                  <a:pt x="5381762" y="3495596"/>
                  <a:pt x="5424736" y="3510051"/>
                  <a:pt x="5480100" y="3510051"/>
                </a:cubicBezTo>
                <a:cubicBezTo>
                  <a:pt x="5535464" y="3510051"/>
                  <a:pt x="5578438" y="3495596"/>
                  <a:pt x="5609022" y="3466686"/>
                </a:cubicBezTo>
                <a:cubicBezTo>
                  <a:pt x="5639606" y="3437776"/>
                  <a:pt x="5654899" y="3401108"/>
                  <a:pt x="5654899" y="3356683"/>
                </a:cubicBezTo>
                <a:cubicBezTo>
                  <a:pt x="5654899" y="3309579"/>
                  <a:pt x="5639383" y="3270902"/>
                  <a:pt x="5608353" y="3240653"/>
                </a:cubicBezTo>
                <a:cubicBezTo>
                  <a:pt x="5577322" y="3210404"/>
                  <a:pt x="5534571" y="3195279"/>
                  <a:pt x="5480100" y="3195279"/>
                </a:cubicBezTo>
                <a:close/>
                <a:moveTo>
                  <a:pt x="4911279" y="3195279"/>
                </a:moveTo>
                <a:cubicBezTo>
                  <a:pt x="4853682" y="3195279"/>
                  <a:pt x="4810374" y="3210683"/>
                  <a:pt x="4781352" y="3241490"/>
                </a:cubicBezTo>
                <a:cubicBezTo>
                  <a:pt x="4752331" y="3272298"/>
                  <a:pt x="4737820" y="3309691"/>
                  <a:pt x="4737820" y="3353669"/>
                </a:cubicBezTo>
                <a:cubicBezTo>
                  <a:pt x="4737820" y="3399880"/>
                  <a:pt x="4753168" y="3437497"/>
                  <a:pt x="4783863" y="3466518"/>
                </a:cubicBezTo>
                <a:cubicBezTo>
                  <a:pt x="4814559" y="3495540"/>
                  <a:pt x="4855915" y="3510051"/>
                  <a:pt x="4907930" y="3510051"/>
                </a:cubicBezTo>
                <a:cubicBezTo>
                  <a:pt x="4928782" y="3510051"/>
                  <a:pt x="4947651" y="3507204"/>
                  <a:pt x="4964535" y="3501511"/>
                </a:cubicBezTo>
                <a:cubicBezTo>
                  <a:pt x="4981420" y="3495819"/>
                  <a:pt x="4994509" y="3489233"/>
                  <a:pt x="5003803" y="3481755"/>
                </a:cubicBezTo>
                <a:cubicBezTo>
                  <a:pt x="5013097" y="3474276"/>
                  <a:pt x="5020804" y="3466183"/>
                  <a:pt x="5026922" y="3457477"/>
                </a:cubicBezTo>
                <a:cubicBezTo>
                  <a:pt x="5033040" y="3448771"/>
                  <a:pt x="5037006" y="3441738"/>
                  <a:pt x="5038820" y="3436381"/>
                </a:cubicBezTo>
                <a:cubicBezTo>
                  <a:pt x="5040634" y="3431023"/>
                  <a:pt x="5041541" y="3427451"/>
                  <a:pt x="5041541" y="3425665"/>
                </a:cubicBezTo>
                <a:cubicBezTo>
                  <a:pt x="5041541" y="3419414"/>
                  <a:pt x="5036072" y="3416289"/>
                  <a:pt x="5025133" y="3416289"/>
                </a:cubicBezTo>
                <a:cubicBezTo>
                  <a:pt x="5019105" y="3416289"/>
                  <a:pt x="5015310" y="3416847"/>
                  <a:pt x="5013747" y="3417963"/>
                </a:cubicBezTo>
                <a:cubicBezTo>
                  <a:pt x="5012184" y="3419079"/>
                  <a:pt x="5010510" y="3421870"/>
                  <a:pt x="5008724" y="3426335"/>
                </a:cubicBezTo>
                <a:cubicBezTo>
                  <a:pt x="4992731" y="3463839"/>
                  <a:pt x="4963486" y="3482592"/>
                  <a:pt x="4920990" y="3482592"/>
                </a:cubicBezTo>
                <a:cubicBezTo>
                  <a:pt x="4857366" y="3482592"/>
                  <a:pt x="4825554" y="3438501"/>
                  <a:pt x="4825554" y="3350321"/>
                </a:cubicBezTo>
                <a:cubicBezTo>
                  <a:pt x="4825554" y="3338935"/>
                  <a:pt x="4825777" y="3329448"/>
                  <a:pt x="4826224" y="3321857"/>
                </a:cubicBezTo>
                <a:cubicBezTo>
                  <a:pt x="4826670" y="3314267"/>
                  <a:pt x="4828400" y="3303496"/>
                  <a:pt x="4831414" y="3289543"/>
                </a:cubicBezTo>
                <a:cubicBezTo>
                  <a:pt x="4834428" y="3275590"/>
                  <a:pt x="4838781" y="3264428"/>
                  <a:pt x="4844474" y="3256057"/>
                </a:cubicBezTo>
                <a:cubicBezTo>
                  <a:pt x="4850166" y="3247685"/>
                  <a:pt x="4858929" y="3240039"/>
                  <a:pt x="4870760" y="3233119"/>
                </a:cubicBezTo>
                <a:cubicBezTo>
                  <a:pt x="4882593" y="3226198"/>
                  <a:pt x="4896991" y="3222738"/>
                  <a:pt x="4913958" y="3222738"/>
                </a:cubicBezTo>
                <a:cubicBezTo>
                  <a:pt x="4931995" y="3222738"/>
                  <a:pt x="4946989" y="3224077"/>
                  <a:pt x="4958939" y="3226756"/>
                </a:cubicBezTo>
                <a:cubicBezTo>
                  <a:pt x="4949490" y="3235239"/>
                  <a:pt x="4944765" y="3245843"/>
                  <a:pt x="4944765" y="3258568"/>
                </a:cubicBezTo>
                <a:cubicBezTo>
                  <a:pt x="4944765" y="3272186"/>
                  <a:pt x="4949375" y="3282790"/>
                  <a:pt x="4958594" y="3290380"/>
                </a:cubicBezTo>
                <a:cubicBezTo>
                  <a:pt x="4967813" y="3297970"/>
                  <a:pt x="4977840" y="3301766"/>
                  <a:pt x="4988674" y="3301766"/>
                </a:cubicBezTo>
                <a:cubicBezTo>
                  <a:pt x="5000223" y="3301766"/>
                  <a:pt x="5010415" y="3297970"/>
                  <a:pt x="5019249" y="3290380"/>
                </a:cubicBezTo>
                <a:cubicBezTo>
                  <a:pt x="5028082" y="3282790"/>
                  <a:pt x="5032500" y="3272186"/>
                  <a:pt x="5032500" y="3258568"/>
                </a:cubicBezTo>
                <a:cubicBezTo>
                  <a:pt x="5032500" y="3216375"/>
                  <a:pt x="4992093" y="3195279"/>
                  <a:pt x="4911279" y="3195279"/>
                </a:cubicBezTo>
                <a:close/>
                <a:moveTo>
                  <a:pt x="4558854" y="3195279"/>
                </a:moveTo>
                <a:cubicBezTo>
                  <a:pt x="4501258" y="3195279"/>
                  <a:pt x="4457948" y="3210683"/>
                  <a:pt x="4428927" y="3241490"/>
                </a:cubicBezTo>
                <a:cubicBezTo>
                  <a:pt x="4399905" y="3272298"/>
                  <a:pt x="4385395" y="3309691"/>
                  <a:pt x="4385395" y="3353669"/>
                </a:cubicBezTo>
                <a:cubicBezTo>
                  <a:pt x="4385395" y="3399880"/>
                  <a:pt x="4400742" y="3437497"/>
                  <a:pt x="4431438" y="3466518"/>
                </a:cubicBezTo>
                <a:cubicBezTo>
                  <a:pt x="4462134" y="3495540"/>
                  <a:pt x="4503490" y="3510051"/>
                  <a:pt x="4555505" y="3510051"/>
                </a:cubicBezTo>
                <a:cubicBezTo>
                  <a:pt x="4576357" y="3510051"/>
                  <a:pt x="4595226" y="3507204"/>
                  <a:pt x="4612110" y="3501511"/>
                </a:cubicBezTo>
                <a:cubicBezTo>
                  <a:pt x="4628995" y="3495819"/>
                  <a:pt x="4642084" y="3489233"/>
                  <a:pt x="4651378" y="3481755"/>
                </a:cubicBezTo>
                <a:cubicBezTo>
                  <a:pt x="4660672" y="3474276"/>
                  <a:pt x="4668379" y="3466183"/>
                  <a:pt x="4674497" y="3457477"/>
                </a:cubicBezTo>
                <a:cubicBezTo>
                  <a:pt x="4680615" y="3448771"/>
                  <a:pt x="4684581" y="3441738"/>
                  <a:pt x="4686395" y="3436381"/>
                </a:cubicBezTo>
                <a:cubicBezTo>
                  <a:pt x="4688209" y="3431023"/>
                  <a:pt x="4689116" y="3427451"/>
                  <a:pt x="4689116" y="3425665"/>
                </a:cubicBezTo>
                <a:cubicBezTo>
                  <a:pt x="4689116" y="3419414"/>
                  <a:pt x="4683647" y="3416289"/>
                  <a:pt x="4672707" y="3416289"/>
                </a:cubicBezTo>
                <a:cubicBezTo>
                  <a:pt x="4666680" y="3416289"/>
                  <a:pt x="4662885" y="3416847"/>
                  <a:pt x="4661322" y="3417963"/>
                </a:cubicBezTo>
                <a:cubicBezTo>
                  <a:pt x="4659759" y="3419079"/>
                  <a:pt x="4658085" y="3421870"/>
                  <a:pt x="4656299" y="3426335"/>
                </a:cubicBezTo>
                <a:cubicBezTo>
                  <a:pt x="4640306" y="3463839"/>
                  <a:pt x="4611061" y="3482592"/>
                  <a:pt x="4568565" y="3482592"/>
                </a:cubicBezTo>
                <a:cubicBezTo>
                  <a:pt x="4504941" y="3482592"/>
                  <a:pt x="4473129" y="3438501"/>
                  <a:pt x="4473129" y="3350321"/>
                </a:cubicBezTo>
                <a:cubicBezTo>
                  <a:pt x="4473129" y="3338935"/>
                  <a:pt x="4473352" y="3329448"/>
                  <a:pt x="4473799" y="3321857"/>
                </a:cubicBezTo>
                <a:cubicBezTo>
                  <a:pt x="4474245" y="3314267"/>
                  <a:pt x="4475975" y="3303496"/>
                  <a:pt x="4478989" y="3289543"/>
                </a:cubicBezTo>
                <a:cubicBezTo>
                  <a:pt x="4482003" y="3275590"/>
                  <a:pt x="4486356" y="3264428"/>
                  <a:pt x="4492048" y="3256057"/>
                </a:cubicBezTo>
                <a:cubicBezTo>
                  <a:pt x="4497741" y="3247685"/>
                  <a:pt x="4506503" y="3240039"/>
                  <a:pt x="4518336" y="3233119"/>
                </a:cubicBezTo>
                <a:cubicBezTo>
                  <a:pt x="4530167" y="3226198"/>
                  <a:pt x="4544566" y="3222738"/>
                  <a:pt x="4561533" y="3222738"/>
                </a:cubicBezTo>
                <a:cubicBezTo>
                  <a:pt x="4579570" y="3222738"/>
                  <a:pt x="4594564" y="3224077"/>
                  <a:pt x="4606514" y="3226756"/>
                </a:cubicBezTo>
                <a:cubicBezTo>
                  <a:pt x="4597065" y="3235239"/>
                  <a:pt x="4592340" y="3245843"/>
                  <a:pt x="4592340" y="3258568"/>
                </a:cubicBezTo>
                <a:cubicBezTo>
                  <a:pt x="4592340" y="3272186"/>
                  <a:pt x="4596950" y="3282790"/>
                  <a:pt x="4606169" y="3290380"/>
                </a:cubicBezTo>
                <a:cubicBezTo>
                  <a:pt x="4615388" y="3297970"/>
                  <a:pt x="4625415" y="3301766"/>
                  <a:pt x="4636249" y="3301766"/>
                </a:cubicBezTo>
                <a:cubicBezTo>
                  <a:pt x="4647799" y="3301766"/>
                  <a:pt x="4657990" y="3297970"/>
                  <a:pt x="4666824" y="3290380"/>
                </a:cubicBezTo>
                <a:cubicBezTo>
                  <a:pt x="4675657" y="3282790"/>
                  <a:pt x="4680074" y="3272186"/>
                  <a:pt x="4680074" y="3258568"/>
                </a:cubicBezTo>
                <a:cubicBezTo>
                  <a:pt x="4680074" y="3216375"/>
                  <a:pt x="4639668" y="3195279"/>
                  <a:pt x="4558854" y="3195279"/>
                </a:cubicBezTo>
                <a:close/>
                <a:moveTo>
                  <a:pt x="4149793" y="3195279"/>
                </a:moveTo>
                <a:cubicBezTo>
                  <a:pt x="4068264" y="3195502"/>
                  <a:pt x="4027500" y="3216599"/>
                  <a:pt x="4027500" y="3258568"/>
                </a:cubicBezTo>
                <a:cubicBezTo>
                  <a:pt x="4027500" y="3272186"/>
                  <a:pt x="4031824" y="3282790"/>
                  <a:pt x="4040471" y="3290380"/>
                </a:cubicBezTo>
                <a:cubicBezTo>
                  <a:pt x="4049118" y="3297970"/>
                  <a:pt x="4058522" y="3301766"/>
                  <a:pt x="4068683" y="3301766"/>
                </a:cubicBezTo>
                <a:cubicBezTo>
                  <a:pt x="4081192" y="3301766"/>
                  <a:pt x="4092077" y="3297970"/>
                  <a:pt x="4101340" y="3290380"/>
                </a:cubicBezTo>
                <a:cubicBezTo>
                  <a:pt x="4110603" y="3282790"/>
                  <a:pt x="4115234" y="3272186"/>
                  <a:pt x="4115234" y="3258568"/>
                </a:cubicBezTo>
                <a:cubicBezTo>
                  <a:pt x="4115234" y="3242941"/>
                  <a:pt x="4109648" y="3231668"/>
                  <a:pt x="4098476" y="3224747"/>
                </a:cubicBezTo>
                <a:cubicBezTo>
                  <a:pt x="4113851" y="3221622"/>
                  <a:pt x="4130584" y="3220059"/>
                  <a:pt x="4148674" y="3220059"/>
                </a:cubicBezTo>
                <a:cubicBezTo>
                  <a:pt x="4197372" y="3220059"/>
                  <a:pt x="4221721" y="3247071"/>
                  <a:pt x="4221721" y="3301096"/>
                </a:cubicBezTo>
                <a:lnTo>
                  <a:pt x="4221721" y="3324201"/>
                </a:lnTo>
                <a:cubicBezTo>
                  <a:pt x="4074158" y="3330675"/>
                  <a:pt x="4000376" y="3366617"/>
                  <a:pt x="4000376" y="3432027"/>
                </a:cubicBezTo>
                <a:cubicBezTo>
                  <a:pt x="4000376" y="3447654"/>
                  <a:pt x="4004832" y="3460937"/>
                  <a:pt x="4013745" y="3471876"/>
                </a:cubicBezTo>
                <a:cubicBezTo>
                  <a:pt x="4022657" y="3482815"/>
                  <a:pt x="4034503" y="3490907"/>
                  <a:pt x="4049282" y="3496154"/>
                </a:cubicBezTo>
                <a:cubicBezTo>
                  <a:pt x="4064061" y="3501400"/>
                  <a:pt x="4078446" y="3505028"/>
                  <a:pt x="4092435" y="3507037"/>
                </a:cubicBezTo>
                <a:cubicBezTo>
                  <a:pt x="4106424" y="3509046"/>
                  <a:pt x="4120301" y="3510051"/>
                  <a:pt x="4134065" y="3510051"/>
                </a:cubicBezTo>
                <a:cubicBezTo>
                  <a:pt x="4181201" y="3510051"/>
                  <a:pt x="4214326" y="3491075"/>
                  <a:pt x="4233441" y="3453124"/>
                </a:cubicBezTo>
                <a:cubicBezTo>
                  <a:pt x="4233441" y="3460491"/>
                  <a:pt x="4233888" y="3466351"/>
                  <a:pt x="4234780" y="3470704"/>
                </a:cubicBezTo>
                <a:cubicBezTo>
                  <a:pt x="4235674" y="3475057"/>
                  <a:pt x="4238073" y="3480415"/>
                  <a:pt x="4241980" y="3486778"/>
                </a:cubicBezTo>
                <a:cubicBezTo>
                  <a:pt x="4245887" y="3493140"/>
                  <a:pt x="4253086" y="3497940"/>
                  <a:pt x="4263579" y="3501177"/>
                </a:cubicBezTo>
                <a:cubicBezTo>
                  <a:pt x="4274071" y="3504414"/>
                  <a:pt x="4287800" y="3506032"/>
                  <a:pt x="4304767" y="3506032"/>
                </a:cubicBezTo>
                <a:lnTo>
                  <a:pt x="4337584" y="3506032"/>
                </a:lnTo>
                <a:cubicBezTo>
                  <a:pt x="4345843" y="3506032"/>
                  <a:pt x="4351592" y="3505139"/>
                  <a:pt x="4354829" y="3503353"/>
                </a:cubicBezTo>
                <a:cubicBezTo>
                  <a:pt x="4358066" y="3501567"/>
                  <a:pt x="4359684" y="3496991"/>
                  <a:pt x="4359684" y="3489624"/>
                </a:cubicBezTo>
                <a:cubicBezTo>
                  <a:pt x="4359684" y="3484489"/>
                  <a:pt x="4358624" y="3480806"/>
                  <a:pt x="4356504" y="3478573"/>
                </a:cubicBezTo>
                <a:cubicBezTo>
                  <a:pt x="4354382" y="3476341"/>
                  <a:pt x="4352429" y="3475001"/>
                  <a:pt x="4350643" y="3474555"/>
                </a:cubicBezTo>
                <a:cubicBezTo>
                  <a:pt x="4348857" y="3474109"/>
                  <a:pt x="4345955" y="3473885"/>
                  <a:pt x="4341937" y="3473885"/>
                </a:cubicBezTo>
                <a:cubicBezTo>
                  <a:pt x="4328542" y="3473885"/>
                  <a:pt x="4318664" y="3472602"/>
                  <a:pt x="4312301" y="3470034"/>
                </a:cubicBezTo>
                <a:cubicBezTo>
                  <a:pt x="4305939" y="3467467"/>
                  <a:pt x="4302312" y="3464844"/>
                  <a:pt x="4301418" y="3462165"/>
                </a:cubicBezTo>
                <a:cubicBezTo>
                  <a:pt x="4300525" y="3459486"/>
                  <a:pt x="4300079" y="3454910"/>
                  <a:pt x="4300079" y="3448436"/>
                </a:cubicBezTo>
                <a:lnTo>
                  <a:pt x="4300079" y="3301096"/>
                </a:lnTo>
                <a:cubicBezTo>
                  <a:pt x="4300079" y="3268949"/>
                  <a:pt x="4287305" y="3243276"/>
                  <a:pt x="4261758" y="3224077"/>
                </a:cubicBezTo>
                <a:cubicBezTo>
                  <a:pt x="4236211" y="3204879"/>
                  <a:pt x="4198889" y="3195279"/>
                  <a:pt x="4149793" y="3195279"/>
                </a:cubicBezTo>
                <a:close/>
                <a:moveTo>
                  <a:pt x="2873444" y="3195279"/>
                </a:moveTo>
                <a:cubicBezTo>
                  <a:pt x="2791915" y="3195502"/>
                  <a:pt x="2751151" y="3216599"/>
                  <a:pt x="2751151" y="3258568"/>
                </a:cubicBezTo>
                <a:cubicBezTo>
                  <a:pt x="2751151" y="3272186"/>
                  <a:pt x="2755474" y="3282790"/>
                  <a:pt x="2764121" y="3290380"/>
                </a:cubicBezTo>
                <a:cubicBezTo>
                  <a:pt x="2772768" y="3297970"/>
                  <a:pt x="2782173" y="3301766"/>
                  <a:pt x="2792333" y="3301766"/>
                </a:cubicBezTo>
                <a:cubicBezTo>
                  <a:pt x="2804842" y="3301766"/>
                  <a:pt x="2815728" y="3297970"/>
                  <a:pt x="2824990" y="3290380"/>
                </a:cubicBezTo>
                <a:cubicBezTo>
                  <a:pt x="2834253" y="3282790"/>
                  <a:pt x="2838885" y="3272186"/>
                  <a:pt x="2838885" y="3258568"/>
                </a:cubicBezTo>
                <a:cubicBezTo>
                  <a:pt x="2838885" y="3242941"/>
                  <a:pt x="2833298" y="3231668"/>
                  <a:pt x="2822125" y="3224747"/>
                </a:cubicBezTo>
                <a:cubicBezTo>
                  <a:pt x="2837501" y="3221622"/>
                  <a:pt x="2854234" y="3220059"/>
                  <a:pt x="2872324" y="3220059"/>
                </a:cubicBezTo>
                <a:cubicBezTo>
                  <a:pt x="2921022" y="3220059"/>
                  <a:pt x="2945371" y="3247071"/>
                  <a:pt x="2945371" y="3301096"/>
                </a:cubicBezTo>
                <a:lnTo>
                  <a:pt x="2945371" y="3324201"/>
                </a:lnTo>
                <a:cubicBezTo>
                  <a:pt x="2797808" y="3330675"/>
                  <a:pt x="2724026" y="3366617"/>
                  <a:pt x="2724026" y="3432027"/>
                </a:cubicBezTo>
                <a:cubicBezTo>
                  <a:pt x="2724026" y="3447654"/>
                  <a:pt x="2728483" y="3460937"/>
                  <a:pt x="2737395" y="3471876"/>
                </a:cubicBezTo>
                <a:cubicBezTo>
                  <a:pt x="2746307" y="3482815"/>
                  <a:pt x="2758153" y="3490907"/>
                  <a:pt x="2772932" y="3496154"/>
                </a:cubicBezTo>
                <a:cubicBezTo>
                  <a:pt x="2787711" y="3501400"/>
                  <a:pt x="2802096" y="3505028"/>
                  <a:pt x="2816085" y="3507037"/>
                </a:cubicBezTo>
                <a:cubicBezTo>
                  <a:pt x="2830074" y="3509046"/>
                  <a:pt x="2843951" y="3510051"/>
                  <a:pt x="2857716" y="3510051"/>
                </a:cubicBezTo>
                <a:cubicBezTo>
                  <a:pt x="2904851" y="3510051"/>
                  <a:pt x="2937976" y="3491075"/>
                  <a:pt x="2957091" y="3453124"/>
                </a:cubicBezTo>
                <a:cubicBezTo>
                  <a:pt x="2957091" y="3460491"/>
                  <a:pt x="2957538" y="3466351"/>
                  <a:pt x="2958431" y="3470704"/>
                </a:cubicBezTo>
                <a:cubicBezTo>
                  <a:pt x="2959324" y="3475057"/>
                  <a:pt x="2961724" y="3480415"/>
                  <a:pt x="2965630" y="3486778"/>
                </a:cubicBezTo>
                <a:cubicBezTo>
                  <a:pt x="2969537" y="3493140"/>
                  <a:pt x="2976736" y="3497940"/>
                  <a:pt x="2987229" y="3501177"/>
                </a:cubicBezTo>
                <a:cubicBezTo>
                  <a:pt x="2997722" y="3504414"/>
                  <a:pt x="3011451" y="3506032"/>
                  <a:pt x="3028417" y="3506032"/>
                </a:cubicBezTo>
                <a:lnTo>
                  <a:pt x="3061234" y="3506032"/>
                </a:lnTo>
                <a:cubicBezTo>
                  <a:pt x="3069494" y="3506032"/>
                  <a:pt x="3075242" y="3505139"/>
                  <a:pt x="3078479" y="3503353"/>
                </a:cubicBezTo>
                <a:cubicBezTo>
                  <a:pt x="3081716" y="3501567"/>
                  <a:pt x="3083335" y="3496991"/>
                  <a:pt x="3083335" y="3489624"/>
                </a:cubicBezTo>
                <a:cubicBezTo>
                  <a:pt x="3083335" y="3484489"/>
                  <a:pt x="3082274" y="3480806"/>
                  <a:pt x="3080154" y="3478573"/>
                </a:cubicBezTo>
                <a:cubicBezTo>
                  <a:pt x="3078033" y="3476341"/>
                  <a:pt x="3076079" y="3475001"/>
                  <a:pt x="3074293" y="3474555"/>
                </a:cubicBezTo>
                <a:cubicBezTo>
                  <a:pt x="3072508" y="3474109"/>
                  <a:pt x="3069605" y="3473885"/>
                  <a:pt x="3065587" y="3473885"/>
                </a:cubicBezTo>
                <a:cubicBezTo>
                  <a:pt x="3052193" y="3473885"/>
                  <a:pt x="3042314" y="3472602"/>
                  <a:pt x="3035952" y="3470034"/>
                </a:cubicBezTo>
                <a:cubicBezTo>
                  <a:pt x="3029589" y="3467467"/>
                  <a:pt x="3025962" y="3464844"/>
                  <a:pt x="3025069" y="3462165"/>
                </a:cubicBezTo>
                <a:cubicBezTo>
                  <a:pt x="3024176" y="3459486"/>
                  <a:pt x="3023729" y="3454910"/>
                  <a:pt x="3023729" y="3448436"/>
                </a:cubicBezTo>
                <a:lnTo>
                  <a:pt x="3023729" y="3301096"/>
                </a:lnTo>
                <a:cubicBezTo>
                  <a:pt x="3023729" y="3268949"/>
                  <a:pt x="3010956" y="3243276"/>
                  <a:pt x="2985408" y="3224077"/>
                </a:cubicBezTo>
                <a:cubicBezTo>
                  <a:pt x="2959861" y="3204879"/>
                  <a:pt x="2922540" y="3195279"/>
                  <a:pt x="2873444" y="3195279"/>
                </a:cubicBezTo>
                <a:close/>
                <a:moveTo>
                  <a:pt x="2168593" y="3195279"/>
                </a:moveTo>
                <a:cubicBezTo>
                  <a:pt x="2087065" y="3195502"/>
                  <a:pt x="2046300" y="3216599"/>
                  <a:pt x="2046300" y="3258568"/>
                </a:cubicBezTo>
                <a:cubicBezTo>
                  <a:pt x="2046300" y="3272186"/>
                  <a:pt x="2050624" y="3282790"/>
                  <a:pt x="2059271" y="3290380"/>
                </a:cubicBezTo>
                <a:cubicBezTo>
                  <a:pt x="2067918" y="3297970"/>
                  <a:pt x="2077323" y="3301766"/>
                  <a:pt x="2087484" y="3301766"/>
                </a:cubicBezTo>
                <a:cubicBezTo>
                  <a:pt x="2099992" y="3301766"/>
                  <a:pt x="2110877" y="3297970"/>
                  <a:pt x="2120141" y="3290380"/>
                </a:cubicBezTo>
                <a:cubicBezTo>
                  <a:pt x="2129403" y="3282790"/>
                  <a:pt x="2134034" y="3272186"/>
                  <a:pt x="2134034" y="3258568"/>
                </a:cubicBezTo>
                <a:cubicBezTo>
                  <a:pt x="2134034" y="3242941"/>
                  <a:pt x="2128448" y="3231668"/>
                  <a:pt x="2117275" y="3224747"/>
                </a:cubicBezTo>
                <a:cubicBezTo>
                  <a:pt x="2132651" y="3221622"/>
                  <a:pt x="2149384" y="3220059"/>
                  <a:pt x="2167474" y="3220059"/>
                </a:cubicBezTo>
                <a:cubicBezTo>
                  <a:pt x="2216172" y="3220059"/>
                  <a:pt x="2240521" y="3247071"/>
                  <a:pt x="2240521" y="3301096"/>
                </a:cubicBezTo>
                <a:lnTo>
                  <a:pt x="2240521" y="3324201"/>
                </a:lnTo>
                <a:cubicBezTo>
                  <a:pt x="2092958" y="3330675"/>
                  <a:pt x="2019176" y="3366617"/>
                  <a:pt x="2019176" y="3432027"/>
                </a:cubicBezTo>
                <a:cubicBezTo>
                  <a:pt x="2019176" y="3447654"/>
                  <a:pt x="2023633" y="3460937"/>
                  <a:pt x="2032545" y="3471876"/>
                </a:cubicBezTo>
                <a:cubicBezTo>
                  <a:pt x="2041457" y="3482815"/>
                  <a:pt x="2053303" y="3490907"/>
                  <a:pt x="2068082" y="3496154"/>
                </a:cubicBezTo>
                <a:cubicBezTo>
                  <a:pt x="2082861" y="3501400"/>
                  <a:pt x="2097246" y="3505028"/>
                  <a:pt x="2111235" y="3507037"/>
                </a:cubicBezTo>
                <a:cubicBezTo>
                  <a:pt x="2125224" y="3509046"/>
                  <a:pt x="2139101" y="3510051"/>
                  <a:pt x="2152866" y="3510051"/>
                </a:cubicBezTo>
                <a:cubicBezTo>
                  <a:pt x="2200001" y="3510051"/>
                  <a:pt x="2233126" y="3491075"/>
                  <a:pt x="2252242" y="3453124"/>
                </a:cubicBezTo>
                <a:cubicBezTo>
                  <a:pt x="2252242" y="3460491"/>
                  <a:pt x="2252688" y="3466351"/>
                  <a:pt x="2253581" y="3470704"/>
                </a:cubicBezTo>
                <a:cubicBezTo>
                  <a:pt x="2254474" y="3475057"/>
                  <a:pt x="2256874" y="3480415"/>
                  <a:pt x="2260781" y="3486778"/>
                </a:cubicBezTo>
                <a:cubicBezTo>
                  <a:pt x="2264687" y="3493140"/>
                  <a:pt x="2271887" y="3497940"/>
                  <a:pt x="2282379" y="3501177"/>
                </a:cubicBezTo>
                <a:cubicBezTo>
                  <a:pt x="2292872" y="3504414"/>
                  <a:pt x="2306601" y="3506032"/>
                  <a:pt x="2323567" y="3506032"/>
                </a:cubicBezTo>
                <a:lnTo>
                  <a:pt x="2356384" y="3506032"/>
                </a:lnTo>
                <a:cubicBezTo>
                  <a:pt x="2364644" y="3506032"/>
                  <a:pt x="2370392" y="3505139"/>
                  <a:pt x="2373629" y="3503353"/>
                </a:cubicBezTo>
                <a:cubicBezTo>
                  <a:pt x="2376866" y="3501567"/>
                  <a:pt x="2378485" y="3496991"/>
                  <a:pt x="2378485" y="3489624"/>
                </a:cubicBezTo>
                <a:cubicBezTo>
                  <a:pt x="2378485" y="3484489"/>
                  <a:pt x="2377425" y="3480806"/>
                  <a:pt x="2375303" y="3478573"/>
                </a:cubicBezTo>
                <a:cubicBezTo>
                  <a:pt x="2373183" y="3476341"/>
                  <a:pt x="2371229" y="3475001"/>
                  <a:pt x="2369443" y="3474555"/>
                </a:cubicBezTo>
                <a:cubicBezTo>
                  <a:pt x="2367657" y="3474109"/>
                  <a:pt x="2364756" y="3473885"/>
                  <a:pt x="2360737" y="3473885"/>
                </a:cubicBezTo>
                <a:cubicBezTo>
                  <a:pt x="2347343" y="3473885"/>
                  <a:pt x="2337464" y="3472602"/>
                  <a:pt x="2331102" y="3470034"/>
                </a:cubicBezTo>
                <a:cubicBezTo>
                  <a:pt x="2324739" y="3467467"/>
                  <a:pt x="2321111" y="3464844"/>
                  <a:pt x="2320219" y="3462165"/>
                </a:cubicBezTo>
                <a:cubicBezTo>
                  <a:pt x="2319326" y="3459486"/>
                  <a:pt x="2318879" y="3454910"/>
                  <a:pt x="2318879" y="3448436"/>
                </a:cubicBezTo>
                <a:lnTo>
                  <a:pt x="2318879" y="3301096"/>
                </a:lnTo>
                <a:cubicBezTo>
                  <a:pt x="2318879" y="3268949"/>
                  <a:pt x="2306105" y="3243276"/>
                  <a:pt x="2280558" y="3224077"/>
                </a:cubicBezTo>
                <a:cubicBezTo>
                  <a:pt x="2255011" y="3204879"/>
                  <a:pt x="2217690" y="3195279"/>
                  <a:pt x="2168593" y="3195279"/>
                </a:cubicBezTo>
                <a:close/>
                <a:moveTo>
                  <a:pt x="7790842" y="3070710"/>
                </a:moveTo>
                <a:cubicBezTo>
                  <a:pt x="7790396" y="3107545"/>
                  <a:pt x="7781243" y="3139580"/>
                  <a:pt x="7763384" y="3166816"/>
                </a:cubicBezTo>
                <a:cubicBezTo>
                  <a:pt x="7745524" y="3194051"/>
                  <a:pt x="7720632" y="3208116"/>
                  <a:pt x="7688709" y="3209008"/>
                </a:cubicBezTo>
                <a:lnTo>
                  <a:pt x="7688709" y="3233788"/>
                </a:lnTo>
                <a:lnTo>
                  <a:pt x="7744631" y="3233788"/>
                </a:lnTo>
                <a:lnTo>
                  <a:pt x="7744631" y="3421647"/>
                </a:lnTo>
                <a:cubicBezTo>
                  <a:pt x="7744631" y="3480583"/>
                  <a:pt x="7780866" y="3510051"/>
                  <a:pt x="7853336" y="3510051"/>
                </a:cubicBezTo>
                <a:cubicBezTo>
                  <a:pt x="7878723" y="3510051"/>
                  <a:pt x="7898820" y="3501623"/>
                  <a:pt x="7913628" y="3484768"/>
                </a:cubicBezTo>
                <a:cubicBezTo>
                  <a:pt x="7928434" y="3467914"/>
                  <a:pt x="7935838" y="3446650"/>
                  <a:pt x="7935838" y="3420977"/>
                </a:cubicBezTo>
                <a:lnTo>
                  <a:pt x="7935838" y="3384812"/>
                </a:lnTo>
                <a:lnTo>
                  <a:pt x="7903692" y="3384812"/>
                </a:lnTo>
                <a:lnTo>
                  <a:pt x="7903692" y="3419637"/>
                </a:lnTo>
                <a:cubicBezTo>
                  <a:pt x="7903692" y="3441069"/>
                  <a:pt x="7899578" y="3456919"/>
                  <a:pt x="7891354" y="3467188"/>
                </a:cubicBezTo>
                <a:cubicBezTo>
                  <a:pt x="7883128" y="3477457"/>
                  <a:pt x="7873570" y="3482592"/>
                  <a:pt x="7862676" y="3482592"/>
                </a:cubicBezTo>
                <a:cubicBezTo>
                  <a:pt x="7836218" y="3482592"/>
                  <a:pt x="7822989" y="3462723"/>
                  <a:pt x="7822989" y="3422986"/>
                </a:cubicBezTo>
                <a:lnTo>
                  <a:pt x="7822989" y="3233788"/>
                </a:lnTo>
                <a:lnTo>
                  <a:pt x="7923114" y="3233788"/>
                </a:lnTo>
                <a:lnTo>
                  <a:pt x="7923114" y="3201641"/>
                </a:lnTo>
                <a:lnTo>
                  <a:pt x="7822989" y="3201641"/>
                </a:lnTo>
                <a:lnTo>
                  <a:pt x="7822989" y="3070710"/>
                </a:lnTo>
                <a:close/>
                <a:moveTo>
                  <a:pt x="3466493" y="3070710"/>
                </a:moveTo>
                <a:cubicBezTo>
                  <a:pt x="3466047" y="3107545"/>
                  <a:pt x="3456894" y="3139580"/>
                  <a:pt x="3439034" y="3166816"/>
                </a:cubicBezTo>
                <a:cubicBezTo>
                  <a:pt x="3421174" y="3194051"/>
                  <a:pt x="3396283" y="3208116"/>
                  <a:pt x="3364359" y="3209008"/>
                </a:cubicBezTo>
                <a:lnTo>
                  <a:pt x="3364359" y="3233788"/>
                </a:lnTo>
                <a:lnTo>
                  <a:pt x="3420282" y="3233788"/>
                </a:lnTo>
                <a:lnTo>
                  <a:pt x="3420282" y="3421647"/>
                </a:lnTo>
                <a:cubicBezTo>
                  <a:pt x="3420282" y="3480583"/>
                  <a:pt x="3456517" y="3510051"/>
                  <a:pt x="3528986" y="3510051"/>
                </a:cubicBezTo>
                <a:cubicBezTo>
                  <a:pt x="3554373" y="3510051"/>
                  <a:pt x="3574470" y="3501623"/>
                  <a:pt x="3589277" y="3484768"/>
                </a:cubicBezTo>
                <a:cubicBezTo>
                  <a:pt x="3604085" y="3467914"/>
                  <a:pt x="3611488" y="3446650"/>
                  <a:pt x="3611488" y="3420977"/>
                </a:cubicBezTo>
                <a:lnTo>
                  <a:pt x="3611488" y="3384812"/>
                </a:lnTo>
                <a:lnTo>
                  <a:pt x="3579341" y="3384812"/>
                </a:lnTo>
                <a:lnTo>
                  <a:pt x="3579341" y="3419637"/>
                </a:lnTo>
                <a:cubicBezTo>
                  <a:pt x="3579341" y="3441069"/>
                  <a:pt x="3575229" y="3456919"/>
                  <a:pt x="3567004" y="3467188"/>
                </a:cubicBezTo>
                <a:cubicBezTo>
                  <a:pt x="3558779" y="3477457"/>
                  <a:pt x="3549219" y="3482592"/>
                  <a:pt x="3538326" y="3482592"/>
                </a:cubicBezTo>
                <a:cubicBezTo>
                  <a:pt x="3511868" y="3482592"/>
                  <a:pt x="3498640" y="3462723"/>
                  <a:pt x="3498640" y="3422986"/>
                </a:cubicBezTo>
                <a:lnTo>
                  <a:pt x="3498640" y="3233788"/>
                </a:lnTo>
                <a:lnTo>
                  <a:pt x="3598763" y="3233788"/>
                </a:lnTo>
                <a:lnTo>
                  <a:pt x="3598763" y="3201641"/>
                </a:lnTo>
                <a:lnTo>
                  <a:pt x="3498640" y="3201641"/>
                </a:lnTo>
                <a:lnTo>
                  <a:pt x="3498640" y="3070710"/>
                </a:lnTo>
                <a:close/>
                <a:moveTo>
                  <a:pt x="7174917" y="3051958"/>
                </a:moveTo>
                <a:cubicBezTo>
                  <a:pt x="7167774" y="3051958"/>
                  <a:pt x="7160518" y="3054525"/>
                  <a:pt x="7153151" y="3059659"/>
                </a:cubicBezTo>
                <a:cubicBezTo>
                  <a:pt x="7147570" y="3063231"/>
                  <a:pt x="7118214" y="3089686"/>
                  <a:pt x="7065082" y="3139022"/>
                </a:cubicBezTo>
                <a:lnTo>
                  <a:pt x="7082495" y="3167151"/>
                </a:lnTo>
                <a:cubicBezTo>
                  <a:pt x="7092318" y="3163579"/>
                  <a:pt x="7105712" y="3159002"/>
                  <a:pt x="7122679" y="3153421"/>
                </a:cubicBezTo>
                <a:cubicBezTo>
                  <a:pt x="7163979" y="3139357"/>
                  <a:pt x="7189651" y="3129311"/>
                  <a:pt x="7199697" y="3123283"/>
                </a:cubicBezTo>
                <a:cubicBezTo>
                  <a:pt x="7209743" y="3117256"/>
                  <a:pt x="7214766" y="3107880"/>
                  <a:pt x="7214766" y="3095155"/>
                </a:cubicBezTo>
                <a:cubicBezTo>
                  <a:pt x="7214766" y="3084216"/>
                  <a:pt x="7210859" y="3074282"/>
                  <a:pt x="7203046" y="3065352"/>
                </a:cubicBezTo>
                <a:cubicBezTo>
                  <a:pt x="7195232" y="3056422"/>
                  <a:pt x="7185856" y="3051958"/>
                  <a:pt x="7174917" y="3051958"/>
                </a:cubicBezTo>
                <a:close/>
                <a:moveTo>
                  <a:pt x="5514926" y="3051958"/>
                </a:moveTo>
                <a:cubicBezTo>
                  <a:pt x="5507782" y="3052181"/>
                  <a:pt x="5500973" y="3054525"/>
                  <a:pt x="5494499" y="3058990"/>
                </a:cubicBezTo>
                <a:cubicBezTo>
                  <a:pt x="5489141" y="3062562"/>
                  <a:pt x="5459450" y="3089239"/>
                  <a:pt x="5405425" y="3139022"/>
                </a:cubicBezTo>
                <a:lnTo>
                  <a:pt x="5422503" y="3167151"/>
                </a:lnTo>
                <a:cubicBezTo>
                  <a:pt x="5433442" y="3163579"/>
                  <a:pt x="5447841" y="3158556"/>
                  <a:pt x="5465701" y="3152082"/>
                </a:cubicBezTo>
                <a:cubicBezTo>
                  <a:pt x="5506777" y="3138464"/>
                  <a:pt x="5532004" y="3128753"/>
                  <a:pt x="5541380" y="3122949"/>
                </a:cubicBezTo>
                <a:cubicBezTo>
                  <a:pt x="5550756" y="3117144"/>
                  <a:pt x="5555444" y="3107880"/>
                  <a:pt x="5555444" y="3095155"/>
                </a:cubicBezTo>
                <a:cubicBezTo>
                  <a:pt x="5555444" y="3084216"/>
                  <a:pt x="5551426" y="3074282"/>
                  <a:pt x="5543389" y="3065352"/>
                </a:cubicBezTo>
                <a:cubicBezTo>
                  <a:pt x="5535352" y="3056422"/>
                  <a:pt x="5525865" y="3051958"/>
                  <a:pt x="5514926" y="3051958"/>
                </a:cubicBezTo>
                <a:close/>
                <a:moveTo>
                  <a:pt x="6894228" y="3030191"/>
                </a:moveTo>
                <a:lnTo>
                  <a:pt x="6772672" y="3035549"/>
                </a:lnTo>
                <a:lnTo>
                  <a:pt x="6772672" y="3067696"/>
                </a:lnTo>
                <a:cubicBezTo>
                  <a:pt x="6794773" y="3067696"/>
                  <a:pt x="6808224" y="3068980"/>
                  <a:pt x="6813023" y="3071547"/>
                </a:cubicBezTo>
                <a:cubicBezTo>
                  <a:pt x="6817823" y="3074114"/>
                  <a:pt x="6820223" y="3081760"/>
                  <a:pt x="6820223" y="3094485"/>
                </a:cubicBezTo>
                <a:lnTo>
                  <a:pt x="6820223" y="3473885"/>
                </a:lnTo>
                <a:lnTo>
                  <a:pt x="6772672" y="3473885"/>
                </a:lnTo>
                <a:lnTo>
                  <a:pt x="6772672" y="3506032"/>
                </a:lnTo>
                <a:cubicBezTo>
                  <a:pt x="6816651" y="3504693"/>
                  <a:pt x="6844779" y="3504023"/>
                  <a:pt x="6857058" y="3504023"/>
                </a:cubicBezTo>
                <a:cubicBezTo>
                  <a:pt x="6866657" y="3504023"/>
                  <a:pt x="6894786" y="3504693"/>
                  <a:pt x="6941443" y="3506032"/>
                </a:cubicBezTo>
                <a:lnTo>
                  <a:pt x="6941443" y="3473885"/>
                </a:lnTo>
                <a:lnTo>
                  <a:pt x="6894228" y="3473885"/>
                </a:lnTo>
                <a:close/>
                <a:moveTo>
                  <a:pt x="8409782" y="3029522"/>
                </a:moveTo>
                <a:cubicBezTo>
                  <a:pt x="8395264" y="3029522"/>
                  <a:pt x="8383095" y="3034768"/>
                  <a:pt x="8373276" y="3045260"/>
                </a:cubicBezTo>
                <a:cubicBezTo>
                  <a:pt x="8363457" y="3055753"/>
                  <a:pt x="8358547" y="3068310"/>
                  <a:pt x="8358547" y="3082932"/>
                </a:cubicBezTo>
                <a:cubicBezTo>
                  <a:pt x="8358547" y="3097555"/>
                  <a:pt x="8363457" y="3110112"/>
                  <a:pt x="8373276" y="3120605"/>
                </a:cubicBezTo>
                <a:cubicBezTo>
                  <a:pt x="8383095" y="3131097"/>
                  <a:pt x="8395264" y="3136343"/>
                  <a:pt x="8409782" y="3136343"/>
                </a:cubicBezTo>
                <a:cubicBezTo>
                  <a:pt x="8424292" y="3136343"/>
                  <a:pt x="8436850" y="3131097"/>
                  <a:pt x="8447454" y="3120605"/>
                </a:cubicBezTo>
                <a:cubicBezTo>
                  <a:pt x="8458058" y="3110112"/>
                  <a:pt x="8463360" y="3097555"/>
                  <a:pt x="8463360" y="3082932"/>
                </a:cubicBezTo>
                <a:cubicBezTo>
                  <a:pt x="8463360" y="3068310"/>
                  <a:pt x="8458114" y="3055753"/>
                  <a:pt x="8447621" y="3045260"/>
                </a:cubicBezTo>
                <a:cubicBezTo>
                  <a:pt x="8437128" y="3034768"/>
                  <a:pt x="8424516" y="3029522"/>
                  <a:pt x="8409782" y="3029522"/>
                </a:cubicBezTo>
                <a:close/>
                <a:moveTo>
                  <a:pt x="5171282" y="3029522"/>
                </a:moveTo>
                <a:cubicBezTo>
                  <a:pt x="5156764" y="3029522"/>
                  <a:pt x="5144595" y="3034768"/>
                  <a:pt x="5134777" y="3045260"/>
                </a:cubicBezTo>
                <a:cubicBezTo>
                  <a:pt x="5124957" y="3055753"/>
                  <a:pt x="5120048" y="3068310"/>
                  <a:pt x="5120048" y="3082932"/>
                </a:cubicBezTo>
                <a:cubicBezTo>
                  <a:pt x="5120048" y="3097555"/>
                  <a:pt x="5124957" y="3110112"/>
                  <a:pt x="5134777" y="3120605"/>
                </a:cubicBezTo>
                <a:cubicBezTo>
                  <a:pt x="5144595" y="3131097"/>
                  <a:pt x="5156764" y="3136343"/>
                  <a:pt x="5171282" y="3136343"/>
                </a:cubicBezTo>
                <a:cubicBezTo>
                  <a:pt x="5185793" y="3136343"/>
                  <a:pt x="5198350" y="3131097"/>
                  <a:pt x="5208954" y="3120605"/>
                </a:cubicBezTo>
                <a:cubicBezTo>
                  <a:pt x="5219558" y="3110112"/>
                  <a:pt x="5224860" y="3097555"/>
                  <a:pt x="5224860" y="3082932"/>
                </a:cubicBezTo>
                <a:cubicBezTo>
                  <a:pt x="5224860" y="3068310"/>
                  <a:pt x="5219614" y="3055753"/>
                  <a:pt x="5209121" y="3045260"/>
                </a:cubicBezTo>
                <a:cubicBezTo>
                  <a:pt x="5198629" y="3034768"/>
                  <a:pt x="5186016" y="3029522"/>
                  <a:pt x="5171282" y="3029522"/>
                </a:cubicBezTo>
                <a:close/>
                <a:moveTo>
                  <a:pt x="9384271" y="2516958"/>
                </a:moveTo>
                <a:lnTo>
                  <a:pt x="9384271" y="2581764"/>
                </a:lnTo>
                <a:cubicBezTo>
                  <a:pt x="9384271" y="2596910"/>
                  <a:pt x="9381187" y="2609939"/>
                  <a:pt x="9375018" y="2620852"/>
                </a:cubicBezTo>
                <a:cubicBezTo>
                  <a:pt x="9368849" y="2631764"/>
                  <a:pt x="9361003" y="2639504"/>
                  <a:pt x="9351481" y="2644070"/>
                </a:cubicBezTo>
                <a:cubicBezTo>
                  <a:pt x="9341958" y="2648636"/>
                  <a:pt x="9333570" y="2651865"/>
                  <a:pt x="9326318" y="2653757"/>
                </a:cubicBezTo>
                <a:cubicBezTo>
                  <a:pt x="9319067" y="2655650"/>
                  <a:pt x="9312519" y="2656596"/>
                  <a:pt x="9306677" y="2656596"/>
                </a:cubicBezTo>
                <a:cubicBezTo>
                  <a:pt x="9288493" y="2656596"/>
                  <a:pt x="9273048" y="2651382"/>
                  <a:pt x="9260343" y="2640954"/>
                </a:cubicBezTo>
                <a:cubicBezTo>
                  <a:pt x="9247637" y="2630526"/>
                  <a:pt x="9241284" y="2617769"/>
                  <a:pt x="9241284" y="2602683"/>
                </a:cubicBezTo>
                <a:cubicBezTo>
                  <a:pt x="9241284" y="2588618"/>
                  <a:pt x="9245312" y="2576173"/>
                  <a:pt x="9253368" y="2565345"/>
                </a:cubicBezTo>
                <a:cubicBezTo>
                  <a:pt x="9261424" y="2554518"/>
                  <a:pt x="9270710" y="2546370"/>
                  <a:pt x="9281227" y="2540900"/>
                </a:cubicBezTo>
                <a:cubicBezTo>
                  <a:pt x="9291744" y="2535431"/>
                  <a:pt x="9304554" y="2530743"/>
                  <a:pt x="9319658" y="2526836"/>
                </a:cubicBezTo>
                <a:cubicBezTo>
                  <a:pt x="9334761" y="2522929"/>
                  <a:pt x="9346789" y="2520418"/>
                  <a:pt x="9355740" y="2519302"/>
                </a:cubicBezTo>
                <a:cubicBezTo>
                  <a:pt x="9364690" y="2518186"/>
                  <a:pt x="9374200" y="2517404"/>
                  <a:pt x="9384271" y="2516958"/>
                </a:cubicBezTo>
                <a:close/>
                <a:moveTo>
                  <a:pt x="6583921" y="2516958"/>
                </a:moveTo>
                <a:lnTo>
                  <a:pt x="6583921" y="2581764"/>
                </a:lnTo>
                <a:cubicBezTo>
                  <a:pt x="6583921" y="2596910"/>
                  <a:pt x="6580836" y="2609939"/>
                  <a:pt x="6574667" y="2620852"/>
                </a:cubicBezTo>
                <a:cubicBezTo>
                  <a:pt x="6568499" y="2631764"/>
                  <a:pt x="6560653" y="2639504"/>
                  <a:pt x="6551130" y="2644070"/>
                </a:cubicBezTo>
                <a:cubicBezTo>
                  <a:pt x="6541608" y="2648636"/>
                  <a:pt x="6533221" y="2651865"/>
                  <a:pt x="6525969" y="2653757"/>
                </a:cubicBezTo>
                <a:cubicBezTo>
                  <a:pt x="6518717" y="2655650"/>
                  <a:pt x="6512169" y="2656596"/>
                  <a:pt x="6506327" y="2656596"/>
                </a:cubicBezTo>
                <a:cubicBezTo>
                  <a:pt x="6488143" y="2656596"/>
                  <a:pt x="6472699" y="2651382"/>
                  <a:pt x="6459992" y="2640954"/>
                </a:cubicBezTo>
                <a:cubicBezTo>
                  <a:pt x="6447287" y="2630526"/>
                  <a:pt x="6440934" y="2617769"/>
                  <a:pt x="6440934" y="2602683"/>
                </a:cubicBezTo>
                <a:cubicBezTo>
                  <a:pt x="6440934" y="2588618"/>
                  <a:pt x="6444963" y="2576173"/>
                  <a:pt x="6453018" y="2565345"/>
                </a:cubicBezTo>
                <a:cubicBezTo>
                  <a:pt x="6461074" y="2554518"/>
                  <a:pt x="6470360" y="2546370"/>
                  <a:pt x="6480877" y="2540900"/>
                </a:cubicBezTo>
                <a:cubicBezTo>
                  <a:pt x="6491394" y="2535431"/>
                  <a:pt x="6504204" y="2530743"/>
                  <a:pt x="6519308" y="2526836"/>
                </a:cubicBezTo>
                <a:cubicBezTo>
                  <a:pt x="6534412" y="2522929"/>
                  <a:pt x="6546439" y="2520418"/>
                  <a:pt x="6555390" y="2519302"/>
                </a:cubicBezTo>
                <a:cubicBezTo>
                  <a:pt x="6564341" y="2518186"/>
                  <a:pt x="6573851" y="2517404"/>
                  <a:pt x="6583921" y="2516958"/>
                </a:cubicBezTo>
                <a:close/>
                <a:moveTo>
                  <a:pt x="8469462" y="2393393"/>
                </a:moveTo>
                <a:cubicBezTo>
                  <a:pt x="8502948" y="2393393"/>
                  <a:pt x="8530184" y="2407346"/>
                  <a:pt x="8551168" y="2435251"/>
                </a:cubicBezTo>
                <a:lnTo>
                  <a:pt x="8551168" y="2606701"/>
                </a:lnTo>
                <a:cubicBezTo>
                  <a:pt x="8527058" y="2639964"/>
                  <a:pt x="8497366" y="2656596"/>
                  <a:pt x="8462094" y="2656596"/>
                </a:cubicBezTo>
                <a:cubicBezTo>
                  <a:pt x="8448700" y="2656596"/>
                  <a:pt x="8436980" y="2654648"/>
                  <a:pt x="8426934" y="2650751"/>
                </a:cubicBezTo>
                <a:cubicBezTo>
                  <a:pt x="8416888" y="2646855"/>
                  <a:pt x="8408907" y="2640898"/>
                  <a:pt x="8402991" y="2632881"/>
                </a:cubicBezTo>
                <a:cubicBezTo>
                  <a:pt x="8397075" y="2624863"/>
                  <a:pt x="8392276" y="2617070"/>
                  <a:pt x="8388592" y="2609500"/>
                </a:cubicBezTo>
                <a:cubicBezTo>
                  <a:pt x="8384908" y="2601931"/>
                  <a:pt x="8382397" y="2592245"/>
                  <a:pt x="8381058" y="2580443"/>
                </a:cubicBezTo>
                <a:cubicBezTo>
                  <a:pt x="8379718" y="2568641"/>
                  <a:pt x="8378936" y="2559400"/>
                  <a:pt x="8378714" y="2552720"/>
                </a:cubicBezTo>
                <a:cubicBezTo>
                  <a:pt x="8378490" y="2546040"/>
                  <a:pt x="8378378" y="2537022"/>
                  <a:pt x="8378378" y="2525664"/>
                </a:cubicBezTo>
                <a:cubicBezTo>
                  <a:pt x="8378378" y="2479007"/>
                  <a:pt x="8384294" y="2446860"/>
                  <a:pt x="8396126" y="2429224"/>
                </a:cubicBezTo>
                <a:cubicBezTo>
                  <a:pt x="8412646" y="2405337"/>
                  <a:pt x="8437092" y="2393393"/>
                  <a:pt x="8469462" y="2393393"/>
                </a:cubicBezTo>
                <a:close/>
                <a:moveTo>
                  <a:pt x="7804200" y="2391384"/>
                </a:moveTo>
                <a:cubicBezTo>
                  <a:pt x="7837910" y="2391384"/>
                  <a:pt x="7862131" y="2402993"/>
                  <a:pt x="7876865" y="2426210"/>
                </a:cubicBezTo>
                <a:cubicBezTo>
                  <a:pt x="7886464" y="2441837"/>
                  <a:pt x="7891264" y="2473202"/>
                  <a:pt x="7891264" y="2520306"/>
                </a:cubicBezTo>
                <a:cubicBezTo>
                  <a:pt x="7891264" y="2533924"/>
                  <a:pt x="7891152" y="2544305"/>
                  <a:pt x="7890930" y="2551449"/>
                </a:cubicBezTo>
                <a:cubicBezTo>
                  <a:pt x="7890706" y="2558592"/>
                  <a:pt x="7889758" y="2568471"/>
                  <a:pt x="7888083" y="2581084"/>
                </a:cubicBezTo>
                <a:cubicBezTo>
                  <a:pt x="7886408" y="2593697"/>
                  <a:pt x="7883786" y="2603408"/>
                  <a:pt x="7880214" y="2610217"/>
                </a:cubicBezTo>
                <a:cubicBezTo>
                  <a:pt x="7876642" y="2617026"/>
                  <a:pt x="7871730" y="2624337"/>
                  <a:pt x="7865480" y="2632151"/>
                </a:cubicBezTo>
                <a:cubicBezTo>
                  <a:pt x="7859229" y="2639964"/>
                  <a:pt x="7850969" y="2645545"/>
                  <a:pt x="7840700" y="2648894"/>
                </a:cubicBezTo>
                <a:cubicBezTo>
                  <a:pt x="7830430" y="2652242"/>
                  <a:pt x="7818208" y="2653917"/>
                  <a:pt x="7804032" y="2653917"/>
                </a:cubicBezTo>
                <a:cubicBezTo>
                  <a:pt x="7789856" y="2653917"/>
                  <a:pt x="7777634" y="2652242"/>
                  <a:pt x="7767364" y="2648894"/>
                </a:cubicBezTo>
                <a:cubicBezTo>
                  <a:pt x="7757096" y="2645545"/>
                  <a:pt x="7748892" y="2639964"/>
                  <a:pt x="7742752" y="2632151"/>
                </a:cubicBezTo>
                <a:cubicBezTo>
                  <a:pt x="7736613" y="2624337"/>
                  <a:pt x="7731702" y="2617026"/>
                  <a:pt x="7728018" y="2610217"/>
                </a:cubicBezTo>
                <a:cubicBezTo>
                  <a:pt x="7724335" y="2603408"/>
                  <a:pt x="7721712" y="2593697"/>
                  <a:pt x="7720149" y="2581084"/>
                </a:cubicBezTo>
                <a:cubicBezTo>
                  <a:pt x="7718586" y="2568471"/>
                  <a:pt x="7717694" y="2558592"/>
                  <a:pt x="7717470" y="2551449"/>
                </a:cubicBezTo>
                <a:cubicBezTo>
                  <a:pt x="7717247" y="2544305"/>
                  <a:pt x="7717135" y="2533924"/>
                  <a:pt x="7717135" y="2520306"/>
                </a:cubicBezTo>
                <a:cubicBezTo>
                  <a:pt x="7717135" y="2476328"/>
                  <a:pt x="7720930" y="2446636"/>
                  <a:pt x="7728520" y="2431233"/>
                </a:cubicBezTo>
                <a:cubicBezTo>
                  <a:pt x="7742362" y="2404667"/>
                  <a:pt x="7767588" y="2391384"/>
                  <a:pt x="7804200" y="2391384"/>
                </a:cubicBezTo>
                <a:close/>
                <a:moveTo>
                  <a:pt x="4479975" y="2391384"/>
                </a:moveTo>
                <a:cubicBezTo>
                  <a:pt x="4513685" y="2391384"/>
                  <a:pt x="4537906" y="2402993"/>
                  <a:pt x="4552640" y="2426210"/>
                </a:cubicBezTo>
                <a:cubicBezTo>
                  <a:pt x="4562240" y="2441837"/>
                  <a:pt x="4567039" y="2473202"/>
                  <a:pt x="4567039" y="2520306"/>
                </a:cubicBezTo>
                <a:cubicBezTo>
                  <a:pt x="4567039" y="2533924"/>
                  <a:pt x="4566928" y="2544305"/>
                  <a:pt x="4566704" y="2551449"/>
                </a:cubicBezTo>
                <a:cubicBezTo>
                  <a:pt x="4566481" y="2558592"/>
                  <a:pt x="4565532" y="2568471"/>
                  <a:pt x="4563858" y="2581084"/>
                </a:cubicBezTo>
                <a:cubicBezTo>
                  <a:pt x="4562184" y="2593697"/>
                  <a:pt x="4559561" y="2603408"/>
                  <a:pt x="4555989" y="2610217"/>
                </a:cubicBezTo>
                <a:cubicBezTo>
                  <a:pt x="4552417" y="2617026"/>
                  <a:pt x="4547506" y="2624337"/>
                  <a:pt x="4541255" y="2632151"/>
                </a:cubicBezTo>
                <a:cubicBezTo>
                  <a:pt x="4535004" y="2639964"/>
                  <a:pt x="4526744" y="2645545"/>
                  <a:pt x="4516475" y="2648894"/>
                </a:cubicBezTo>
                <a:cubicBezTo>
                  <a:pt x="4506206" y="2652242"/>
                  <a:pt x="4493984" y="2653917"/>
                  <a:pt x="4479807" y="2653917"/>
                </a:cubicBezTo>
                <a:cubicBezTo>
                  <a:pt x="4465632" y="2653917"/>
                  <a:pt x="4453409" y="2652242"/>
                  <a:pt x="4443140" y="2648894"/>
                </a:cubicBezTo>
                <a:cubicBezTo>
                  <a:pt x="4432871" y="2645545"/>
                  <a:pt x="4424667" y="2639964"/>
                  <a:pt x="4418527" y="2632151"/>
                </a:cubicBezTo>
                <a:cubicBezTo>
                  <a:pt x="4412389" y="2624337"/>
                  <a:pt x="4407477" y="2617026"/>
                  <a:pt x="4403793" y="2610217"/>
                </a:cubicBezTo>
                <a:cubicBezTo>
                  <a:pt x="4400110" y="2603408"/>
                  <a:pt x="4397487" y="2593697"/>
                  <a:pt x="4395924" y="2581084"/>
                </a:cubicBezTo>
                <a:cubicBezTo>
                  <a:pt x="4394362" y="2568471"/>
                  <a:pt x="4393469" y="2558592"/>
                  <a:pt x="4393245" y="2551449"/>
                </a:cubicBezTo>
                <a:cubicBezTo>
                  <a:pt x="4393022" y="2544305"/>
                  <a:pt x="4392910" y="2533924"/>
                  <a:pt x="4392910" y="2520306"/>
                </a:cubicBezTo>
                <a:cubicBezTo>
                  <a:pt x="4392910" y="2476328"/>
                  <a:pt x="4396705" y="2446636"/>
                  <a:pt x="4404296" y="2431233"/>
                </a:cubicBezTo>
                <a:cubicBezTo>
                  <a:pt x="4418137" y="2404667"/>
                  <a:pt x="4443363" y="2391384"/>
                  <a:pt x="4479975" y="2391384"/>
                </a:cubicBezTo>
                <a:close/>
                <a:moveTo>
                  <a:pt x="3474158" y="2391384"/>
                </a:moveTo>
                <a:cubicBezTo>
                  <a:pt x="3526843" y="2391384"/>
                  <a:pt x="3554301" y="2429335"/>
                  <a:pt x="3556534" y="2505237"/>
                </a:cubicBezTo>
                <a:lnTo>
                  <a:pt x="3392786" y="2505237"/>
                </a:lnTo>
                <a:cubicBezTo>
                  <a:pt x="3394572" y="2467286"/>
                  <a:pt x="3400041" y="2441167"/>
                  <a:pt x="3409194" y="2426879"/>
                </a:cubicBezTo>
                <a:cubicBezTo>
                  <a:pt x="3424598" y="2403216"/>
                  <a:pt x="3446253" y="2391384"/>
                  <a:pt x="3474158" y="2391384"/>
                </a:cubicBezTo>
                <a:close/>
                <a:moveTo>
                  <a:pt x="2881599" y="2372966"/>
                </a:moveTo>
                <a:lnTo>
                  <a:pt x="2881599" y="2405113"/>
                </a:lnTo>
                <a:lnTo>
                  <a:pt x="2925466" y="2405113"/>
                </a:lnTo>
                <a:lnTo>
                  <a:pt x="3045681" y="2662958"/>
                </a:lnTo>
                <a:cubicBezTo>
                  <a:pt x="3051040" y="2674343"/>
                  <a:pt x="3059634" y="2680036"/>
                  <a:pt x="3071466" y="2680036"/>
                </a:cubicBezTo>
                <a:cubicBezTo>
                  <a:pt x="3083298" y="2680036"/>
                  <a:pt x="3091781" y="2674567"/>
                  <a:pt x="3096916" y="2663628"/>
                </a:cubicBezTo>
                <a:lnTo>
                  <a:pt x="3210769" y="2419512"/>
                </a:lnTo>
                <a:cubicBezTo>
                  <a:pt x="3213225" y="2413931"/>
                  <a:pt x="3217299" y="2410136"/>
                  <a:pt x="3222992" y="2408127"/>
                </a:cubicBezTo>
                <a:cubicBezTo>
                  <a:pt x="3228684" y="2406118"/>
                  <a:pt x="3241576" y="2405113"/>
                  <a:pt x="3261669" y="2405113"/>
                </a:cubicBezTo>
                <a:lnTo>
                  <a:pt x="3261669" y="2372966"/>
                </a:lnTo>
                <a:cubicBezTo>
                  <a:pt x="3244256" y="2374306"/>
                  <a:pt x="3226173" y="2374976"/>
                  <a:pt x="3207420" y="2374976"/>
                </a:cubicBezTo>
                <a:cubicBezTo>
                  <a:pt x="3194696" y="2374976"/>
                  <a:pt x="3173934" y="2374306"/>
                  <a:pt x="3145136" y="2372966"/>
                </a:cubicBezTo>
                <a:lnTo>
                  <a:pt x="3145136" y="2405113"/>
                </a:lnTo>
                <a:cubicBezTo>
                  <a:pt x="3146029" y="2405113"/>
                  <a:pt x="3146922" y="2405113"/>
                  <a:pt x="3147815" y="2405113"/>
                </a:cubicBezTo>
                <a:cubicBezTo>
                  <a:pt x="3167907" y="2405113"/>
                  <a:pt x="3177953" y="2407569"/>
                  <a:pt x="3177953" y="2412480"/>
                </a:cubicBezTo>
                <a:cubicBezTo>
                  <a:pt x="3177953" y="2413597"/>
                  <a:pt x="3176836" y="2416387"/>
                  <a:pt x="3174604" y="2420852"/>
                </a:cubicBezTo>
                <a:lnTo>
                  <a:pt x="3094907" y="2592302"/>
                </a:lnTo>
                <a:lnTo>
                  <a:pt x="3007842" y="2405113"/>
                </a:lnTo>
                <a:lnTo>
                  <a:pt x="3045012" y="2405113"/>
                </a:lnTo>
                <a:lnTo>
                  <a:pt x="3045012" y="2372966"/>
                </a:lnTo>
                <a:cubicBezTo>
                  <a:pt x="3022241" y="2374306"/>
                  <a:pt x="2993890" y="2374976"/>
                  <a:pt x="2959957" y="2374976"/>
                </a:cubicBezTo>
                <a:cubicBezTo>
                  <a:pt x="2952590" y="2374976"/>
                  <a:pt x="2938805" y="2374641"/>
                  <a:pt x="2918601" y="2373971"/>
                </a:cubicBezTo>
                <a:cubicBezTo>
                  <a:pt x="2898398" y="2373301"/>
                  <a:pt x="2886064" y="2372966"/>
                  <a:pt x="2881599" y="2372966"/>
                </a:cubicBezTo>
                <a:close/>
                <a:moveTo>
                  <a:pt x="8859056" y="2368613"/>
                </a:moveTo>
                <a:lnTo>
                  <a:pt x="8733482" y="2374306"/>
                </a:lnTo>
                <a:lnTo>
                  <a:pt x="8733482" y="2406453"/>
                </a:lnTo>
                <a:cubicBezTo>
                  <a:pt x="8755360" y="2406453"/>
                  <a:pt x="8768699" y="2407736"/>
                  <a:pt x="8773498" y="2410304"/>
                </a:cubicBezTo>
                <a:cubicBezTo>
                  <a:pt x="8778298" y="2412871"/>
                  <a:pt x="8780698" y="2420517"/>
                  <a:pt x="8780698" y="2433242"/>
                </a:cubicBezTo>
                <a:lnTo>
                  <a:pt x="8780698" y="2592972"/>
                </a:lnTo>
                <a:cubicBezTo>
                  <a:pt x="8780698" y="2626904"/>
                  <a:pt x="8791582" y="2650122"/>
                  <a:pt x="8813347" y="2662623"/>
                </a:cubicBezTo>
                <a:cubicBezTo>
                  <a:pt x="8835114" y="2675125"/>
                  <a:pt x="8865419" y="2681376"/>
                  <a:pt x="8904263" y="2681376"/>
                </a:cubicBezTo>
                <a:cubicBezTo>
                  <a:pt x="8904486" y="2681376"/>
                  <a:pt x="8904709" y="2681376"/>
                  <a:pt x="8904932" y="2681376"/>
                </a:cubicBezTo>
                <a:cubicBezTo>
                  <a:pt x="8949581" y="2681376"/>
                  <a:pt x="8982286" y="2663628"/>
                  <a:pt x="9003047" y="2628132"/>
                </a:cubicBezTo>
                <a:lnTo>
                  <a:pt x="9003063" y="2681376"/>
                </a:lnTo>
                <a:lnTo>
                  <a:pt x="9124938" y="2677357"/>
                </a:lnTo>
                <a:lnTo>
                  <a:pt x="9124938" y="2645210"/>
                </a:lnTo>
                <a:cubicBezTo>
                  <a:pt x="9102837" y="2645210"/>
                  <a:pt x="9089386" y="2643927"/>
                  <a:pt x="9084587" y="2641359"/>
                </a:cubicBezTo>
                <a:cubicBezTo>
                  <a:pt x="9079787" y="2638792"/>
                  <a:pt x="9077387" y="2631146"/>
                  <a:pt x="9077387" y="2618421"/>
                </a:cubicBezTo>
                <a:lnTo>
                  <a:pt x="9077387" y="2368613"/>
                </a:lnTo>
                <a:lnTo>
                  <a:pt x="8951813" y="2374306"/>
                </a:lnTo>
                <a:lnTo>
                  <a:pt x="8951813" y="2406453"/>
                </a:lnTo>
                <a:cubicBezTo>
                  <a:pt x="8973757" y="2406453"/>
                  <a:pt x="8987112" y="2407735"/>
                  <a:pt x="8991880" y="2410299"/>
                </a:cubicBezTo>
                <a:cubicBezTo>
                  <a:pt x="8996646" y="2412862"/>
                  <a:pt x="8999029" y="2420498"/>
                  <a:pt x="8999029" y="2433205"/>
                </a:cubicBezTo>
                <a:lnTo>
                  <a:pt x="8999029" y="2563964"/>
                </a:lnTo>
                <a:cubicBezTo>
                  <a:pt x="8999029" y="2591831"/>
                  <a:pt x="8991160" y="2614236"/>
                  <a:pt x="8975421" y="2631180"/>
                </a:cubicBezTo>
                <a:cubicBezTo>
                  <a:pt x="8959683" y="2648124"/>
                  <a:pt x="8939200" y="2656596"/>
                  <a:pt x="8913974" y="2656596"/>
                </a:cubicBezTo>
                <a:cubicBezTo>
                  <a:pt x="8889194" y="2656596"/>
                  <a:pt x="8873846" y="2652805"/>
                  <a:pt x="8867930" y="2645223"/>
                </a:cubicBezTo>
                <a:cubicBezTo>
                  <a:pt x="8862014" y="2637642"/>
                  <a:pt x="8859056" y="2623371"/>
                  <a:pt x="8859056" y="2602411"/>
                </a:cubicBezTo>
                <a:close/>
                <a:moveTo>
                  <a:pt x="7189503" y="2368613"/>
                </a:moveTo>
                <a:lnTo>
                  <a:pt x="7069956" y="2374306"/>
                </a:lnTo>
                <a:lnTo>
                  <a:pt x="7069956" y="2406453"/>
                </a:lnTo>
                <a:cubicBezTo>
                  <a:pt x="7091164" y="2406453"/>
                  <a:pt x="7104057" y="2407736"/>
                  <a:pt x="7108633" y="2410304"/>
                </a:cubicBezTo>
                <a:cubicBezTo>
                  <a:pt x="7113210" y="2412871"/>
                  <a:pt x="7115498" y="2420517"/>
                  <a:pt x="7115498" y="2433242"/>
                </a:cubicBezTo>
                <a:lnTo>
                  <a:pt x="7115498" y="2645210"/>
                </a:lnTo>
                <a:lnTo>
                  <a:pt x="7067947" y="2645210"/>
                </a:lnTo>
                <a:lnTo>
                  <a:pt x="7067947" y="2677357"/>
                </a:lnTo>
                <a:cubicBezTo>
                  <a:pt x="7110363" y="2676018"/>
                  <a:pt x="7138268" y="2675348"/>
                  <a:pt x="7151663" y="2675348"/>
                </a:cubicBezTo>
                <a:cubicBezTo>
                  <a:pt x="7155905" y="2675348"/>
                  <a:pt x="7182694" y="2676018"/>
                  <a:pt x="7232030" y="2677357"/>
                </a:cubicBezTo>
                <a:lnTo>
                  <a:pt x="7232030" y="2645210"/>
                </a:lnTo>
                <a:lnTo>
                  <a:pt x="7189503" y="2645210"/>
                </a:lnTo>
                <a:close/>
                <a:moveTo>
                  <a:pt x="6036978" y="2368613"/>
                </a:moveTo>
                <a:lnTo>
                  <a:pt x="5917431" y="2374306"/>
                </a:lnTo>
                <a:lnTo>
                  <a:pt x="5917431" y="2406453"/>
                </a:lnTo>
                <a:cubicBezTo>
                  <a:pt x="5938639" y="2406453"/>
                  <a:pt x="5951532" y="2407736"/>
                  <a:pt x="5956108" y="2410304"/>
                </a:cubicBezTo>
                <a:cubicBezTo>
                  <a:pt x="5960685" y="2412871"/>
                  <a:pt x="5962973" y="2420517"/>
                  <a:pt x="5962973" y="2433242"/>
                </a:cubicBezTo>
                <a:lnTo>
                  <a:pt x="5962973" y="2645210"/>
                </a:lnTo>
                <a:lnTo>
                  <a:pt x="5915422" y="2645210"/>
                </a:lnTo>
                <a:lnTo>
                  <a:pt x="5915422" y="2677357"/>
                </a:lnTo>
                <a:cubicBezTo>
                  <a:pt x="5957838" y="2676018"/>
                  <a:pt x="5985743" y="2675348"/>
                  <a:pt x="5999138" y="2675348"/>
                </a:cubicBezTo>
                <a:cubicBezTo>
                  <a:pt x="6003380" y="2675348"/>
                  <a:pt x="6030169" y="2676018"/>
                  <a:pt x="6079505" y="2677357"/>
                </a:cubicBezTo>
                <a:lnTo>
                  <a:pt x="6079505" y="2645210"/>
                </a:lnTo>
                <a:lnTo>
                  <a:pt x="6036978" y="2645210"/>
                </a:lnTo>
                <a:close/>
                <a:moveTo>
                  <a:pt x="5706095" y="2368613"/>
                </a:moveTo>
                <a:lnTo>
                  <a:pt x="5592242" y="2374306"/>
                </a:lnTo>
                <a:lnTo>
                  <a:pt x="5592242" y="2406453"/>
                </a:lnTo>
                <a:cubicBezTo>
                  <a:pt x="5610705" y="2406453"/>
                  <a:pt x="5621962" y="2407736"/>
                  <a:pt x="5626013" y="2410304"/>
                </a:cubicBezTo>
                <a:cubicBezTo>
                  <a:pt x="5630065" y="2412871"/>
                  <a:pt x="5632091" y="2420517"/>
                  <a:pt x="5632091" y="2433242"/>
                </a:cubicBezTo>
                <a:lnTo>
                  <a:pt x="5632091" y="2645210"/>
                </a:lnTo>
                <a:lnTo>
                  <a:pt x="5592242" y="2645210"/>
                </a:lnTo>
                <a:lnTo>
                  <a:pt x="5592242" y="2677357"/>
                </a:lnTo>
                <a:cubicBezTo>
                  <a:pt x="5638554" y="2676018"/>
                  <a:pt x="5666341" y="2675348"/>
                  <a:pt x="5675602" y="2675348"/>
                </a:cubicBezTo>
                <a:cubicBezTo>
                  <a:pt x="5719905" y="2675348"/>
                  <a:pt x="5749938" y="2676018"/>
                  <a:pt x="5765701" y="2677357"/>
                </a:cubicBezTo>
                <a:lnTo>
                  <a:pt x="5765701" y="2645210"/>
                </a:lnTo>
                <a:lnTo>
                  <a:pt x="5706095" y="2645210"/>
                </a:lnTo>
                <a:lnTo>
                  <a:pt x="5706095" y="2524994"/>
                </a:lnTo>
                <a:cubicBezTo>
                  <a:pt x="5706095" y="2511377"/>
                  <a:pt x="5707501" y="2497703"/>
                  <a:pt x="5710313" y="2483974"/>
                </a:cubicBezTo>
                <a:cubicBezTo>
                  <a:pt x="5713124" y="2470244"/>
                  <a:pt x="5717509" y="2456180"/>
                  <a:pt x="5723469" y="2441781"/>
                </a:cubicBezTo>
                <a:cubicBezTo>
                  <a:pt x="5729428" y="2427382"/>
                  <a:pt x="5738367" y="2415717"/>
                  <a:pt x="5750284" y="2406788"/>
                </a:cubicBezTo>
                <a:cubicBezTo>
                  <a:pt x="5762201" y="2397858"/>
                  <a:pt x="5776256" y="2393393"/>
                  <a:pt x="5792448" y="2393393"/>
                </a:cubicBezTo>
                <a:cubicBezTo>
                  <a:pt x="5783323" y="2402100"/>
                  <a:pt x="5778761" y="2412592"/>
                  <a:pt x="5778761" y="2424870"/>
                </a:cubicBezTo>
                <a:cubicBezTo>
                  <a:pt x="5778761" y="2438265"/>
                  <a:pt x="5783205" y="2448590"/>
                  <a:pt x="5792095" y="2455845"/>
                </a:cubicBezTo>
                <a:cubicBezTo>
                  <a:pt x="5800984" y="2463101"/>
                  <a:pt x="5811162" y="2466728"/>
                  <a:pt x="5822628" y="2466728"/>
                </a:cubicBezTo>
                <a:cubicBezTo>
                  <a:pt x="5834093" y="2466728"/>
                  <a:pt x="5844271" y="2462933"/>
                  <a:pt x="5853160" y="2455343"/>
                </a:cubicBezTo>
                <a:cubicBezTo>
                  <a:pt x="5862050" y="2447753"/>
                  <a:pt x="5866495" y="2437595"/>
                  <a:pt x="5866495" y="2424870"/>
                </a:cubicBezTo>
                <a:cubicBezTo>
                  <a:pt x="5866495" y="2407681"/>
                  <a:pt x="5859333" y="2394007"/>
                  <a:pt x="5845008" y="2383850"/>
                </a:cubicBezTo>
                <a:cubicBezTo>
                  <a:pt x="5830684" y="2373692"/>
                  <a:pt x="5814120" y="2368613"/>
                  <a:pt x="5795316" y="2368613"/>
                </a:cubicBezTo>
                <a:cubicBezTo>
                  <a:pt x="5754204" y="2368837"/>
                  <a:pt x="5724464" y="2394733"/>
                  <a:pt x="5706095" y="2446302"/>
                </a:cubicBezTo>
                <a:close/>
                <a:moveTo>
                  <a:pt x="4820270" y="2368613"/>
                </a:moveTo>
                <a:lnTo>
                  <a:pt x="4706417" y="2374306"/>
                </a:lnTo>
                <a:lnTo>
                  <a:pt x="4706417" y="2406453"/>
                </a:lnTo>
                <a:cubicBezTo>
                  <a:pt x="4724880" y="2406453"/>
                  <a:pt x="4736137" y="2407736"/>
                  <a:pt x="4740189" y="2410304"/>
                </a:cubicBezTo>
                <a:cubicBezTo>
                  <a:pt x="4744240" y="2412871"/>
                  <a:pt x="4746266" y="2420517"/>
                  <a:pt x="4746266" y="2433242"/>
                </a:cubicBezTo>
                <a:lnTo>
                  <a:pt x="4746266" y="2645210"/>
                </a:lnTo>
                <a:lnTo>
                  <a:pt x="4706417" y="2645210"/>
                </a:lnTo>
                <a:lnTo>
                  <a:pt x="4706417" y="2677357"/>
                </a:lnTo>
                <a:cubicBezTo>
                  <a:pt x="4752729" y="2676018"/>
                  <a:pt x="4780516" y="2675348"/>
                  <a:pt x="4789777" y="2675348"/>
                </a:cubicBezTo>
                <a:cubicBezTo>
                  <a:pt x="4834080" y="2675348"/>
                  <a:pt x="4864113" y="2676018"/>
                  <a:pt x="4879876" y="2677357"/>
                </a:cubicBezTo>
                <a:lnTo>
                  <a:pt x="4879876" y="2645210"/>
                </a:lnTo>
                <a:lnTo>
                  <a:pt x="4820270" y="2645210"/>
                </a:lnTo>
                <a:lnTo>
                  <a:pt x="4820270" y="2524994"/>
                </a:lnTo>
                <a:cubicBezTo>
                  <a:pt x="4820270" y="2511377"/>
                  <a:pt x="4821676" y="2497703"/>
                  <a:pt x="4824488" y="2483974"/>
                </a:cubicBezTo>
                <a:cubicBezTo>
                  <a:pt x="4827299" y="2470244"/>
                  <a:pt x="4831685" y="2456180"/>
                  <a:pt x="4837644" y="2441781"/>
                </a:cubicBezTo>
                <a:cubicBezTo>
                  <a:pt x="4843604" y="2427382"/>
                  <a:pt x="4852542" y="2415717"/>
                  <a:pt x="4864459" y="2406788"/>
                </a:cubicBezTo>
                <a:cubicBezTo>
                  <a:pt x="4876377" y="2397858"/>
                  <a:pt x="4890431" y="2393393"/>
                  <a:pt x="4906623" y="2393393"/>
                </a:cubicBezTo>
                <a:cubicBezTo>
                  <a:pt x="4897498" y="2402100"/>
                  <a:pt x="4892936" y="2412592"/>
                  <a:pt x="4892936" y="2424870"/>
                </a:cubicBezTo>
                <a:cubicBezTo>
                  <a:pt x="4892936" y="2438265"/>
                  <a:pt x="4897381" y="2448590"/>
                  <a:pt x="4906270" y="2455845"/>
                </a:cubicBezTo>
                <a:cubicBezTo>
                  <a:pt x="4915160" y="2463101"/>
                  <a:pt x="4925337" y="2466728"/>
                  <a:pt x="4936803" y="2466728"/>
                </a:cubicBezTo>
                <a:cubicBezTo>
                  <a:pt x="4948268" y="2466728"/>
                  <a:pt x="4958446" y="2462933"/>
                  <a:pt x="4967336" y="2455343"/>
                </a:cubicBezTo>
                <a:cubicBezTo>
                  <a:pt x="4976225" y="2447753"/>
                  <a:pt x="4980670" y="2437595"/>
                  <a:pt x="4980670" y="2424870"/>
                </a:cubicBezTo>
                <a:cubicBezTo>
                  <a:pt x="4980670" y="2407681"/>
                  <a:pt x="4973508" y="2394007"/>
                  <a:pt x="4959184" y="2383850"/>
                </a:cubicBezTo>
                <a:cubicBezTo>
                  <a:pt x="4944860" y="2373692"/>
                  <a:pt x="4928295" y="2368613"/>
                  <a:pt x="4909491" y="2368613"/>
                </a:cubicBezTo>
                <a:cubicBezTo>
                  <a:pt x="4868379" y="2368837"/>
                  <a:pt x="4838639" y="2394733"/>
                  <a:pt x="4820270" y="2446302"/>
                </a:cubicBezTo>
                <a:close/>
                <a:moveTo>
                  <a:pt x="3791570" y="2368613"/>
                </a:moveTo>
                <a:lnTo>
                  <a:pt x="3677717" y="2374306"/>
                </a:lnTo>
                <a:lnTo>
                  <a:pt x="3677717" y="2406453"/>
                </a:lnTo>
                <a:cubicBezTo>
                  <a:pt x="3696180" y="2406453"/>
                  <a:pt x="3707437" y="2407736"/>
                  <a:pt x="3711489" y="2410304"/>
                </a:cubicBezTo>
                <a:cubicBezTo>
                  <a:pt x="3715540" y="2412871"/>
                  <a:pt x="3717566" y="2420517"/>
                  <a:pt x="3717566" y="2433242"/>
                </a:cubicBezTo>
                <a:lnTo>
                  <a:pt x="3717566" y="2645210"/>
                </a:lnTo>
                <a:lnTo>
                  <a:pt x="3677717" y="2645210"/>
                </a:lnTo>
                <a:lnTo>
                  <a:pt x="3677717" y="2677357"/>
                </a:lnTo>
                <a:cubicBezTo>
                  <a:pt x="3724029" y="2676018"/>
                  <a:pt x="3751816" y="2675348"/>
                  <a:pt x="3761077" y="2675348"/>
                </a:cubicBezTo>
                <a:cubicBezTo>
                  <a:pt x="3805380" y="2675348"/>
                  <a:pt x="3835413" y="2676018"/>
                  <a:pt x="3851176" y="2677357"/>
                </a:cubicBezTo>
                <a:lnTo>
                  <a:pt x="3851176" y="2645210"/>
                </a:lnTo>
                <a:lnTo>
                  <a:pt x="3791570" y="2645210"/>
                </a:lnTo>
                <a:lnTo>
                  <a:pt x="3791570" y="2524994"/>
                </a:lnTo>
                <a:cubicBezTo>
                  <a:pt x="3791570" y="2511377"/>
                  <a:pt x="3792976" y="2497703"/>
                  <a:pt x="3795788" y="2483974"/>
                </a:cubicBezTo>
                <a:cubicBezTo>
                  <a:pt x="3798599" y="2470244"/>
                  <a:pt x="3802985" y="2456180"/>
                  <a:pt x="3808944" y="2441781"/>
                </a:cubicBezTo>
                <a:cubicBezTo>
                  <a:pt x="3814903" y="2427382"/>
                  <a:pt x="3823842" y="2415717"/>
                  <a:pt x="3835759" y="2406788"/>
                </a:cubicBezTo>
                <a:cubicBezTo>
                  <a:pt x="3847676" y="2397858"/>
                  <a:pt x="3861731" y="2393393"/>
                  <a:pt x="3877923" y="2393393"/>
                </a:cubicBezTo>
                <a:cubicBezTo>
                  <a:pt x="3868798" y="2402100"/>
                  <a:pt x="3864236" y="2412592"/>
                  <a:pt x="3864236" y="2424870"/>
                </a:cubicBezTo>
                <a:cubicBezTo>
                  <a:pt x="3864236" y="2438265"/>
                  <a:pt x="3868680" y="2448590"/>
                  <a:pt x="3877570" y="2455845"/>
                </a:cubicBezTo>
                <a:cubicBezTo>
                  <a:pt x="3886460" y="2463101"/>
                  <a:pt x="3896637" y="2466728"/>
                  <a:pt x="3908103" y="2466728"/>
                </a:cubicBezTo>
                <a:cubicBezTo>
                  <a:pt x="3919568" y="2466728"/>
                  <a:pt x="3929746" y="2462933"/>
                  <a:pt x="3938636" y="2455343"/>
                </a:cubicBezTo>
                <a:cubicBezTo>
                  <a:pt x="3947525" y="2447753"/>
                  <a:pt x="3951970" y="2437595"/>
                  <a:pt x="3951970" y="2424870"/>
                </a:cubicBezTo>
                <a:cubicBezTo>
                  <a:pt x="3951970" y="2407681"/>
                  <a:pt x="3944808" y="2394007"/>
                  <a:pt x="3930484" y="2383850"/>
                </a:cubicBezTo>
                <a:cubicBezTo>
                  <a:pt x="3916160" y="2373692"/>
                  <a:pt x="3899595" y="2368613"/>
                  <a:pt x="3880790" y="2368613"/>
                </a:cubicBezTo>
                <a:cubicBezTo>
                  <a:pt x="3839679" y="2368837"/>
                  <a:pt x="3809939" y="2394733"/>
                  <a:pt x="3791570" y="2446302"/>
                </a:cubicBezTo>
                <a:close/>
                <a:moveTo>
                  <a:pt x="2577728" y="2368613"/>
                </a:moveTo>
                <a:lnTo>
                  <a:pt x="2459856" y="2374306"/>
                </a:lnTo>
                <a:lnTo>
                  <a:pt x="2459856" y="2406453"/>
                </a:lnTo>
                <a:cubicBezTo>
                  <a:pt x="2480182" y="2406453"/>
                  <a:pt x="2492575" y="2407736"/>
                  <a:pt x="2497035" y="2410304"/>
                </a:cubicBezTo>
                <a:cubicBezTo>
                  <a:pt x="2501494" y="2412871"/>
                  <a:pt x="2503724" y="2420517"/>
                  <a:pt x="2503724" y="2433242"/>
                </a:cubicBezTo>
                <a:lnTo>
                  <a:pt x="2503724" y="2645210"/>
                </a:lnTo>
                <a:lnTo>
                  <a:pt x="2459856" y="2645210"/>
                </a:lnTo>
                <a:lnTo>
                  <a:pt x="2459856" y="2677357"/>
                </a:lnTo>
                <a:cubicBezTo>
                  <a:pt x="2496350" y="2676018"/>
                  <a:pt x="2524651" y="2675348"/>
                  <a:pt x="2544760" y="2675348"/>
                </a:cubicBezTo>
                <a:cubicBezTo>
                  <a:pt x="2564870" y="2675348"/>
                  <a:pt x="2593049" y="2676018"/>
                  <a:pt x="2629298" y="2677357"/>
                </a:cubicBezTo>
                <a:lnTo>
                  <a:pt x="2629298" y="2645210"/>
                </a:lnTo>
                <a:lnTo>
                  <a:pt x="2582082" y="2645210"/>
                </a:lnTo>
                <a:lnTo>
                  <a:pt x="2582082" y="2501889"/>
                </a:lnTo>
                <a:cubicBezTo>
                  <a:pt x="2582082" y="2467510"/>
                  <a:pt x="2592797" y="2440832"/>
                  <a:pt x="2614229" y="2421857"/>
                </a:cubicBezTo>
                <a:cubicBezTo>
                  <a:pt x="2635660" y="2402881"/>
                  <a:pt x="2658989" y="2393393"/>
                  <a:pt x="2684215" y="2393393"/>
                </a:cubicBezTo>
                <a:cubicBezTo>
                  <a:pt x="2696493" y="2393393"/>
                  <a:pt x="2705870" y="2398304"/>
                  <a:pt x="2712344" y="2408127"/>
                </a:cubicBezTo>
                <a:cubicBezTo>
                  <a:pt x="2718817" y="2417950"/>
                  <a:pt x="2722055" y="2435251"/>
                  <a:pt x="2722055" y="2460031"/>
                </a:cubicBezTo>
                <a:lnTo>
                  <a:pt x="2722055" y="2645210"/>
                </a:lnTo>
                <a:lnTo>
                  <a:pt x="2674839" y="2645210"/>
                </a:lnTo>
                <a:lnTo>
                  <a:pt x="2674839" y="2677357"/>
                </a:lnTo>
                <a:cubicBezTo>
                  <a:pt x="2713042" y="2676018"/>
                  <a:pt x="2741840" y="2675348"/>
                  <a:pt x="2761234" y="2675348"/>
                </a:cubicBezTo>
                <a:cubicBezTo>
                  <a:pt x="2780628" y="2675348"/>
                  <a:pt x="2809426" y="2676018"/>
                  <a:pt x="2847628" y="2677357"/>
                </a:cubicBezTo>
                <a:lnTo>
                  <a:pt x="2847628" y="2645210"/>
                </a:lnTo>
                <a:lnTo>
                  <a:pt x="2800413" y="2645210"/>
                </a:lnTo>
                <a:lnTo>
                  <a:pt x="2800413" y="2467398"/>
                </a:lnTo>
                <a:cubicBezTo>
                  <a:pt x="2800413" y="2432349"/>
                  <a:pt x="2791767" y="2407123"/>
                  <a:pt x="2774477" y="2391719"/>
                </a:cubicBezTo>
                <a:cubicBezTo>
                  <a:pt x="2757185" y="2376315"/>
                  <a:pt x="2731140" y="2368613"/>
                  <a:pt x="2696339" y="2368613"/>
                </a:cubicBezTo>
                <a:cubicBezTo>
                  <a:pt x="2642153" y="2368837"/>
                  <a:pt x="2602617" y="2393616"/>
                  <a:pt x="2577728" y="2442953"/>
                </a:cubicBezTo>
                <a:close/>
                <a:moveTo>
                  <a:pt x="2360328" y="2368613"/>
                </a:moveTo>
                <a:lnTo>
                  <a:pt x="2240782" y="2374306"/>
                </a:lnTo>
                <a:lnTo>
                  <a:pt x="2240782" y="2406453"/>
                </a:lnTo>
                <a:cubicBezTo>
                  <a:pt x="2261989" y="2406453"/>
                  <a:pt x="2274882" y="2407736"/>
                  <a:pt x="2279459" y="2410304"/>
                </a:cubicBezTo>
                <a:cubicBezTo>
                  <a:pt x="2284035" y="2412871"/>
                  <a:pt x="2286323" y="2420517"/>
                  <a:pt x="2286323" y="2433242"/>
                </a:cubicBezTo>
                <a:lnTo>
                  <a:pt x="2286323" y="2645210"/>
                </a:lnTo>
                <a:lnTo>
                  <a:pt x="2238773" y="2645210"/>
                </a:lnTo>
                <a:lnTo>
                  <a:pt x="2238773" y="2677357"/>
                </a:lnTo>
                <a:cubicBezTo>
                  <a:pt x="2281189" y="2676018"/>
                  <a:pt x="2309094" y="2675348"/>
                  <a:pt x="2322488" y="2675348"/>
                </a:cubicBezTo>
                <a:cubicBezTo>
                  <a:pt x="2326730" y="2675348"/>
                  <a:pt x="2353519" y="2676018"/>
                  <a:pt x="2402856" y="2677357"/>
                </a:cubicBezTo>
                <a:lnTo>
                  <a:pt x="2402856" y="2645210"/>
                </a:lnTo>
                <a:lnTo>
                  <a:pt x="2360328" y="2645210"/>
                </a:lnTo>
                <a:close/>
                <a:moveTo>
                  <a:pt x="1663329" y="2368613"/>
                </a:moveTo>
                <a:lnTo>
                  <a:pt x="1545457" y="2374306"/>
                </a:lnTo>
                <a:lnTo>
                  <a:pt x="1545457" y="2406453"/>
                </a:lnTo>
                <a:cubicBezTo>
                  <a:pt x="1565783" y="2406453"/>
                  <a:pt x="1578175" y="2407736"/>
                  <a:pt x="1582635" y="2410304"/>
                </a:cubicBezTo>
                <a:cubicBezTo>
                  <a:pt x="1587094" y="2412871"/>
                  <a:pt x="1589324" y="2420517"/>
                  <a:pt x="1589324" y="2433242"/>
                </a:cubicBezTo>
                <a:lnTo>
                  <a:pt x="1589324" y="2645210"/>
                </a:lnTo>
                <a:lnTo>
                  <a:pt x="1545457" y="2645210"/>
                </a:lnTo>
                <a:lnTo>
                  <a:pt x="1545457" y="2677357"/>
                </a:lnTo>
                <a:cubicBezTo>
                  <a:pt x="1581950" y="2676018"/>
                  <a:pt x="1610251" y="2675348"/>
                  <a:pt x="1630360" y="2675348"/>
                </a:cubicBezTo>
                <a:cubicBezTo>
                  <a:pt x="1650469" y="2675348"/>
                  <a:pt x="1678649" y="2676018"/>
                  <a:pt x="1714897" y="2677357"/>
                </a:cubicBezTo>
                <a:lnTo>
                  <a:pt x="1714897" y="2645210"/>
                </a:lnTo>
                <a:lnTo>
                  <a:pt x="1667682" y="2645210"/>
                </a:lnTo>
                <a:lnTo>
                  <a:pt x="1667682" y="2501889"/>
                </a:lnTo>
                <a:cubicBezTo>
                  <a:pt x="1667682" y="2467510"/>
                  <a:pt x="1678398" y="2440832"/>
                  <a:pt x="1699828" y="2421857"/>
                </a:cubicBezTo>
                <a:cubicBezTo>
                  <a:pt x="1721260" y="2402881"/>
                  <a:pt x="1744589" y="2393393"/>
                  <a:pt x="1769815" y="2393393"/>
                </a:cubicBezTo>
                <a:cubicBezTo>
                  <a:pt x="1782093" y="2393393"/>
                  <a:pt x="1791470" y="2398304"/>
                  <a:pt x="1797944" y="2408127"/>
                </a:cubicBezTo>
                <a:cubicBezTo>
                  <a:pt x="1804417" y="2417950"/>
                  <a:pt x="1807654" y="2435251"/>
                  <a:pt x="1807654" y="2460031"/>
                </a:cubicBezTo>
                <a:lnTo>
                  <a:pt x="1807654" y="2645210"/>
                </a:lnTo>
                <a:lnTo>
                  <a:pt x="1760439" y="2645210"/>
                </a:lnTo>
                <a:lnTo>
                  <a:pt x="1760439" y="2677357"/>
                </a:lnTo>
                <a:cubicBezTo>
                  <a:pt x="1798641" y="2676018"/>
                  <a:pt x="1827440" y="2675348"/>
                  <a:pt x="1846834" y="2675348"/>
                </a:cubicBezTo>
                <a:cubicBezTo>
                  <a:pt x="1866228" y="2675348"/>
                  <a:pt x="1895026" y="2676018"/>
                  <a:pt x="1933229" y="2677357"/>
                </a:cubicBezTo>
                <a:lnTo>
                  <a:pt x="1933229" y="2645210"/>
                </a:lnTo>
                <a:lnTo>
                  <a:pt x="1886013" y="2645210"/>
                </a:lnTo>
                <a:lnTo>
                  <a:pt x="1886013" y="2467398"/>
                </a:lnTo>
                <a:cubicBezTo>
                  <a:pt x="1886013" y="2432349"/>
                  <a:pt x="1877367" y="2407123"/>
                  <a:pt x="1860077" y="2391719"/>
                </a:cubicBezTo>
                <a:cubicBezTo>
                  <a:pt x="1842785" y="2376315"/>
                  <a:pt x="1816740" y="2368613"/>
                  <a:pt x="1781938" y="2368613"/>
                </a:cubicBezTo>
                <a:cubicBezTo>
                  <a:pt x="1727753" y="2368837"/>
                  <a:pt x="1688217" y="2393616"/>
                  <a:pt x="1663329" y="2442953"/>
                </a:cubicBezTo>
                <a:close/>
                <a:moveTo>
                  <a:pt x="1229532" y="2368613"/>
                </a:moveTo>
                <a:lnTo>
                  <a:pt x="1103958" y="2374306"/>
                </a:lnTo>
                <a:lnTo>
                  <a:pt x="1103958" y="2406453"/>
                </a:lnTo>
                <a:cubicBezTo>
                  <a:pt x="1125836" y="2406453"/>
                  <a:pt x="1139175" y="2407736"/>
                  <a:pt x="1143974" y="2410304"/>
                </a:cubicBezTo>
                <a:cubicBezTo>
                  <a:pt x="1148774" y="2412871"/>
                  <a:pt x="1151174" y="2420517"/>
                  <a:pt x="1151174" y="2433242"/>
                </a:cubicBezTo>
                <a:lnTo>
                  <a:pt x="1151174" y="2592972"/>
                </a:lnTo>
                <a:cubicBezTo>
                  <a:pt x="1151174" y="2626904"/>
                  <a:pt x="1162057" y="2650122"/>
                  <a:pt x="1183823" y="2662623"/>
                </a:cubicBezTo>
                <a:cubicBezTo>
                  <a:pt x="1205589" y="2675125"/>
                  <a:pt x="1235894" y="2681376"/>
                  <a:pt x="1274738" y="2681376"/>
                </a:cubicBezTo>
                <a:cubicBezTo>
                  <a:pt x="1274962" y="2681376"/>
                  <a:pt x="1275185" y="2681376"/>
                  <a:pt x="1275408" y="2681376"/>
                </a:cubicBezTo>
                <a:cubicBezTo>
                  <a:pt x="1320056" y="2681376"/>
                  <a:pt x="1352761" y="2663628"/>
                  <a:pt x="1373523" y="2628132"/>
                </a:cubicBezTo>
                <a:lnTo>
                  <a:pt x="1373539" y="2681376"/>
                </a:lnTo>
                <a:lnTo>
                  <a:pt x="1495413" y="2677357"/>
                </a:lnTo>
                <a:lnTo>
                  <a:pt x="1495413" y="2645210"/>
                </a:lnTo>
                <a:cubicBezTo>
                  <a:pt x="1473312" y="2645210"/>
                  <a:pt x="1459862" y="2643927"/>
                  <a:pt x="1455062" y="2641359"/>
                </a:cubicBezTo>
                <a:cubicBezTo>
                  <a:pt x="1450263" y="2638792"/>
                  <a:pt x="1447863" y="2631146"/>
                  <a:pt x="1447863" y="2618421"/>
                </a:cubicBezTo>
                <a:lnTo>
                  <a:pt x="1447863" y="2368613"/>
                </a:lnTo>
                <a:lnTo>
                  <a:pt x="1322289" y="2374306"/>
                </a:lnTo>
                <a:lnTo>
                  <a:pt x="1322289" y="2406453"/>
                </a:lnTo>
                <a:cubicBezTo>
                  <a:pt x="1344233" y="2406453"/>
                  <a:pt x="1357588" y="2407735"/>
                  <a:pt x="1362355" y="2410299"/>
                </a:cubicBezTo>
                <a:cubicBezTo>
                  <a:pt x="1367121" y="2412862"/>
                  <a:pt x="1369504" y="2420498"/>
                  <a:pt x="1369504" y="2433205"/>
                </a:cubicBezTo>
                <a:lnTo>
                  <a:pt x="1369504" y="2563964"/>
                </a:lnTo>
                <a:cubicBezTo>
                  <a:pt x="1369504" y="2591831"/>
                  <a:pt x="1361635" y="2614236"/>
                  <a:pt x="1345897" y="2631180"/>
                </a:cubicBezTo>
                <a:cubicBezTo>
                  <a:pt x="1330158" y="2648124"/>
                  <a:pt x="1309676" y="2656596"/>
                  <a:pt x="1284449" y="2656596"/>
                </a:cubicBezTo>
                <a:cubicBezTo>
                  <a:pt x="1259669" y="2656596"/>
                  <a:pt x="1244322" y="2652805"/>
                  <a:pt x="1238406" y="2645223"/>
                </a:cubicBezTo>
                <a:cubicBezTo>
                  <a:pt x="1232490" y="2637642"/>
                  <a:pt x="1229532" y="2623371"/>
                  <a:pt x="1229532" y="2602411"/>
                </a:cubicBezTo>
                <a:close/>
                <a:moveTo>
                  <a:pt x="9312344" y="2366604"/>
                </a:moveTo>
                <a:cubicBezTo>
                  <a:pt x="9230815" y="2366827"/>
                  <a:pt x="9190050" y="2387924"/>
                  <a:pt x="9190050" y="2429893"/>
                </a:cubicBezTo>
                <a:cubicBezTo>
                  <a:pt x="9190050" y="2443511"/>
                  <a:pt x="9194374" y="2454115"/>
                  <a:pt x="9203021" y="2461705"/>
                </a:cubicBezTo>
                <a:cubicBezTo>
                  <a:pt x="9211668" y="2469295"/>
                  <a:pt x="9221073" y="2473091"/>
                  <a:pt x="9231234" y="2473091"/>
                </a:cubicBezTo>
                <a:cubicBezTo>
                  <a:pt x="9243741" y="2473091"/>
                  <a:pt x="9254627" y="2469295"/>
                  <a:pt x="9263890" y="2461705"/>
                </a:cubicBezTo>
                <a:cubicBezTo>
                  <a:pt x="9273152" y="2454115"/>
                  <a:pt x="9277784" y="2443511"/>
                  <a:pt x="9277784" y="2429893"/>
                </a:cubicBezTo>
                <a:cubicBezTo>
                  <a:pt x="9277784" y="2414266"/>
                  <a:pt x="9272198" y="2402993"/>
                  <a:pt x="9261026" y="2396072"/>
                </a:cubicBezTo>
                <a:cubicBezTo>
                  <a:pt x="9276401" y="2392947"/>
                  <a:pt x="9293134" y="2391384"/>
                  <a:pt x="9311224" y="2391384"/>
                </a:cubicBezTo>
                <a:cubicBezTo>
                  <a:pt x="9359922" y="2391384"/>
                  <a:pt x="9384271" y="2418396"/>
                  <a:pt x="9384271" y="2472421"/>
                </a:cubicBezTo>
                <a:lnTo>
                  <a:pt x="9384271" y="2495526"/>
                </a:lnTo>
                <a:cubicBezTo>
                  <a:pt x="9236708" y="2502000"/>
                  <a:pt x="9162926" y="2537942"/>
                  <a:pt x="9162926" y="2603352"/>
                </a:cubicBezTo>
                <a:cubicBezTo>
                  <a:pt x="9162926" y="2618979"/>
                  <a:pt x="9167382" y="2632262"/>
                  <a:pt x="9176295" y="2643201"/>
                </a:cubicBezTo>
                <a:cubicBezTo>
                  <a:pt x="9185207" y="2654140"/>
                  <a:pt x="9197052" y="2662233"/>
                  <a:pt x="9211832" y="2667479"/>
                </a:cubicBezTo>
                <a:cubicBezTo>
                  <a:pt x="9226611" y="2672725"/>
                  <a:pt x="9240995" y="2676353"/>
                  <a:pt x="9254985" y="2678362"/>
                </a:cubicBezTo>
                <a:cubicBezTo>
                  <a:pt x="9268974" y="2680371"/>
                  <a:pt x="9282851" y="2681376"/>
                  <a:pt x="9296616" y="2681376"/>
                </a:cubicBezTo>
                <a:cubicBezTo>
                  <a:pt x="9343750" y="2681376"/>
                  <a:pt x="9376876" y="2662400"/>
                  <a:pt x="9395991" y="2624449"/>
                </a:cubicBezTo>
                <a:cubicBezTo>
                  <a:pt x="9395991" y="2631816"/>
                  <a:pt x="9396437" y="2637676"/>
                  <a:pt x="9397330" y="2642029"/>
                </a:cubicBezTo>
                <a:cubicBezTo>
                  <a:pt x="9398223" y="2646382"/>
                  <a:pt x="9400623" y="2651740"/>
                  <a:pt x="9404530" y="2658103"/>
                </a:cubicBezTo>
                <a:cubicBezTo>
                  <a:pt x="9408437" y="2664465"/>
                  <a:pt x="9415636" y="2669265"/>
                  <a:pt x="9426129" y="2672502"/>
                </a:cubicBezTo>
                <a:cubicBezTo>
                  <a:pt x="9436621" y="2675739"/>
                  <a:pt x="9450350" y="2677357"/>
                  <a:pt x="9467317" y="2677357"/>
                </a:cubicBezTo>
                <a:lnTo>
                  <a:pt x="9500133" y="2677357"/>
                </a:lnTo>
                <a:cubicBezTo>
                  <a:pt x="9508393" y="2677357"/>
                  <a:pt x="9514142" y="2676464"/>
                  <a:pt x="9517379" y="2674678"/>
                </a:cubicBezTo>
                <a:cubicBezTo>
                  <a:pt x="9520616" y="2672892"/>
                  <a:pt x="9522234" y="2668316"/>
                  <a:pt x="9522234" y="2660949"/>
                </a:cubicBezTo>
                <a:cubicBezTo>
                  <a:pt x="9522234" y="2655814"/>
                  <a:pt x="9521174" y="2652131"/>
                  <a:pt x="9519053" y="2649898"/>
                </a:cubicBezTo>
                <a:cubicBezTo>
                  <a:pt x="9516932" y="2647666"/>
                  <a:pt x="9514979" y="2646327"/>
                  <a:pt x="9513193" y="2645880"/>
                </a:cubicBezTo>
                <a:cubicBezTo>
                  <a:pt x="9511407" y="2645434"/>
                  <a:pt x="9508505" y="2645210"/>
                  <a:pt x="9504487" y="2645210"/>
                </a:cubicBezTo>
                <a:cubicBezTo>
                  <a:pt x="9491092" y="2645210"/>
                  <a:pt x="9481214" y="2643927"/>
                  <a:pt x="9474851" y="2641359"/>
                </a:cubicBezTo>
                <a:cubicBezTo>
                  <a:pt x="9468489" y="2638792"/>
                  <a:pt x="9464861" y="2636169"/>
                  <a:pt x="9463968" y="2633490"/>
                </a:cubicBezTo>
                <a:cubicBezTo>
                  <a:pt x="9463075" y="2630811"/>
                  <a:pt x="9462629" y="2626235"/>
                  <a:pt x="9462629" y="2619761"/>
                </a:cubicBezTo>
                <a:lnTo>
                  <a:pt x="9462629" y="2472421"/>
                </a:lnTo>
                <a:cubicBezTo>
                  <a:pt x="9462629" y="2440274"/>
                  <a:pt x="9449855" y="2414601"/>
                  <a:pt x="9424308" y="2395402"/>
                </a:cubicBezTo>
                <a:cubicBezTo>
                  <a:pt x="9398760" y="2376204"/>
                  <a:pt x="9361439" y="2366604"/>
                  <a:pt x="9312344" y="2366604"/>
                </a:cubicBezTo>
                <a:close/>
                <a:moveTo>
                  <a:pt x="7804200" y="2366604"/>
                </a:moveTo>
                <a:cubicBezTo>
                  <a:pt x="7749282" y="2366604"/>
                  <a:pt x="7706420" y="2381729"/>
                  <a:pt x="7675612" y="2411978"/>
                </a:cubicBezTo>
                <a:cubicBezTo>
                  <a:pt x="7644805" y="2442227"/>
                  <a:pt x="7629401" y="2480904"/>
                  <a:pt x="7629401" y="2528008"/>
                </a:cubicBezTo>
                <a:cubicBezTo>
                  <a:pt x="7629401" y="2572433"/>
                  <a:pt x="7644693" y="2609101"/>
                  <a:pt x="7675278" y="2638011"/>
                </a:cubicBezTo>
                <a:cubicBezTo>
                  <a:pt x="7705862" y="2666921"/>
                  <a:pt x="7748836" y="2681376"/>
                  <a:pt x="7804200" y="2681376"/>
                </a:cubicBezTo>
                <a:cubicBezTo>
                  <a:pt x="7859564" y="2681376"/>
                  <a:pt x="7902538" y="2666921"/>
                  <a:pt x="7933122" y="2638011"/>
                </a:cubicBezTo>
                <a:cubicBezTo>
                  <a:pt x="7963706" y="2609101"/>
                  <a:pt x="7978998" y="2572433"/>
                  <a:pt x="7978998" y="2528008"/>
                </a:cubicBezTo>
                <a:cubicBezTo>
                  <a:pt x="7978998" y="2480904"/>
                  <a:pt x="7963483" y="2442227"/>
                  <a:pt x="7932452" y="2411978"/>
                </a:cubicBezTo>
                <a:cubicBezTo>
                  <a:pt x="7901422" y="2381729"/>
                  <a:pt x="7858671" y="2366604"/>
                  <a:pt x="7804200" y="2366604"/>
                </a:cubicBezTo>
                <a:close/>
                <a:moveTo>
                  <a:pt x="7454454" y="2366604"/>
                </a:moveTo>
                <a:cubicBezTo>
                  <a:pt x="7396857" y="2366604"/>
                  <a:pt x="7353548" y="2382008"/>
                  <a:pt x="7324527" y="2412815"/>
                </a:cubicBezTo>
                <a:cubicBezTo>
                  <a:pt x="7295505" y="2443623"/>
                  <a:pt x="7280995" y="2481016"/>
                  <a:pt x="7280995" y="2524994"/>
                </a:cubicBezTo>
                <a:cubicBezTo>
                  <a:pt x="7280995" y="2571206"/>
                  <a:pt x="7296343" y="2608822"/>
                  <a:pt x="7327038" y="2637843"/>
                </a:cubicBezTo>
                <a:cubicBezTo>
                  <a:pt x="7357734" y="2666865"/>
                  <a:pt x="7399090" y="2681376"/>
                  <a:pt x="7451105" y="2681376"/>
                </a:cubicBezTo>
                <a:cubicBezTo>
                  <a:pt x="7471957" y="2681376"/>
                  <a:pt x="7490826" y="2678529"/>
                  <a:pt x="7507710" y="2672837"/>
                </a:cubicBezTo>
                <a:cubicBezTo>
                  <a:pt x="7524595" y="2667144"/>
                  <a:pt x="7537684" y="2660558"/>
                  <a:pt x="7546978" y="2653080"/>
                </a:cubicBezTo>
                <a:cubicBezTo>
                  <a:pt x="7556272" y="2645601"/>
                  <a:pt x="7563979" y="2637508"/>
                  <a:pt x="7570097" y="2628802"/>
                </a:cubicBezTo>
                <a:cubicBezTo>
                  <a:pt x="7576215" y="2620096"/>
                  <a:pt x="7580181" y="2613063"/>
                  <a:pt x="7581995" y="2607706"/>
                </a:cubicBezTo>
                <a:cubicBezTo>
                  <a:pt x="7583809" y="2602348"/>
                  <a:pt x="7584716" y="2598776"/>
                  <a:pt x="7584716" y="2596990"/>
                </a:cubicBezTo>
                <a:cubicBezTo>
                  <a:pt x="7584716" y="2590739"/>
                  <a:pt x="7579246" y="2587614"/>
                  <a:pt x="7568307" y="2587614"/>
                </a:cubicBezTo>
                <a:cubicBezTo>
                  <a:pt x="7562280" y="2587614"/>
                  <a:pt x="7558485" y="2588172"/>
                  <a:pt x="7556922" y="2589288"/>
                </a:cubicBezTo>
                <a:cubicBezTo>
                  <a:pt x="7555359" y="2590404"/>
                  <a:pt x="7553685" y="2593195"/>
                  <a:pt x="7551899" y="2597660"/>
                </a:cubicBezTo>
                <a:cubicBezTo>
                  <a:pt x="7535906" y="2635164"/>
                  <a:pt x="7506661" y="2653917"/>
                  <a:pt x="7464165" y="2653917"/>
                </a:cubicBezTo>
                <a:cubicBezTo>
                  <a:pt x="7400541" y="2653917"/>
                  <a:pt x="7368729" y="2609826"/>
                  <a:pt x="7368729" y="2521646"/>
                </a:cubicBezTo>
                <a:cubicBezTo>
                  <a:pt x="7368729" y="2510260"/>
                  <a:pt x="7368952" y="2500773"/>
                  <a:pt x="7369399" y="2493182"/>
                </a:cubicBezTo>
                <a:cubicBezTo>
                  <a:pt x="7369845" y="2485592"/>
                  <a:pt x="7371575" y="2474821"/>
                  <a:pt x="7374589" y="2460868"/>
                </a:cubicBezTo>
                <a:cubicBezTo>
                  <a:pt x="7377603" y="2446915"/>
                  <a:pt x="7381956" y="2435753"/>
                  <a:pt x="7387649" y="2427382"/>
                </a:cubicBezTo>
                <a:cubicBezTo>
                  <a:pt x="7393341" y="2419010"/>
                  <a:pt x="7402104" y="2411364"/>
                  <a:pt x="7413935" y="2404444"/>
                </a:cubicBezTo>
                <a:cubicBezTo>
                  <a:pt x="7425767" y="2397523"/>
                  <a:pt x="7440166" y="2394063"/>
                  <a:pt x="7457133" y="2394063"/>
                </a:cubicBezTo>
                <a:cubicBezTo>
                  <a:pt x="7475170" y="2394063"/>
                  <a:pt x="7490164" y="2395402"/>
                  <a:pt x="7502115" y="2398081"/>
                </a:cubicBezTo>
                <a:cubicBezTo>
                  <a:pt x="7492665" y="2406564"/>
                  <a:pt x="7487940" y="2417168"/>
                  <a:pt x="7487940" y="2429893"/>
                </a:cubicBezTo>
                <a:cubicBezTo>
                  <a:pt x="7487940" y="2443511"/>
                  <a:pt x="7492550" y="2454115"/>
                  <a:pt x="7501770" y="2461705"/>
                </a:cubicBezTo>
                <a:cubicBezTo>
                  <a:pt x="7510989" y="2469295"/>
                  <a:pt x="7521015" y="2473091"/>
                  <a:pt x="7531849" y="2473091"/>
                </a:cubicBezTo>
                <a:cubicBezTo>
                  <a:pt x="7543398" y="2473091"/>
                  <a:pt x="7553590" y="2469295"/>
                  <a:pt x="7562424" y="2461705"/>
                </a:cubicBezTo>
                <a:cubicBezTo>
                  <a:pt x="7571257" y="2454115"/>
                  <a:pt x="7575674" y="2443511"/>
                  <a:pt x="7575674" y="2429893"/>
                </a:cubicBezTo>
                <a:cubicBezTo>
                  <a:pt x="7575674" y="2387700"/>
                  <a:pt x="7535268" y="2366604"/>
                  <a:pt x="7454454" y="2366604"/>
                </a:cubicBezTo>
                <a:close/>
                <a:moveTo>
                  <a:pt x="6873838" y="2366604"/>
                </a:moveTo>
                <a:cubicBezTo>
                  <a:pt x="6867811" y="2366604"/>
                  <a:pt x="6862174" y="2366828"/>
                  <a:pt x="6856928" y="2367276"/>
                </a:cubicBezTo>
                <a:cubicBezTo>
                  <a:pt x="6851681" y="2367725"/>
                  <a:pt x="6843477" y="2368678"/>
                  <a:pt x="6832315" y="2370136"/>
                </a:cubicBezTo>
                <a:cubicBezTo>
                  <a:pt x="6821153" y="2371594"/>
                  <a:pt x="6811219" y="2374229"/>
                  <a:pt x="6802512" y="2378042"/>
                </a:cubicBezTo>
                <a:cubicBezTo>
                  <a:pt x="6793806" y="2381854"/>
                  <a:pt x="6784988" y="2386900"/>
                  <a:pt x="6776058" y="2393179"/>
                </a:cubicBezTo>
                <a:cubicBezTo>
                  <a:pt x="6767128" y="2399457"/>
                  <a:pt x="6760152" y="2408147"/>
                  <a:pt x="6755129" y="2419248"/>
                </a:cubicBezTo>
                <a:cubicBezTo>
                  <a:pt x="6750106" y="2430349"/>
                  <a:pt x="6747595" y="2442965"/>
                  <a:pt x="6747595" y="2457096"/>
                </a:cubicBezTo>
                <a:cubicBezTo>
                  <a:pt x="6747595" y="2479755"/>
                  <a:pt x="6756748" y="2498858"/>
                  <a:pt x="6775053" y="2514404"/>
                </a:cubicBezTo>
                <a:cubicBezTo>
                  <a:pt x="6783760" y="2521960"/>
                  <a:pt x="6793694" y="2528125"/>
                  <a:pt x="6804856" y="2532900"/>
                </a:cubicBezTo>
                <a:cubicBezTo>
                  <a:pt x="6816018" y="2537676"/>
                  <a:pt x="6826027" y="2541027"/>
                  <a:pt x="6834881" y="2542954"/>
                </a:cubicBezTo>
                <a:cubicBezTo>
                  <a:pt x="6843736" y="2544881"/>
                  <a:pt x="6859165" y="2547894"/>
                  <a:pt x="6881168" y="2551993"/>
                </a:cubicBezTo>
                <a:cubicBezTo>
                  <a:pt x="6890241" y="2553974"/>
                  <a:pt x="6897827" y="2555562"/>
                  <a:pt x="6903928" y="2556757"/>
                </a:cubicBezTo>
                <a:cubicBezTo>
                  <a:pt x="6910029" y="2557951"/>
                  <a:pt x="6917909" y="2560500"/>
                  <a:pt x="6927567" y="2564404"/>
                </a:cubicBezTo>
                <a:cubicBezTo>
                  <a:pt x="6937226" y="2568307"/>
                  <a:pt x="6944639" y="2573661"/>
                  <a:pt x="6949804" y="2580467"/>
                </a:cubicBezTo>
                <a:cubicBezTo>
                  <a:pt x="6954971" y="2587272"/>
                  <a:pt x="6957554" y="2595471"/>
                  <a:pt x="6957554" y="2605063"/>
                </a:cubicBezTo>
                <a:cubicBezTo>
                  <a:pt x="6957331" y="2639418"/>
                  <a:pt x="6931211" y="2656596"/>
                  <a:pt x="6879196" y="2656596"/>
                </a:cubicBezTo>
                <a:cubicBezTo>
                  <a:pt x="6862230" y="2656596"/>
                  <a:pt x="6847496" y="2654094"/>
                  <a:pt x="6834994" y="2649090"/>
                </a:cubicBezTo>
                <a:cubicBezTo>
                  <a:pt x="6822492" y="2644086"/>
                  <a:pt x="6812670" y="2636914"/>
                  <a:pt x="6805526" y="2627572"/>
                </a:cubicBezTo>
                <a:cubicBezTo>
                  <a:pt x="6798382" y="2618231"/>
                  <a:pt x="6793080" y="2609891"/>
                  <a:pt x="6789620" y="2602552"/>
                </a:cubicBezTo>
                <a:cubicBezTo>
                  <a:pt x="6786160" y="2595213"/>
                  <a:pt x="6783090" y="2586761"/>
                  <a:pt x="6780411" y="2577196"/>
                </a:cubicBezTo>
                <a:cubicBezTo>
                  <a:pt x="6779072" y="2572749"/>
                  <a:pt x="6777397" y="2570025"/>
                  <a:pt x="6775388" y="2569024"/>
                </a:cubicBezTo>
                <a:cubicBezTo>
                  <a:pt x="6773379" y="2568023"/>
                  <a:pt x="6769584" y="2567522"/>
                  <a:pt x="6764003" y="2567522"/>
                </a:cubicBezTo>
                <a:cubicBezTo>
                  <a:pt x="6756189" y="2567522"/>
                  <a:pt x="6751501" y="2568694"/>
                  <a:pt x="6749939" y="2571038"/>
                </a:cubicBezTo>
                <a:cubicBezTo>
                  <a:pt x="6748376" y="2573382"/>
                  <a:pt x="6747595" y="2578907"/>
                  <a:pt x="6747595" y="2587614"/>
                </a:cubicBezTo>
                <a:lnTo>
                  <a:pt x="6747595" y="2662288"/>
                </a:lnTo>
                <a:cubicBezTo>
                  <a:pt x="6747595" y="2669655"/>
                  <a:pt x="6748264" y="2674678"/>
                  <a:pt x="6749604" y="2677357"/>
                </a:cubicBezTo>
                <a:cubicBezTo>
                  <a:pt x="6750943" y="2680036"/>
                  <a:pt x="6754404" y="2681376"/>
                  <a:pt x="6759985" y="2681376"/>
                </a:cubicBezTo>
                <a:cubicBezTo>
                  <a:pt x="6760208" y="2681376"/>
                  <a:pt x="6760319" y="2681376"/>
                  <a:pt x="6760319" y="2681376"/>
                </a:cubicBezTo>
                <a:cubicBezTo>
                  <a:pt x="6764338" y="2681376"/>
                  <a:pt x="6771035" y="2677982"/>
                  <a:pt x="6780411" y="2671194"/>
                </a:cubicBezTo>
                <a:lnTo>
                  <a:pt x="6798159" y="2659311"/>
                </a:lnTo>
                <a:cubicBezTo>
                  <a:pt x="6819367" y="2674021"/>
                  <a:pt x="6846379" y="2681376"/>
                  <a:pt x="6879196" y="2681376"/>
                </a:cubicBezTo>
                <a:cubicBezTo>
                  <a:pt x="6885670" y="2681376"/>
                  <a:pt x="6891418" y="2681152"/>
                  <a:pt x="6896441" y="2680706"/>
                </a:cubicBezTo>
                <a:cubicBezTo>
                  <a:pt x="6901464" y="2680259"/>
                  <a:pt x="6909668" y="2679254"/>
                  <a:pt x="6921054" y="2677689"/>
                </a:cubicBezTo>
                <a:cubicBezTo>
                  <a:pt x="6932439" y="2676125"/>
                  <a:pt x="6942485" y="2673165"/>
                  <a:pt x="6951192" y="2668810"/>
                </a:cubicBezTo>
                <a:cubicBezTo>
                  <a:pt x="6959898" y="2664455"/>
                  <a:pt x="6968716" y="2658872"/>
                  <a:pt x="6977646" y="2652059"/>
                </a:cubicBezTo>
                <a:cubicBezTo>
                  <a:pt x="6986575" y="2645247"/>
                  <a:pt x="6993552" y="2635754"/>
                  <a:pt x="6998575" y="2623580"/>
                </a:cubicBezTo>
                <a:cubicBezTo>
                  <a:pt x="7003598" y="2611407"/>
                  <a:pt x="7006109" y="2597280"/>
                  <a:pt x="7006109" y="2581199"/>
                </a:cubicBezTo>
                <a:cubicBezTo>
                  <a:pt x="7006109" y="2553015"/>
                  <a:pt x="6993473" y="2528936"/>
                  <a:pt x="6968201" y="2508963"/>
                </a:cubicBezTo>
                <a:cubicBezTo>
                  <a:pt x="6955899" y="2499862"/>
                  <a:pt x="6940182" y="2493212"/>
                  <a:pt x="6921051" y="2489012"/>
                </a:cubicBezTo>
                <a:cubicBezTo>
                  <a:pt x="6901921" y="2484813"/>
                  <a:pt x="6883593" y="2480531"/>
                  <a:pt x="6866068" y="2476167"/>
                </a:cubicBezTo>
                <a:cubicBezTo>
                  <a:pt x="6839241" y="2470532"/>
                  <a:pt x="6819120" y="2466306"/>
                  <a:pt x="6805705" y="2463488"/>
                </a:cubicBezTo>
                <a:lnTo>
                  <a:pt x="6802906" y="2462900"/>
                </a:lnTo>
                <a:lnTo>
                  <a:pt x="6801586" y="2457399"/>
                </a:lnTo>
                <a:cubicBezTo>
                  <a:pt x="6797962" y="2451441"/>
                  <a:pt x="6796150" y="2444207"/>
                  <a:pt x="6796150" y="2435696"/>
                </a:cubicBezTo>
                <a:cubicBezTo>
                  <a:pt x="6796373" y="2404815"/>
                  <a:pt x="6822046" y="2389375"/>
                  <a:pt x="6873168" y="2389375"/>
                </a:cubicBezTo>
                <a:cubicBezTo>
                  <a:pt x="6923398" y="2389375"/>
                  <a:pt x="6950299" y="2408394"/>
                  <a:pt x="6953870" y="2446432"/>
                </a:cubicBezTo>
                <a:cubicBezTo>
                  <a:pt x="6954317" y="2451738"/>
                  <a:pt x="6955322" y="2455331"/>
                  <a:pt x="6956884" y="2457211"/>
                </a:cubicBezTo>
                <a:cubicBezTo>
                  <a:pt x="6958447" y="2459091"/>
                  <a:pt x="6962689" y="2460031"/>
                  <a:pt x="6969609" y="2460031"/>
                </a:cubicBezTo>
                <a:cubicBezTo>
                  <a:pt x="6977422" y="2460031"/>
                  <a:pt x="6982166" y="2458971"/>
                  <a:pt x="6983841" y="2456850"/>
                </a:cubicBezTo>
                <a:cubicBezTo>
                  <a:pt x="6985515" y="2454729"/>
                  <a:pt x="6986352" y="2449315"/>
                  <a:pt x="6986352" y="2440609"/>
                </a:cubicBezTo>
                <a:lnTo>
                  <a:pt x="6986352" y="2386026"/>
                </a:lnTo>
                <a:cubicBezTo>
                  <a:pt x="6986352" y="2378213"/>
                  <a:pt x="6985682" y="2373022"/>
                  <a:pt x="6984343" y="2370455"/>
                </a:cubicBezTo>
                <a:cubicBezTo>
                  <a:pt x="6983004" y="2367888"/>
                  <a:pt x="6979543" y="2366604"/>
                  <a:pt x="6973962" y="2366604"/>
                </a:cubicBezTo>
                <a:cubicBezTo>
                  <a:pt x="6971283" y="2366604"/>
                  <a:pt x="6961014" y="2371090"/>
                  <a:pt x="6943155" y="2380061"/>
                </a:cubicBezTo>
                <a:cubicBezTo>
                  <a:pt x="6925742" y="2371090"/>
                  <a:pt x="6902636" y="2366604"/>
                  <a:pt x="6873838" y="2366604"/>
                </a:cubicBezTo>
                <a:close/>
                <a:moveTo>
                  <a:pt x="6511993" y="2366604"/>
                </a:moveTo>
                <a:cubicBezTo>
                  <a:pt x="6430465" y="2366827"/>
                  <a:pt x="6389700" y="2387924"/>
                  <a:pt x="6389700" y="2429893"/>
                </a:cubicBezTo>
                <a:cubicBezTo>
                  <a:pt x="6389700" y="2443511"/>
                  <a:pt x="6394024" y="2454115"/>
                  <a:pt x="6402671" y="2461705"/>
                </a:cubicBezTo>
                <a:cubicBezTo>
                  <a:pt x="6411318" y="2469295"/>
                  <a:pt x="6420722" y="2473091"/>
                  <a:pt x="6430883" y="2473091"/>
                </a:cubicBezTo>
                <a:cubicBezTo>
                  <a:pt x="6443392" y="2473091"/>
                  <a:pt x="6454277" y="2469295"/>
                  <a:pt x="6463540" y="2461705"/>
                </a:cubicBezTo>
                <a:cubicBezTo>
                  <a:pt x="6472803" y="2454115"/>
                  <a:pt x="6477434" y="2443511"/>
                  <a:pt x="6477434" y="2429893"/>
                </a:cubicBezTo>
                <a:cubicBezTo>
                  <a:pt x="6477434" y="2414266"/>
                  <a:pt x="6471848" y="2402993"/>
                  <a:pt x="6460676" y="2396072"/>
                </a:cubicBezTo>
                <a:cubicBezTo>
                  <a:pt x="6476051" y="2392947"/>
                  <a:pt x="6492784" y="2391384"/>
                  <a:pt x="6510874" y="2391384"/>
                </a:cubicBezTo>
                <a:cubicBezTo>
                  <a:pt x="6559572" y="2391384"/>
                  <a:pt x="6583921" y="2418396"/>
                  <a:pt x="6583921" y="2472421"/>
                </a:cubicBezTo>
                <a:lnTo>
                  <a:pt x="6583921" y="2495526"/>
                </a:lnTo>
                <a:cubicBezTo>
                  <a:pt x="6436358" y="2502000"/>
                  <a:pt x="6362576" y="2537942"/>
                  <a:pt x="6362576" y="2603352"/>
                </a:cubicBezTo>
                <a:cubicBezTo>
                  <a:pt x="6362576" y="2618979"/>
                  <a:pt x="6367032" y="2632262"/>
                  <a:pt x="6375945" y="2643201"/>
                </a:cubicBezTo>
                <a:cubicBezTo>
                  <a:pt x="6384857" y="2654140"/>
                  <a:pt x="6396703" y="2662233"/>
                  <a:pt x="6411482" y="2667479"/>
                </a:cubicBezTo>
                <a:cubicBezTo>
                  <a:pt x="6426261" y="2672725"/>
                  <a:pt x="6440646" y="2676353"/>
                  <a:pt x="6454635" y="2678362"/>
                </a:cubicBezTo>
                <a:cubicBezTo>
                  <a:pt x="6468624" y="2680371"/>
                  <a:pt x="6482501" y="2681376"/>
                  <a:pt x="6496265" y="2681376"/>
                </a:cubicBezTo>
                <a:cubicBezTo>
                  <a:pt x="6543401" y="2681376"/>
                  <a:pt x="6576525" y="2662400"/>
                  <a:pt x="6595641" y="2624449"/>
                </a:cubicBezTo>
                <a:cubicBezTo>
                  <a:pt x="6595641" y="2631816"/>
                  <a:pt x="6596088" y="2637676"/>
                  <a:pt x="6596981" y="2642029"/>
                </a:cubicBezTo>
                <a:cubicBezTo>
                  <a:pt x="6597874" y="2646382"/>
                  <a:pt x="6600273" y="2651740"/>
                  <a:pt x="6604180" y="2658103"/>
                </a:cubicBezTo>
                <a:cubicBezTo>
                  <a:pt x="6608087" y="2664465"/>
                  <a:pt x="6615286" y="2669265"/>
                  <a:pt x="6625779" y="2672502"/>
                </a:cubicBezTo>
                <a:cubicBezTo>
                  <a:pt x="6636271" y="2675739"/>
                  <a:pt x="6650001" y="2677357"/>
                  <a:pt x="6666967" y="2677357"/>
                </a:cubicBezTo>
                <a:lnTo>
                  <a:pt x="6699784" y="2677357"/>
                </a:lnTo>
                <a:cubicBezTo>
                  <a:pt x="6708044" y="2677357"/>
                  <a:pt x="6713792" y="2676464"/>
                  <a:pt x="6717029" y="2674678"/>
                </a:cubicBezTo>
                <a:cubicBezTo>
                  <a:pt x="6720266" y="2672892"/>
                  <a:pt x="6721885" y="2668316"/>
                  <a:pt x="6721885" y="2660949"/>
                </a:cubicBezTo>
                <a:cubicBezTo>
                  <a:pt x="6721885" y="2655814"/>
                  <a:pt x="6720824" y="2652131"/>
                  <a:pt x="6718703" y="2649898"/>
                </a:cubicBezTo>
                <a:cubicBezTo>
                  <a:pt x="6716583" y="2647666"/>
                  <a:pt x="6714629" y="2646327"/>
                  <a:pt x="6712843" y="2645880"/>
                </a:cubicBezTo>
                <a:cubicBezTo>
                  <a:pt x="6711057" y="2645434"/>
                  <a:pt x="6708155" y="2645210"/>
                  <a:pt x="6704137" y="2645210"/>
                </a:cubicBezTo>
                <a:cubicBezTo>
                  <a:pt x="6690742" y="2645210"/>
                  <a:pt x="6680864" y="2643927"/>
                  <a:pt x="6674501" y="2641359"/>
                </a:cubicBezTo>
                <a:cubicBezTo>
                  <a:pt x="6668139" y="2638792"/>
                  <a:pt x="6664511" y="2636169"/>
                  <a:pt x="6663618" y="2633490"/>
                </a:cubicBezTo>
                <a:cubicBezTo>
                  <a:pt x="6662725" y="2630811"/>
                  <a:pt x="6662279" y="2626235"/>
                  <a:pt x="6662279" y="2619761"/>
                </a:cubicBezTo>
                <a:lnTo>
                  <a:pt x="6662279" y="2472421"/>
                </a:lnTo>
                <a:cubicBezTo>
                  <a:pt x="6662279" y="2440274"/>
                  <a:pt x="6649505" y="2414601"/>
                  <a:pt x="6623958" y="2395402"/>
                </a:cubicBezTo>
                <a:cubicBezTo>
                  <a:pt x="6598411" y="2376204"/>
                  <a:pt x="6561089" y="2366604"/>
                  <a:pt x="6511993" y="2366604"/>
                </a:cubicBezTo>
                <a:close/>
                <a:moveTo>
                  <a:pt x="4479975" y="2366604"/>
                </a:moveTo>
                <a:cubicBezTo>
                  <a:pt x="4425058" y="2366604"/>
                  <a:pt x="4382195" y="2381729"/>
                  <a:pt x="4351387" y="2411978"/>
                </a:cubicBezTo>
                <a:cubicBezTo>
                  <a:pt x="4320580" y="2442227"/>
                  <a:pt x="4305176" y="2480904"/>
                  <a:pt x="4305176" y="2528008"/>
                </a:cubicBezTo>
                <a:cubicBezTo>
                  <a:pt x="4305176" y="2572433"/>
                  <a:pt x="4320469" y="2609101"/>
                  <a:pt x="4351053" y="2638011"/>
                </a:cubicBezTo>
                <a:cubicBezTo>
                  <a:pt x="4381637" y="2666921"/>
                  <a:pt x="4424611" y="2681376"/>
                  <a:pt x="4479975" y="2681376"/>
                </a:cubicBezTo>
                <a:cubicBezTo>
                  <a:pt x="4535339" y="2681376"/>
                  <a:pt x="4578313" y="2666921"/>
                  <a:pt x="4608897" y="2638011"/>
                </a:cubicBezTo>
                <a:cubicBezTo>
                  <a:pt x="4639482" y="2609101"/>
                  <a:pt x="4654774" y="2572433"/>
                  <a:pt x="4654774" y="2528008"/>
                </a:cubicBezTo>
                <a:cubicBezTo>
                  <a:pt x="4654774" y="2480904"/>
                  <a:pt x="4639258" y="2442227"/>
                  <a:pt x="4608228" y="2411978"/>
                </a:cubicBezTo>
                <a:cubicBezTo>
                  <a:pt x="4577197" y="2381729"/>
                  <a:pt x="4534446" y="2366604"/>
                  <a:pt x="4479975" y="2366604"/>
                </a:cubicBezTo>
                <a:close/>
                <a:moveTo>
                  <a:pt x="4121113" y="2366604"/>
                </a:moveTo>
                <a:cubicBezTo>
                  <a:pt x="4115086" y="2366604"/>
                  <a:pt x="4109449" y="2366828"/>
                  <a:pt x="4104202" y="2367276"/>
                </a:cubicBezTo>
                <a:cubicBezTo>
                  <a:pt x="4098956" y="2367725"/>
                  <a:pt x="4090752" y="2368678"/>
                  <a:pt x="4079590" y="2370136"/>
                </a:cubicBezTo>
                <a:cubicBezTo>
                  <a:pt x="4068428" y="2371594"/>
                  <a:pt x="4058494" y="2374229"/>
                  <a:pt x="4049787" y="2378042"/>
                </a:cubicBezTo>
                <a:cubicBezTo>
                  <a:pt x="4041081" y="2381854"/>
                  <a:pt x="4032263" y="2386900"/>
                  <a:pt x="4023333" y="2393179"/>
                </a:cubicBezTo>
                <a:cubicBezTo>
                  <a:pt x="4014404" y="2399457"/>
                  <a:pt x="4007427" y="2408147"/>
                  <a:pt x="4002404" y="2419248"/>
                </a:cubicBezTo>
                <a:cubicBezTo>
                  <a:pt x="3997381" y="2430349"/>
                  <a:pt x="3994870" y="2442965"/>
                  <a:pt x="3994870" y="2457096"/>
                </a:cubicBezTo>
                <a:cubicBezTo>
                  <a:pt x="3994870" y="2479755"/>
                  <a:pt x="4004023" y="2498858"/>
                  <a:pt x="4022328" y="2514404"/>
                </a:cubicBezTo>
                <a:cubicBezTo>
                  <a:pt x="4031035" y="2521960"/>
                  <a:pt x="4040970" y="2528125"/>
                  <a:pt x="4052131" y="2532900"/>
                </a:cubicBezTo>
                <a:cubicBezTo>
                  <a:pt x="4063294" y="2537676"/>
                  <a:pt x="4073302" y="2541027"/>
                  <a:pt x="4082156" y="2542954"/>
                </a:cubicBezTo>
                <a:cubicBezTo>
                  <a:pt x="4091011" y="2544881"/>
                  <a:pt x="4106441" y="2547894"/>
                  <a:pt x="4128443" y="2551993"/>
                </a:cubicBezTo>
                <a:cubicBezTo>
                  <a:pt x="4137516" y="2553974"/>
                  <a:pt x="4145103" y="2555562"/>
                  <a:pt x="4151204" y="2556757"/>
                </a:cubicBezTo>
                <a:cubicBezTo>
                  <a:pt x="4157304" y="2557951"/>
                  <a:pt x="4165184" y="2560500"/>
                  <a:pt x="4174843" y="2564404"/>
                </a:cubicBezTo>
                <a:cubicBezTo>
                  <a:pt x="4184502" y="2568307"/>
                  <a:pt x="4191914" y="2573661"/>
                  <a:pt x="4197080" y="2580467"/>
                </a:cubicBezTo>
                <a:cubicBezTo>
                  <a:pt x="4202246" y="2587272"/>
                  <a:pt x="4204829" y="2595471"/>
                  <a:pt x="4204829" y="2605063"/>
                </a:cubicBezTo>
                <a:cubicBezTo>
                  <a:pt x="4204606" y="2639418"/>
                  <a:pt x="4178486" y="2656596"/>
                  <a:pt x="4126471" y="2656596"/>
                </a:cubicBezTo>
                <a:cubicBezTo>
                  <a:pt x="4109505" y="2656596"/>
                  <a:pt x="4094771" y="2654094"/>
                  <a:pt x="4082269" y="2649090"/>
                </a:cubicBezTo>
                <a:cubicBezTo>
                  <a:pt x="4069768" y="2644086"/>
                  <a:pt x="4059945" y="2636914"/>
                  <a:pt x="4052801" y="2627572"/>
                </a:cubicBezTo>
                <a:cubicBezTo>
                  <a:pt x="4045657" y="2618231"/>
                  <a:pt x="4040355" y="2609891"/>
                  <a:pt x="4036895" y="2602552"/>
                </a:cubicBezTo>
                <a:cubicBezTo>
                  <a:pt x="4033435" y="2595213"/>
                  <a:pt x="4030365" y="2586761"/>
                  <a:pt x="4027686" y="2577196"/>
                </a:cubicBezTo>
                <a:cubicBezTo>
                  <a:pt x="4026347" y="2572749"/>
                  <a:pt x="4024673" y="2570025"/>
                  <a:pt x="4022663" y="2569024"/>
                </a:cubicBezTo>
                <a:cubicBezTo>
                  <a:pt x="4020654" y="2568023"/>
                  <a:pt x="4016859" y="2567522"/>
                  <a:pt x="4011278" y="2567522"/>
                </a:cubicBezTo>
                <a:cubicBezTo>
                  <a:pt x="4003464" y="2567522"/>
                  <a:pt x="3998777" y="2568694"/>
                  <a:pt x="3997214" y="2571038"/>
                </a:cubicBezTo>
                <a:cubicBezTo>
                  <a:pt x="3995651" y="2573382"/>
                  <a:pt x="3994870" y="2578907"/>
                  <a:pt x="3994870" y="2587614"/>
                </a:cubicBezTo>
                <a:lnTo>
                  <a:pt x="3994870" y="2662288"/>
                </a:lnTo>
                <a:cubicBezTo>
                  <a:pt x="3994870" y="2669655"/>
                  <a:pt x="3995539" y="2674678"/>
                  <a:pt x="3996879" y="2677357"/>
                </a:cubicBezTo>
                <a:cubicBezTo>
                  <a:pt x="3998218" y="2680036"/>
                  <a:pt x="4001678" y="2681376"/>
                  <a:pt x="4007259" y="2681376"/>
                </a:cubicBezTo>
                <a:cubicBezTo>
                  <a:pt x="4007483" y="2681376"/>
                  <a:pt x="4007594" y="2681376"/>
                  <a:pt x="4007594" y="2681376"/>
                </a:cubicBezTo>
                <a:cubicBezTo>
                  <a:pt x="4011613" y="2681376"/>
                  <a:pt x="4018310" y="2677982"/>
                  <a:pt x="4027686" y="2671194"/>
                </a:cubicBezTo>
                <a:lnTo>
                  <a:pt x="4045434" y="2659311"/>
                </a:lnTo>
                <a:cubicBezTo>
                  <a:pt x="4066642" y="2674021"/>
                  <a:pt x="4093654" y="2681376"/>
                  <a:pt x="4126471" y="2681376"/>
                </a:cubicBezTo>
                <a:cubicBezTo>
                  <a:pt x="4132945" y="2681376"/>
                  <a:pt x="4138694" y="2681152"/>
                  <a:pt x="4143716" y="2680706"/>
                </a:cubicBezTo>
                <a:cubicBezTo>
                  <a:pt x="4148740" y="2680259"/>
                  <a:pt x="4156943" y="2679254"/>
                  <a:pt x="4168329" y="2677689"/>
                </a:cubicBezTo>
                <a:cubicBezTo>
                  <a:pt x="4179714" y="2676125"/>
                  <a:pt x="4189760" y="2673165"/>
                  <a:pt x="4198467" y="2668810"/>
                </a:cubicBezTo>
                <a:cubicBezTo>
                  <a:pt x="4207173" y="2664455"/>
                  <a:pt x="4215991" y="2658872"/>
                  <a:pt x="4224921" y="2652059"/>
                </a:cubicBezTo>
                <a:cubicBezTo>
                  <a:pt x="4233850" y="2645247"/>
                  <a:pt x="4240827" y="2635754"/>
                  <a:pt x="4245850" y="2623580"/>
                </a:cubicBezTo>
                <a:cubicBezTo>
                  <a:pt x="4250873" y="2611407"/>
                  <a:pt x="4253384" y="2597280"/>
                  <a:pt x="4253384" y="2581199"/>
                </a:cubicBezTo>
                <a:cubicBezTo>
                  <a:pt x="4253384" y="2553015"/>
                  <a:pt x="4240748" y="2528936"/>
                  <a:pt x="4215477" y="2508963"/>
                </a:cubicBezTo>
                <a:cubicBezTo>
                  <a:pt x="4203174" y="2499862"/>
                  <a:pt x="4187457" y="2493212"/>
                  <a:pt x="4168326" y="2489012"/>
                </a:cubicBezTo>
                <a:cubicBezTo>
                  <a:pt x="4149195" y="2484813"/>
                  <a:pt x="4130868" y="2480531"/>
                  <a:pt x="4113343" y="2476167"/>
                </a:cubicBezTo>
                <a:cubicBezTo>
                  <a:pt x="4086516" y="2470532"/>
                  <a:pt x="4066395" y="2466306"/>
                  <a:pt x="4052981" y="2463488"/>
                </a:cubicBezTo>
                <a:lnTo>
                  <a:pt x="4050182" y="2462900"/>
                </a:lnTo>
                <a:lnTo>
                  <a:pt x="4048861" y="2457399"/>
                </a:lnTo>
                <a:cubicBezTo>
                  <a:pt x="4045237" y="2451441"/>
                  <a:pt x="4043425" y="2444207"/>
                  <a:pt x="4043425" y="2435696"/>
                </a:cubicBezTo>
                <a:cubicBezTo>
                  <a:pt x="4043648" y="2404815"/>
                  <a:pt x="4069321" y="2389375"/>
                  <a:pt x="4120443" y="2389375"/>
                </a:cubicBezTo>
                <a:cubicBezTo>
                  <a:pt x="4170673" y="2389375"/>
                  <a:pt x="4197574" y="2408394"/>
                  <a:pt x="4201146" y="2446432"/>
                </a:cubicBezTo>
                <a:cubicBezTo>
                  <a:pt x="4201592" y="2451738"/>
                  <a:pt x="4202596" y="2455331"/>
                  <a:pt x="4204159" y="2457211"/>
                </a:cubicBezTo>
                <a:cubicBezTo>
                  <a:pt x="4205722" y="2459091"/>
                  <a:pt x="4209963" y="2460031"/>
                  <a:pt x="4216884" y="2460031"/>
                </a:cubicBezTo>
                <a:cubicBezTo>
                  <a:pt x="4224697" y="2460031"/>
                  <a:pt x="4229442" y="2458971"/>
                  <a:pt x="4231116" y="2456850"/>
                </a:cubicBezTo>
                <a:cubicBezTo>
                  <a:pt x="4232790" y="2454729"/>
                  <a:pt x="4233627" y="2449315"/>
                  <a:pt x="4233627" y="2440609"/>
                </a:cubicBezTo>
                <a:lnTo>
                  <a:pt x="4233627" y="2386026"/>
                </a:lnTo>
                <a:cubicBezTo>
                  <a:pt x="4233627" y="2378213"/>
                  <a:pt x="4232957" y="2373022"/>
                  <a:pt x="4231618" y="2370455"/>
                </a:cubicBezTo>
                <a:cubicBezTo>
                  <a:pt x="4230278" y="2367888"/>
                  <a:pt x="4226819" y="2366604"/>
                  <a:pt x="4221237" y="2366604"/>
                </a:cubicBezTo>
                <a:cubicBezTo>
                  <a:pt x="4218558" y="2366604"/>
                  <a:pt x="4208289" y="2371090"/>
                  <a:pt x="4190430" y="2380061"/>
                </a:cubicBezTo>
                <a:cubicBezTo>
                  <a:pt x="4173017" y="2371090"/>
                  <a:pt x="4149911" y="2366604"/>
                  <a:pt x="4121113" y="2366604"/>
                </a:cubicBezTo>
                <a:close/>
                <a:moveTo>
                  <a:pt x="3474158" y="2366604"/>
                </a:moveTo>
                <a:cubicBezTo>
                  <a:pt x="3421249" y="2366604"/>
                  <a:pt x="3379838" y="2381450"/>
                  <a:pt x="3349924" y="2411141"/>
                </a:cubicBezTo>
                <a:cubicBezTo>
                  <a:pt x="3320009" y="2440832"/>
                  <a:pt x="3305052" y="2478114"/>
                  <a:pt x="3305052" y="2522985"/>
                </a:cubicBezTo>
                <a:cubicBezTo>
                  <a:pt x="3305052" y="2569643"/>
                  <a:pt x="3321237" y="2607706"/>
                  <a:pt x="3353607" y="2637174"/>
                </a:cubicBezTo>
                <a:cubicBezTo>
                  <a:pt x="3385977" y="2666642"/>
                  <a:pt x="3429398" y="2681376"/>
                  <a:pt x="3483869" y="2681376"/>
                </a:cubicBezTo>
                <a:cubicBezTo>
                  <a:pt x="3504407" y="2681376"/>
                  <a:pt x="3523047" y="2678864"/>
                  <a:pt x="3539791" y="2673841"/>
                </a:cubicBezTo>
                <a:cubicBezTo>
                  <a:pt x="3556534" y="2668818"/>
                  <a:pt x="3569816" y="2662679"/>
                  <a:pt x="3579639" y="2655424"/>
                </a:cubicBezTo>
                <a:cubicBezTo>
                  <a:pt x="3589462" y="2648168"/>
                  <a:pt x="3597666" y="2640299"/>
                  <a:pt x="3604252" y="2631816"/>
                </a:cubicBezTo>
                <a:cubicBezTo>
                  <a:pt x="3610837" y="2623333"/>
                  <a:pt x="3615414" y="2616189"/>
                  <a:pt x="3617981" y="2610385"/>
                </a:cubicBezTo>
                <a:cubicBezTo>
                  <a:pt x="3620548" y="2604580"/>
                  <a:pt x="3621832" y="2600115"/>
                  <a:pt x="3621832" y="2596990"/>
                </a:cubicBezTo>
                <a:cubicBezTo>
                  <a:pt x="3621832" y="2588953"/>
                  <a:pt x="3615930" y="2584935"/>
                  <a:pt x="3604126" y="2584935"/>
                </a:cubicBezTo>
                <a:cubicBezTo>
                  <a:pt x="3598102" y="2584935"/>
                  <a:pt x="3594066" y="2585828"/>
                  <a:pt x="3592019" y="2587614"/>
                </a:cubicBezTo>
                <a:cubicBezTo>
                  <a:pt x="3589971" y="2589400"/>
                  <a:pt x="3587742" y="2593307"/>
                  <a:pt x="3585332" y="2599334"/>
                </a:cubicBezTo>
                <a:cubicBezTo>
                  <a:pt x="3578383" y="2615631"/>
                  <a:pt x="3566169" y="2628802"/>
                  <a:pt x="3548688" y="2638848"/>
                </a:cubicBezTo>
                <a:cubicBezTo>
                  <a:pt x="3531207" y="2648894"/>
                  <a:pt x="3511610" y="2653917"/>
                  <a:pt x="3489896" y="2653917"/>
                </a:cubicBezTo>
                <a:cubicBezTo>
                  <a:pt x="3489673" y="2653917"/>
                  <a:pt x="3489450" y="2653917"/>
                  <a:pt x="3489227" y="2653917"/>
                </a:cubicBezTo>
                <a:cubicBezTo>
                  <a:pt x="3424933" y="2653917"/>
                  <a:pt x="3392786" y="2611947"/>
                  <a:pt x="3392786" y="2528008"/>
                </a:cubicBezTo>
                <a:lnTo>
                  <a:pt x="3599731" y="2528008"/>
                </a:lnTo>
                <a:cubicBezTo>
                  <a:pt x="3608438" y="2528008"/>
                  <a:pt x="3614298" y="2527059"/>
                  <a:pt x="3617311" y="2525162"/>
                </a:cubicBezTo>
                <a:cubicBezTo>
                  <a:pt x="3620325" y="2523264"/>
                  <a:pt x="3621832" y="2517962"/>
                  <a:pt x="3621832" y="2509256"/>
                </a:cubicBezTo>
                <a:cubicBezTo>
                  <a:pt x="3621832" y="2464607"/>
                  <a:pt x="3608995" y="2429447"/>
                  <a:pt x="3583323" y="2403774"/>
                </a:cubicBezTo>
                <a:cubicBezTo>
                  <a:pt x="3557650" y="2378994"/>
                  <a:pt x="3521262" y="2366604"/>
                  <a:pt x="3474158" y="2366604"/>
                </a:cubicBezTo>
                <a:close/>
                <a:moveTo>
                  <a:pt x="5371493" y="2242035"/>
                </a:moveTo>
                <a:cubicBezTo>
                  <a:pt x="5371046" y="2278870"/>
                  <a:pt x="5361893" y="2310905"/>
                  <a:pt x="5344034" y="2338141"/>
                </a:cubicBezTo>
                <a:cubicBezTo>
                  <a:pt x="5326174" y="2365376"/>
                  <a:pt x="5301283" y="2379441"/>
                  <a:pt x="5269360" y="2380333"/>
                </a:cubicBezTo>
                <a:lnTo>
                  <a:pt x="5269360" y="2405113"/>
                </a:lnTo>
                <a:lnTo>
                  <a:pt x="5325281" y="2405113"/>
                </a:lnTo>
                <a:lnTo>
                  <a:pt x="5325281" y="2592972"/>
                </a:lnTo>
                <a:cubicBezTo>
                  <a:pt x="5325281" y="2651908"/>
                  <a:pt x="5361516" y="2681376"/>
                  <a:pt x="5433986" y="2681376"/>
                </a:cubicBezTo>
                <a:cubicBezTo>
                  <a:pt x="5459373" y="2681376"/>
                  <a:pt x="5479470" y="2672948"/>
                  <a:pt x="5494278" y="2656093"/>
                </a:cubicBezTo>
                <a:cubicBezTo>
                  <a:pt x="5509085" y="2639239"/>
                  <a:pt x="5516488" y="2617975"/>
                  <a:pt x="5516488" y="2592302"/>
                </a:cubicBezTo>
                <a:lnTo>
                  <a:pt x="5516488" y="2556137"/>
                </a:lnTo>
                <a:lnTo>
                  <a:pt x="5484342" y="2556137"/>
                </a:lnTo>
                <a:lnTo>
                  <a:pt x="5484342" y="2590962"/>
                </a:lnTo>
                <a:cubicBezTo>
                  <a:pt x="5484342" y="2612394"/>
                  <a:pt x="5480229" y="2628244"/>
                  <a:pt x="5472004" y="2638513"/>
                </a:cubicBezTo>
                <a:cubicBezTo>
                  <a:pt x="5463779" y="2648782"/>
                  <a:pt x="5454220" y="2653917"/>
                  <a:pt x="5443326" y="2653917"/>
                </a:cubicBezTo>
                <a:cubicBezTo>
                  <a:pt x="5416868" y="2653917"/>
                  <a:pt x="5403639" y="2634048"/>
                  <a:pt x="5403639" y="2594311"/>
                </a:cubicBezTo>
                <a:lnTo>
                  <a:pt x="5403639" y="2405113"/>
                </a:lnTo>
                <a:lnTo>
                  <a:pt x="5503764" y="2405113"/>
                </a:lnTo>
                <a:lnTo>
                  <a:pt x="5503764" y="2372966"/>
                </a:lnTo>
                <a:lnTo>
                  <a:pt x="5403639" y="2372966"/>
                </a:lnTo>
                <a:lnTo>
                  <a:pt x="5403639" y="2242035"/>
                </a:lnTo>
                <a:close/>
                <a:moveTo>
                  <a:pt x="6571379" y="2223283"/>
                </a:moveTo>
                <a:cubicBezTo>
                  <a:pt x="6564326" y="2223506"/>
                  <a:pt x="6557605" y="2225850"/>
                  <a:pt x="6551214" y="2230315"/>
                </a:cubicBezTo>
                <a:cubicBezTo>
                  <a:pt x="6545926" y="2233887"/>
                  <a:pt x="6516615" y="2260564"/>
                  <a:pt x="6463281" y="2310347"/>
                </a:cubicBezTo>
                <a:lnTo>
                  <a:pt x="6481657" y="2338476"/>
                </a:lnTo>
                <a:cubicBezTo>
                  <a:pt x="6492331" y="2334904"/>
                  <a:pt x="6506381" y="2329881"/>
                  <a:pt x="6523808" y="2323407"/>
                </a:cubicBezTo>
                <a:cubicBezTo>
                  <a:pt x="6563891" y="2309789"/>
                  <a:pt x="6588506" y="2300078"/>
                  <a:pt x="6597656" y="2294274"/>
                </a:cubicBezTo>
                <a:cubicBezTo>
                  <a:pt x="6606806" y="2288469"/>
                  <a:pt x="6611380" y="2279205"/>
                  <a:pt x="6611380" y="2266480"/>
                </a:cubicBezTo>
                <a:cubicBezTo>
                  <a:pt x="6611380" y="2255541"/>
                  <a:pt x="6607413" y="2245607"/>
                  <a:pt x="6599479" y="2236677"/>
                </a:cubicBezTo>
                <a:cubicBezTo>
                  <a:pt x="6591545" y="2227747"/>
                  <a:pt x="6582179" y="2223283"/>
                  <a:pt x="6571379" y="2223283"/>
                </a:cubicBezTo>
                <a:close/>
                <a:moveTo>
                  <a:pt x="9675527" y="2201516"/>
                </a:moveTo>
                <a:lnTo>
                  <a:pt x="9553972" y="2206874"/>
                </a:lnTo>
                <a:lnTo>
                  <a:pt x="9553972" y="2239021"/>
                </a:lnTo>
                <a:cubicBezTo>
                  <a:pt x="9576073" y="2239021"/>
                  <a:pt x="9589523" y="2240305"/>
                  <a:pt x="9594323" y="2242872"/>
                </a:cubicBezTo>
                <a:cubicBezTo>
                  <a:pt x="9599123" y="2245439"/>
                  <a:pt x="9601523" y="2253085"/>
                  <a:pt x="9601523" y="2265810"/>
                </a:cubicBezTo>
                <a:lnTo>
                  <a:pt x="9601523" y="2645210"/>
                </a:lnTo>
                <a:lnTo>
                  <a:pt x="9553972" y="2645210"/>
                </a:lnTo>
                <a:lnTo>
                  <a:pt x="9553972" y="2677357"/>
                </a:lnTo>
                <a:cubicBezTo>
                  <a:pt x="9597951" y="2676018"/>
                  <a:pt x="9626080" y="2675348"/>
                  <a:pt x="9638357" y="2675348"/>
                </a:cubicBezTo>
                <a:cubicBezTo>
                  <a:pt x="9647957" y="2675348"/>
                  <a:pt x="9676085" y="2676018"/>
                  <a:pt x="9722743" y="2677357"/>
                </a:cubicBezTo>
                <a:lnTo>
                  <a:pt x="9722743" y="2645210"/>
                </a:lnTo>
                <a:lnTo>
                  <a:pt x="9675527" y="2645210"/>
                </a:lnTo>
                <a:close/>
                <a:moveTo>
                  <a:pt x="8629526" y="2201516"/>
                </a:moveTo>
                <a:lnTo>
                  <a:pt x="8507970" y="2206874"/>
                </a:lnTo>
                <a:lnTo>
                  <a:pt x="8507970" y="2239021"/>
                </a:lnTo>
                <a:cubicBezTo>
                  <a:pt x="8529848" y="2239021"/>
                  <a:pt x="8543187" y="2240305"/>
                  <a:pt x="8547987" y="2242872"/>
                </a:cubicBezTo>
                <a:cubicBezTo>
                  <a:pt x="8552786" y="2245439"/>
                  <a:pt x="8555186" y="2253085"/>
                  <a:pt x="8555186" y="2265810"/>
                </a:cubicBezTo>
                <a:lnTo>
                  <a:pt x="8555186" y="2399756"/>
                </a:lnTo>
                <a:cubicBezTo>
                  <a:pt x="8528844" y="2378994"/>
                  <a:pt x="8498036" y="2368613"/>
                  <a:pt x="8462764" y="2368613"/>
                </a:cubicBezTo>
                <a:cubicBezTo>
                  <a:pt x="8412088" y="2368613"/>
                  <a:pt x="8370732" y="2382901"/>
                  <a:pt x="8338698" y="2411476"/>
                </a:cubicBezTo>
                <a:cubicBezTo>
                  <a:pt x="8306662" y="2440051"/>
                  <a:pt x="8290644" y="2478114"/>
                  <a:pt x="8290644" y="2525664"/>
                </a:cubicBezTo>
                <a:cubicBezTo>
                  <a:pt x="8290644" y="2571429"/>
                  <a:pt x="8305490" y="2608822"/>
                  <a:pt x="8335181" y="2637843"/>
                </a:cubicBezTo>
                <a:cubicBezTo>
                  <a:pt x="8364872" y="2666865"/>
                  <a:pt x="8404833" y="2681376"/>
                  <a:pt x="8455062" y="2681376"/>
                </a:cubicBezTo>
                <a:cubicBezTo>
                  <a:pt x="8491228" y="2681376"/>
                  <a:pt x="8523263" y="2670213"/>
                  <a:pt x="8551168" y="2647889"/>
                </a:cubicBezTo>
                <a:lnTo>
                  <a:pt x="8551168" y="2681376"/>
                </a:lnTo>
                <a:lnTo>
                  <a:pt x="8676742" y="2677357"/>
                </a:lnTo>
                <a:lnTo>
                  <a:pt x="8676742" y="2645210"/>
                </a:lnTo>
                <a:cubicBezTo>
                  <a:pt x="8654864" y="2645210"/>
                  <a:pt x="8641526" y="2643927"/>
                  <a:pt x="8636726" y="2641359"/>
                </a:cubicBezTo>
                <a:cubicBezTo>
                  <a:pt x="8631926" y="2638792"/>
                  <a:pt x="8629526" y="2631146"/>
                  <a:pt x="8629526" y="2618421"/>
                </a:cubicBezTo>
                <a:close/>
                <a:moveTo>
                  <a:pt x="7142957" y="2200847"/>
                </a:moveTo>
                <a:cubicBezTo>
                  <a:pt x="7128439" y="2200847"/>
                  <a:pt x="7116270" y="2206093"/>
                  <a:pt x="7106451" y="2216585"/>
                </a:cubicBezTo>
                <a:cubicBezTo>
                  <a:pt x="7096631" y="2227078"/>
                  <a:pt x="7091722" y="2239635"/>
                  <a:pt x="7091722" y="2254257"/>
                </a:cubicBezTo>
                <a:cubicBezTo>
                  <a:pt x="7091722" y="2268880"/>
                  <a:pt x="7096633" y="2281437"/>
                  <a:pt x="7106451" y="2291930"/>
                </a:cubicBezTo>
                <a:cubicBezTo>
                  <a:pt x="7116270" y="2302422"/>
                  <a:pt x="7128439" y="2307668"/>
                  <a:pt x="7142957" y="2307668"/>
                </a:cubicBezTo>
                <a:cubicBezTo>
                  <a:pt x="7157467" y="2307668"/>
                  <a:pt x="7170025" y="2302422"/>
                  <a:pt x="7180629" y="2291930"/>
                </a:cubicBezTo>
                <a:cubicBezTo>
                  <a:pt x="7191233" y="2281437"/>
                  <a:pt x="7196535" y="2268880"/>
                  <a:pt x="7196535" y="2254257"/>
                </a:cubicBezTo>
                <a:cubicBezTo>
                  <a:pt x="7196535" y="2239635"/>
                  <a:pt x="7191289" y="2227078"/>
                  <a:pt x="7180796" y="2216585"/>
                </a:cubicBezTo>
                <a:cubicBezTo>
                  <a:pt x="7170304" y="2206093"/>
                  <a:pt x="7157691" y="2200847"/>
                  <a:pt x="7142957" y="2200847"/>
                </a:cubicBezTo>
                <a:close/>
                <a:moveTo>
                  <a:pt x="5990432" y="2200847"/>
                </a:moveTo>
                <a:cubicBezTo>
                  <a:pt x="5975914" y="2200847"/>
                  <a:pt x="5963745" y="2206093"/>
                  <a:pt x="5953926" y="2216585"/>
                </a:cubicBezTo>
                <a:cubicBezTo>
                  <a:pt x="5944107" y="2227078"/>
                  <a:pt x="5939197" y="2239635"/>
                  <a:pt x="5939197" y="2254257"/>
                </a:cubicBezTo>
                <a:cubicBezTo>
                  <a:pt x="5939197" y="2268880"/>
                  <a:pt x="5944107" y="2281437"/>
                  <a:pt x="5953926" y="2291930"/>
                </a:cubicBezTo>
                <a:cubicBezTo>
                  <a:pt x="5963745" y="2302422"/>
                  <a:pt x="5975914" y="2307668"/>
                  <a:pt x="5990432" y="2307668"/>
                </a:cubicBezTo>
                <a:cubicBezTo>
                  <a:pt x="6004942" y="2307668"/>
                  <a:pt x="6017500" y="2302422"/>
                  <a:pt x="6028104" y="2291930"/>
                </a:cubicBezTo>
                <a:cubicBezTo>
                  <a:pt x="6038708" y="2281437"/>
                  <a:pt x="6044010" y="2268880"/>
                  <a:pt x="6044010" y="2254257"/>
                </a:cubicBezTo>
                <a:cubicBezTo>
                  <a:pt x="6044010" y="2239635"/>
                  <a:pt x="6038764" y="2227078"/>
                  <a:pt x="6028271" y="2216585"/>
                </a:cubicBezTo>
                <a:cubicBezTo>
                  <a:pt x="6017779" y="2206093"/>
                  <a:pt x="6005166" y="2200847"/>
                  <a:pt x="5990432" y="2200847"/>
                </a:cubicBezTo>
                <a:close/>
                <a:moveTo>
                  <a:pt x="2313782" y="2200847"/>
                </a:moveTo>
                <a:cubicBezTo>
                  <a:pt x="2299264" y="2200847"/>
                  <a:pt x="2287096" y="2206093"/>
                  <a:pt x="2277277" y="2216585"/>
                </a:cubicBezTo>
                <a:cubicBezTo>
                  <a:pt x="2267458" y="2227078"/>
                  <a:pt x="2262548" y="2239635"/>
                  <a:pt x="2262548" y="2254257"/>
                </a:cubicBezTo>
                <a:cubicBezTo>
                  <a:pt x="2262548" y="2268880"/>
                  <a:pt x="2267458" y="2281437"/>
                  <a:pt x="2277277" y="2291930"/>
                </a:cubicBezTo>
                <a:cubicBezTo>
                  <a:pt x="2287096" y="2302422"/>
                  <a:pt x="2299264" y="2307668"/>
                  <a:pt x="2313782" y="2307668"/>
                </a:cubicBezTo>
                <a:cubicBezTo>
                  <a:pt x="2328293" y="2307668"/>
                  <a:pt x="2340850" y="2302422"/>
                  <a:pt x="2351454" y="2291930"/>
                </a:cubicBezTo>
                <a:cubicBezTo>
                  <a:pt x="2362058" y="2281437"/>
                  <a:pt x="2367360" y="2268880"/>
                  <a:pt x="2367360" y="2254257"/>
                </a:cubicBezTo>
                <a:cubicBezTo>
                  <a:pt x="2367360" y="2239635"/>
                  <a:pt x="2362114" y="2227078"/>
                  <a:pt x="2351622" y="2216585"/>
                </a:cubicBezTo>
                <a:cubicBezTo>
                  <a:pt x="2341129" y="2206093"/>
                  <a:pt x="2328516" y="2200847"/>
                  <a:pt x="2313782" y="2200847"/>
                </a:cubicBezTo>
                <a:close/>
                <a:moveTo>
                  <a:pt x="6324281" y="2197163"/>
                </a:moveTo>
                <a:cubicBezTo>
                  <a:pt x="6285590" y="2197163"/>
                  <a:pt x="6252324" y="2205981"/>
                  <a:pt x="6224481" y="2223617"/>
                </a:cubicBezTo>
                <a:cubicBezTo>
                  <a:pt x="6196639" y="2241254"/>
                  <a:pt x="6182718" y="2267931"/>
                  <a:pt x="6182718" y="2303650"/>
                </a:cubicBezTo>
                <a:lnTo>
                  <a:pt x="6182718" y="2372966"/>
                </a:lnTo>
                <a:lnTo>
                  <a:pt x="6131149" y="2372966"/>
                </a:lnTo>
                <a:lnTo>
                  <a:pt x="6131149" y="2405113"/>
                </a:lnTo>
                <a:lnTo>
                  <a:pt x="6182718" y="2405113"/>
                </a:lnTo>
                <a:lnTo>
                  <a:pt x="6182718" y="2645210"/>
                </a:lnTo>
                <a:lnTo>
                  <a:pt x="6135167" y="2645210"/>
                </a:lnTo>
                <a:lnTo>
                  <a:pt x="6135167" y="2677357"/>
                </a:lnTo>
                <a:cubicBezTo>
                  <a:pt x="6183164" y="2676018"/>
                  <a:pt x="6211962" y="2675348"/>
                  <a:pt x="6221562" y="2675348"/>
                </a:cubicBezTo>
                <a:cubicBezTo>
                  <a:pt x="6268219" y="2675348"/>
                  <a:pt x="6299808" y="2676018"/>
                  <a:pt x="6316328" y="2677357"/>
                </a:cubicBezTo>
                <a:lnTo>
                  <a:pt x="6316328" y="2645210"/>
                </a:lnTo>
                <a:lnTo>
                  <a:pt x="6256722" y="2645210"/>
                </a:lnTo>
                <a:lnTo>
                  <a:pt x="6256722" y="2405113"/>
                </a:lnTo>
                <a:lnTo>
                  <a:pt x="6335415" y="2405113"/>
                </a:lnTo>
                <a:lnTo>
                  <a:pt x="6335415" y="2372966"/>
                </a:lnTo>
                <a:lnTo>
                  <a:pt x="6252704" y="2372966"/>
                </a:lnTo>
                <a:lnTo>
                  <a:pt x="6252704" y="2303650"/>
                </a:lnTo>
                <a:cubicBezTo>
                  <a:pt x="6252704" y="2289362"/>
                  <a:pt x="6254601" y="2276861"/>
                  <a:pt x="6258397" y="2266145"/>
                </a:cubicBezTo>
                <a:cubicBezTo>
                  <a:pt x="6262192" y="2255429"/>
                  <a:pt x="6266601" y="2247449"/>
                  <a:pt x="6271624" y="2242202"/>
                </a:cubicBezTo>
                <a:cubicBezTo>
                  <a:pt x="6276647" y="2236956"/>
                  <a:pt x="6282730" y="2232603"/>
                  <a:pt x="6289874" y="2229143"/>
                </a:cubicBezTo>
                <a:cubicBezTo>
                  <a:pt x="6297018" y="2225682"/>
                  <a:pt x="6302989" y="2223617"/>
                  <a:pt x="6307789" y="2222948"/>
                </a:cubicBezTo>
                <a:cubicBezTo>
                  <a:pt x="6312589" y="2222278"/>
                  <a:pt x="6317350" y="2221943"/>
                  <a:pt x="6322073" y="2221943"/>
                </a:cubicBezTo>
                <a:cubicBezTo>
                  <a:pt x="6326796" y="2221943"/>
                  <a:pt x="6330781" y="2222390"/>
                  <a:pt x="6334029" y="2223283"/>
                </a:cubicBezTo>
                <a:cubicBezTo>
                  <a:pt x="6323121" y="2231096"/>
                  <a:pt x="6317667" y="2242370"/>
                  <a:pt x="6317667" y="2257104"/>
                </a:cubicBezTo>
                <a:cubicBezTo>
                  <a:pt x="6317667" y="2270722"/>
                  <a:pt x="6322193" y="2281214"/>
                  <a:pt x="6331245" y="2288581"/>
                </a:cubicBezTo>
                <a:cubicBezTo>
                  <a:pt x="6340297" y="2295948"/>
                  <a:pt x="6350276" y="2299631"/>
                  <a:pt x="6361184" y="2299631"/>
                </a:cubicBezTo>
                <a:cubicBezTo>
                  <a:pt x="6373023" y="2299631"/>
                  <a:pt x="6383352" y="2295836"/>
                  <a:pt x="6392172" y="2288246"/>
                </a:cubicBezTo>
                <a:cubicBezTo>
                  <a:pt x="6400991" y="2280656"/>
                  <a:pt x="6405402" y="2270275"/>
                  <a:pt x="6405402" y="2257104"/>
                </a:cubicBezTo>
                <a:cubicBezTo>
                  <a:pt x="6405402" y="2241030"/>
                  <a:pt x="6398438" y="2227022"/>
                  <a:pt x="6384512" y="2215078"/>
                </a:cubicBezTo>
                <a:cubicBezTo>
                  <a:pt x="6370585" y="2203135"/>
                  <a:pt x="6350508" y="2197163"/>
                  <a:pt x="6324281" y="2197163"/>
                </a:cubicBezTo>
                <a:close/>
                <a:moveTo>
                  <a:pt x="7669771" y="1697808"/>
                </a:moveTo>
                <a:lnTo>
                  <a:pt x="7669771" y="1762614"/>
                </a:lnTo>
                <a:cubicBezTo>
                  <a:pt x="7669771" y="1777760"/>
                  <a:pt x="7666687" y="1790789"/>
                  <a:pt x="7660518" y="1801702"/>
                </a:cubicBezTo>
                <a:cubicBezTo>
                  <a:pt x="7654349" y="1812614"/>
                  <a:pt x="7646504" y="1820354"/>
                  <a:pt x="7636981" y="1824920"/>
                </a:cubicBezTo>
                <a:cubicBezTo>
                  <a:pt x="7627458" y="1829486"/>
                  <a:pt x="7619071" y="1832715"/>
                  <a:pt x="7611819" y="1834607"/>
                </a:cubicBezTo>
                <a:cubicBezTo>
                  <a:pt x="7604567" y="1836499"/>
                  <a:pt x="7598019" y="1837446"/>
                  <a:pt x="7592177" y="1837446"/>
                </a:cubicBezTo>
                <a:cubicBezTo>
                  <a:pt x="7573993" y="1837446"/>
                  <a:pt x="7558548" y="1832232"/>
                  <a:pt x="7545843" y="1821804"/>
                </a:cubicBezTo>
                <a:cubicBezTo>
                  <a:pt x="7533137" y="1811376"/>
                  <a:pt x="7526784" y="1798619"/>
                  <a:pt x="7526784" y="1783533"/>
                </a:cubicBezTo>
                <a:cubicBezTo>
                  <a:pt x="7526784" y="1769468"/>
                  <a:pt x="7530812" y="1757023"/>
                  <a:pt x="7538868" y="1746195"/>
                </a:cubicBezTo>
                <a:cubicBezTo>
                  <a:pt x="7546924" y="1735368"/>
                  <a:pt x="7556210" y="1727220"/>
                  <a:pt x="7566727" y="1721750"/>
                </a:cubicBezTo>
                <a:cubicBezTo>
                  <a:pt x="7577244" y="1716281"/>
                  <a:pt x="7590054" y="1711593"/>
                  <a:pt x="7605159" y="1707686"/>
                </a:cubicBezTo>
                <a:cubicBezTo>
                  <a:pt x="7620262" y="1703779"/>
                  <a:pt x="7632289" y="1701268"/>
                  <a:pt x="7641240" y="1700152"/>
                </a:cubicBezTo>
                <a:cubicBezTo>
                  <a:pt x="7650190" y="1699035"/>
                  <a:pt x="7659701" y="1698254"/>
                  <a:pt x="7669771" y="1697808"/>
                </a:cubicBezTo>
                <a:close/>
                <a:moveTo>
                  <a:pt x="4884453" y="1576922"/>
                </a:moveTo>
                <a:cubicBezTo>
                  <a:pt x="4908563" y="1576922"/>
                  <a:pt x="4928655" y="1588014"/>
                  <a:pt x="4944728" y="1610199"/>
                </a:cubicBezTo>
                <a:cubicBezTo>
                  <a:pt x="4960802" y="1632384"/>
                  <a:pt x="4968838" y="1663990"/>
                  <a:pt x="4968838" y="1705018"/>
                </a:cubicBezTo>
                <a:cubicBezTo>
                  <a:pt x="4968838" y="1749830"/>
                  <a:pt x="4959685" y="1783104"/>
                  <a:pt x="4941380" y="1804841"/>
                </a:cubicBezTo>
                <a:cubicBezTo>
                  <a:pt x="4923073" y="1826577"/>
                  <a:pt x="4901307" y="1837446"/>
                  <a:pt x="4876081" y="1837446"/>
                </a:cubicBezTo>
                <a:cubicBezTo>
                  <a:pt x="4848176" y="1837446"/>
                  <a:pt x="4823954" y="1825071"/>
                  <a:pt x="4803416" y="1800323"/>
                </a:cubicBezTo>
                <a:cubicBezTo>
                  <a:pt x="4799844" y="1795642"/>
                  <a:pt x="4797723" y="1792409"/>
                  <a:pt x="4797054" y="1790625"/>
                </a:cubicBezTo>
                <a:cubicBezTo>
                  <a:pt x="4796384" y="1788841"/>
                  <a:pt x="4796049" y="1784494"/>
                  <a:pt x="4796049" y="1777584"/>
                </a:cubicBezTo>
                <a:lnTo>
                  <a:pt x="4796049" y="1632436"/>
                </a:lnTo>
                <a:cubicBezTo>
                  <a:pt x="4796049" y="1626196"/>
                  <a:pt x="4796439" y="1622072"/>
                  <a:pt x="4797221" y="1620064"/>
                </a:cubicBezTo>
                <a:cubicBezTo>
                  <a:pt x="4798002" y="1618057"/>
                  <a:pt x="4800960" y="1614489"/>
                  <a:pt x="4806095" y="1609362"/>
                </a:cubicBezTo>
                <a:cubicBezTo>
                  <a:pt x="4827303" y="1587735"/>
                  <a:pt x="4853422" y="1576922"/>
                  <a:pt x="4884453" y="1576922"/>
                </a:cubicBezTo>
                <a:close/>
                <a:moveTo>
                  <a:pt x="9669611" y="1574243"/>
                </a:moveTo>
                <a:cubicBezTo>
                  <a:pt x="9703098" y="1574243"/>
                  <a:pt x="9730333" y="1588196"/>
                  <a:pt x="9751318" y="1616101"/>
                </a:cubicBezTo>
                <a:lnTo>
                  <a:pt x="9751318" y="1787551"/>
                </a:lnTo>
                <a:cubicBezTo>
                  <a:pt x="9727208" y="1820814"/>
                  <a:pt x="9697517" y="1837446"/>
                  <a:pt x="9662244" y="1837446"/>
                </a:cubicBezTo>
                <a:cubicBezTo>
                  <a:pt x="9648850" y="1837446"/>
                  <a:pt x="9637130" y="1835497"/>
                  <a:pt x="9627084" y="1831601"/>
                </a:cubicBezTo>
                <a:cubicBezTo>
                  <a:pt x="9617038" y="1827705"/>
                  <a:pt x="9609057" y="1821748"/>
                  <a:pt x="9603141" y="1813730"/>
                </a:cubicBezTo>
                <a:cubicBezTo>
                  <a:pt x="9597225" y="1805713"/>
                  <a:pt x="9592425" y="1797920"/>
                  <a:pt x="9588742" y="1790350"/>
                </a:cubicBezTo>
                <a:cubicBezTo>
                  <a:pt x="9585058" y="1782781"/>
                  <a:pt x="9582547" y="1773095"/>
                  <a:pt x="9581207" y="1761293"/>
                </a:cubicBezTo>
                <a:cubicBezTo>
                  <a:pt x="9579868" y="1749491"/>
                  <a:pt x="9579087" y="1740250"/>
                  <a:pt x="9578863" y="1733570"/>
                </a:cubicBezTo>
                <a:cubicBezTo>
                  <a:pt x="9578640" y="1726890"/>
                  <a:pt x="9578529" y="1717872"/>
                  <a:pt x="9578529" y="1706514"/>
                </a:cubicBezTo>
                <a:cubicBezTo>
                  <a:pt x="9578529" y="1659857"/>
                  <a:pt x="9584445" y="1627710"/>
                  <a:pt x="9596276" y="1610073"/>
                </a:cubicBezTo>
                <a:cubicBezTo>
                  <a:pt x="9612796" y="1586187"/>
                  <a:pt x="9637241" y="1574243"/>
                  <a:pt x="9669611" y="1574243"/>
                </a:cubicBezTo>
                <a:close/>
                <a:moveTo>
                  <a:pt x="10094032" y="1572234"/>
                </a:moveTo>
                <a:cubicBezTo>
                  <a:pt x="10146717" y="1572234"/>
                  <a:pt x="10174176" y="1610185"/>
                  <a:pt x="10176408" y="1686087"/>
                </a:cubicBezTo>
                <a:lnTo>
                  <a:pt x="10012660" y="1686087"/>
                </a:lnTo>
                <a:cubicBezTo>
                  <a:pt x="10014446" y="1648136"/>
                  <a:pt x="10019916" y="1622017"/>
                  <a:pt x="10029069" y="1607729"/>
                </a:cubicBezTo>
                <a:cubicBezTo>
                  <a:pt x="10044472" y="1584066"/>
                  <a:pt x="10066127" y="1572234"/>
                  <a:pt x="10094032" y="1572234"/>
                </a:cubicBezTo>
                <a:close/>
                <a:moveTo>
                  <a:pt x="8575724" y="1572234"/>
                </a:moveTo>
                <a:cubicBezTo>
                  <a:pt x="8609434" y="1572234"/>
                  <a:pt x="8633656" y="1583842"/>
                  <a:pt x="8648390" y="1607060"/>
                </a:cubicBezTo>
                <a:cubicBezTo>
                  <a:pt x="8657990" y="1622687"/>
                  <a:pt x="8662789" y="1654052"/>
                  <a:pt x="8662789" y="1701156"/>
                </a:cubicBezTo>
                <a:cubicBezTo>
                  <a:pt x="8662789" y="1714774"/>
                  <a:pt x="8662678" y="1725155"/>
                  <a:pt x="8662454" y="1732299"/>
                </a:cubicBezTo>
                <a:cubicBezTo>
                  <a:pt x="8662231" y="1739442"/>
                  <a:pt x="8661282" y="1749321"/>
                  <a:pt x="8659608" y="1761934"/>
                </a:cubicBezTo>
                <a:cubicBezTo>
                  <a:pt x="8657934" y="1774547"/>
                  <a:pt x="8655310" y="1784258"/>
                  <a:pt x="8651738" y="1791067"/>
                </a:cubicBezTo>
                <a:cubicBezTo>
                  <a:pt x="8648167" y="1797876"/>
                  <a:pt x="8643256" y="1805187"/>
                  <a:pt x="8637004" y="1813001"/>
                </a:cubicBezTo>
                <a:cubicBezTo>
                  <a:pt x="8630754" y="1820814"/>
                  <a:pt x="8622494" y="1826395"/>
                  <a:pt x="8612225" y="1829744"/>
                </a:cubicBezTo>
                <a:cubicBezTo>
                  <a:pt x="8601956" y="1833092"/>
                  <a:pt x="8589733" y="1834767"/>
                  <a:pt x="8575558" y="1834767"/>
                </a:cubicBezTo>
                <a:cubicBezTo>
                  <a:pt x="8561382" y="1834767"/>
                  <a:pt x="8549159" y="1833092"/>
                  <a:pt x="8538890" y="1829744"/>
                </a:cubicBezTo>
                <a:cubicBezTo>
                  <a:pt x="8528620" y="1826395"/>
                  <a:pt x="8520416" y="1820814"/>
                  <a:pt x="8514278" y="1813001"/>
                </a:cubicBezTo>
                <a:cubicBezTo>
                  <a:pt x="8508138" y="1805187"/>
                  <a:pt x="8503227" y="1797876"/>
                  <a:pt x="8499544" y="1791067"/>
                </a:cubicBezTo>
                <a:cubicBezTo>
                  <a:pt x="8495860" y="1784258"/>
                  <a:pt x="8493236" y="1774547"/>
                  <a:pt x="8491674" y="1761934"/>
                </a:cubicBezTo>
                <a:cubicBezTo>
                  <a:pt x="8490112" y="1749321"/>
                  <a:pt x="8489218" y="1739442"/>
                  <a:pt x="8488995" y="1732299"/>
                </a:cubicBezTo>
                <a:cubicBezTo>
                  <a:pt x="8488772" y="1725155"/>
                  <a:pt x="8488660" y="1714774"/>
                  <a:pt x="8488660" y="1701156"/>
                </a:cubicBezTo>
                <a:cubicBezTo>
                  <a:pt x="8488660" y="1657178"/>
                  <a:pt x="8492456" y="1627486"/>
                  <a:pt x="8500046" y="1612083"/>
                </a:cubicBezTo>
                <a:cubicBezTo>
                  <a:pt x="8513886" y="1585517"/>
                  <a:pt x="8539113" y="1572234"/>
                  <a:pt x="8575724" y="1572234"/>
                </a:cubicBezTo>
                <a:close/>
                <a:moveTo>
                  <a:pt x="6512632" y="1572234"/>
                </a:moveTo>
                <a:cubicBezTo>
                  <a:pt x="6565317" y="1572234"/>
                  <a:pt x="6592776" y="1610185"/>
                  <a:pt x="6595009" y="1686087"/>
                </a:cubicBezTo>
                <a:lnTo>
                  <a:pt x="6431260" y="1686087"/>
                </a:lnTo>
                <a:cubicBezTo>
                  <a:pt x="6433046" y="1648136"/>
                  <a:pt x="6438516" y="1622017"/>
                  <a:pt x="6447669" y="1607729"/>
                </a:cubicBezTo>
                <a:cubicBezTo>
                  <a:pt x="6463072" y="1584066"/>
                  <a:pt x="6484727" y="1572234"/>
                  <a:pt x="6512632" y="1572234"/>
                </a:cubicBezTo>
                <a:close/>
                <a:moveTo>
                  <a:pt x="5493457" y="1572234"/>
                </a:moveTo>
                <a:cubicBezTo>
                  <a:pt x="5546142" y="1572234"/>
                  <a:pt x="5573601" y="1610185"/>
                  <a:pt x="5575834" y="1686087"/>
                </a:cubicBezTo>
                <a:lnTo>
                  <a:pt x="5412085" y="1686087"/>
                </a:lnTo>
                <a:cubicBezTo>
                  <a:pt x="5413871" y="1648136"/>
                  <a:pt x="5419341" y="1622017"/>
                  <a:pt x="5428494" y="1607729"/>
                </a:cubicBezTo>
                <a:cubicBezTo>
                  <a:pt x="5443897" y="1584066"/>
                  <a:pt x="5465552" y="1572234"/>
                  <a:pt x="5493457" y="1572234"/>
                </a:cubicBezTo>
                <a:close/>
                <a:moveTo>
                  <a:pt x="3340808" y="1572234"/>
                </a:moveTo>
                <a:cubicBezTo>
                  <a:pt x="3393493" y="1572234"/>
                  <a:pt x="3420951" y="1610185"/>
                  <a:pt x="3423185" y="1686087"/>
                </a:cubicBezTo>
                <a:lnTo>
                  <a:pt x="3259436" y="1686087"/>
                </a:lnTo>
                <a:cubicBezTo>
                  <a:pt x="3261222" y="1648136"/>
                  <a:pt x="3266692" y="1622017"/>
                  <a:pt x="3275844" y="1607729"/>
                </a:cubicBezTo>
                <a:cubicBezTo>
                  <a:pt x="3291248" y="1584066"/>
                  <a:pt x="3312903" y="1572234"/>
                  <a:pt x="3340808" y="1572234"/>
                </a:cubicBezTo>
                <a:close/>
                <a:moveTo>
                  <a:pt x="2689276" y="1572234"/>
                </a:moveTo>
                <a:cubicBezTo>
                  <a:pt x="2722985" y="1572234"/>
                  <a:pt x="2747207" y="1583842"/>
                  <a:pt x="2761941" y="1607060"/>
                </a:cubicBezTo>
                <a:cubicBezTo>
                  <a:pt x="2771540" y="1622687"/>
                  <a:pt x="2776340" y="1654052"/>
                  <a:pt x="2776340" y="1701156"/>
                </a:cubicBezTo>
                <a:cubicBezTo>
                  <a:pt x="2776340" y="1714774"/>
                  <a:pt x="2776228" y="1725155"/>
                  <a:pt x="2776005" y="1732299"/>
                </a:cubicBezTo>
                <a:cubicBezTo>
                  <a:pt x="2775782" y="1739442"/>
                  <a:pt x="2774833" y="1749321"/>
                  <a:pt x="2773159" y="1761934"/>
                </a:cubicBezTo>
                <a:cubicBezTo>
                  <a:pt x="2771484" y="1774547"/>
                  <a:pt x="2768861" y="1784258"/>
                  <a:pt x="2765289" y="1791067"/>
                </a:cubicBezTo>
                <a:cubicBezTo>
                  <a:pt x="2761717" y="1797876"/>
                  <a:pt x="2756806" y="1805187"/>
                  <a:pt x="2750555" y="1813001"/>
                </a:cubicBezTo>
                <a:cubicBezTo>
                  <a:pt x="2744305" y="1820814"/>
                  <a:pt x="2736045" y="1826395"/>
                  <a:pt x="2725776" y="1829744"/>
                </a:cubicBezTo>
                <a:cubicBezTo>
                  <a:pt x="2715506" y="1833092"/>
                  <a:pt x="2703284" y="1834767"/>
                  <a:pt x="2689108" y="1834767"/>
                </a:cubicBezTo>
                <a:cubicBezTo>
                  <a:pt x="2674932" y="1834767"/>
                  <a:pt x="2662709" y="1833092"/>
                  <a:pt x="2652440" y="1829744"/>
                </a:cubicBezTo>
                <a:cubicBezTo>
                  <a:pt x="2642171" y="1826395"/>
                  <a:pt x="2633967" y="1820814"/>
                  <a:pt x="2627828" y="1813001"/>
                </a:cubicBezTo>
                <a:cubicBezTo>
                  <a:pt x="2621688" y="1805187"/>
                  <a:pt x="2616778" y="1797876"/>
                  <a:pt x="2613094" y="1791067"/>
                </a:cubicBezTo>
                <a:cubicBezTo>
                  <a:pt x="2609410" y="1784258"/>
                  <a:pt x="2606787" y="1774547"/>
                  <a:pt x="2605224" y="1761934"/>
                </a:cubicBezTo>
                <a:cubicBezTo>
                  <a:pt x="2603662" y="1749321"/>
                  <a:pt x="2602769" y="1739442"/>
                  <a:pt x="2602546" y="1732299"/>
                </a:cubicBezTo>
                <a:cubicBezTo>
                  <a:pt x="2602323" y="1725155"/>
                  <a:pt x="2602210" y="1714774"/>
                  <a:pt x="2602210" y="1701156"/>
                </a:cubicBezTo>
                <a:cubicBezTo>
                  <a:pt x="2602210" y="1657178"/>
                  <a:pt x="2606006" y="1627486"/>
                  <a:pt x="2613596" y="1612083"/>
                </a:cubicBezTo>
                <a:cubicBezTo>
                  <a:pt x="2627437" y="1585517"/>
                  <a:pt x="2652664" y="1572234"/>
                  <a:pt x="2689276" y="1572234"/>
                </a:cubicBezTo>
                <a:close/>
                <a:moveTo>
                  <a:pt x="1883483" y="1572234"/>
                </a:moveTo>
                <a:cubicBezTo>
                  <a:pt x="1936167" y="1572234"/>
                  <a:pt x="1963627" y="1610185"/>
                  <a:pt x="1965859" y="1686087"/>
                </a:cubicBezTo>
                <a:lnTo>
                  <a:pt x="1802111" y="1686087"/>
                </a:lnTo>
                <a:cubicBezTo>
                  <a:pt x="1803897" y="1648136"/>
                  <a:pt x="1809366" y="1622017"/>
                  <a:pt x="1818519" y="1607729"/>
                </a:cubicBezTo>
                <a:cubicBezTo>
                  <a:pt x="1833923" y="1584066"/>
                  <a:pt x="1855577" y="1572234"/>
                  <a:pt x="1883483" y="1572234"/>
                </a:cubicBezTo>
                <a:close/>
                <a:moveTo>
                  <a:pt x="8921378" y="1549463"/>
                </a:moveTo>
                <a:lnTo>
                  <a:pt x="8803506" y="1555156"/>
                </a:lnTo>
                <a:lnTo>
                  <a:pt x="8803506" y="1587303"/>
                </a:lnTo>
                <a:cubicBezTo>
                  <a:pt x="8823832" y="1587303"/>
                  <a:pt x="8836224" y="1588586"/>
                  <a:pt x="8840684" y="1591154"/>
                </a:cubicBezTo>
                <a:cubicBezTo>
                  <a:pt x="8845144" y="1593721"/>
                  <a:pt x="8847373" y="1601367"/>
                  <a:pt x="8847373" y="1614092"/>
                </a:cubicBezTo>
                <a:lnTo>
                  <a:pt x="8847373" y="1826060"/>
                </a:lnTo>
                <a:lnTo>
                  <a:pt x="8803506" y="1826060"/>
                </a:lnTo>
                <a:lnTo>
                  <a:pt x="8803506" y="1858207"/>
                </a:lnTo>
                <a:cubicBezTo>
                  <a:pt x="8839999" y="1856868"/>
                  <a:pt x="8868300" y="1856198"/>
                  <a:pt x="8888410" y="1856198"/>
                </a:cubicBezTo>
                <a:cubicBezTo>
                  <a:pt x="8908519" y="1856198"/>
                  <a:pt x="8936698" y="1856868"/>
                  <a:pt x="8972947" y="1858207"/>
                </a:cubicBezTo>
                <a:lnTo>
                  <a:pt x="8972947" y="1826060"/>
                </a:lnTo>
                <a:lnTo>
                  <a:pt x="8925731" y="1826060"/>
                </a:lnTo>
                <a:lnTo>
                  <a:pt x="8925731" y="1682739"/>
                </a:lnTo>
                <a:cubicBezTo>
                  <a:pt x="8925731" y="1648359"/>
                  <a:pt x="8936447" y="1621682"/>
                  <a:pt x="8957878" y="1602706"/>
                </a:cubicBezTo>
                <a:cubicBezTo>
                  <a:pt x="8979309" y="1583731"/>
                  <a:pt x="9002638" y="1574243"/>
                  <a:pt x="9027865" y="1574243"/>
                </a:cubicBezTo>
                <a:cubicBezTo>
                  <a:pt x="9040143" y="1574243"/>
                  <a:pt x="9049519" y="1579154"/>
                  <a:pt x="9055993" y="1588977"/>
                </a:cubicBezTo>
                <a:cubicBezTo>
                  <a:pt x="9062467" y="1598800"/>
                  <a:pt x="9065704" y="1616101"/>
                  <a:pt x="9065704" y="1640881"/>
                </a:cubicBezTo>
                <a:lnTo>
                  <a:pt x="9065704" y="1826060"/>
                </a:lnTo>
                <a:lnTo>
                  <a:pt x="9018488" y="1826060"/>
                </a:lnTo>
                <a:lnTo>
                  <a:pt x="9018488" y="1858207"/>
                </a:lnTo>
                <a:cubicBezTo>
                  <a:pt x="9056691" y="1856868"/>
                  <a:pt x="9085489" y="1856198"/>
                  <a:pt x="9104883" y="1856198"/>
                </a:cubicBezTo>
                <a:cubicBezTo>
                  <a:pt x="9124277" y="1856198"/>
                  <a:pt x="9153075" y="1856868"/>
                  <a:pt x="9191278" y="1858207"/>
                </a:cubicBezTo>
                <a:lnTo>
                  <a:pt x="9191278" y="1826060"/>
                </a:lnTo>
                <a:lnTo>
                  <a:pt x="9144062" y="1826060"/>
                </a:lnTo>
                <a:lnTo>
                  <a:pt x="9144062" y="1648248"/>
                </a:lnTo>
                <a:cubicBezTo>
                  <a:pt x="9144062" y="1613199"/>
                  <a:pt x="9135417" y="1587972"/>
                  <a:pt x="9118126" y="1572569"/>
                </a:cubicBezTo>
                <a:cubicBezTo>
                  <a:pt x="9100836" y="1557165"/>
                  <a:pt x="9074790" y="1549463"/>
                  <a:pt x="9039988" y="1549463"/>
                </a:cubicBezTo>
                <a:cubicBezTo>
                  <a:pt x="8985803" y="1549686"/>
                  <a:pt x="8946266" y="1574466"/>
                  <a:pt x="8921378" y="1623803"/>
                </a:cubicBezTo>
                <a:close/>
                <a:moveTo>
                  <a:pt x="8313452" y="1549463"/>
                </a:moveTo>
                <a:lnTo>
                  <a:pt x="8193906" y="1555156"/>
                </a:lnTo>
                <a:lnTo>
                  <a:pt x="8193906" y="1587303"/>
                </a:lnTo>
                <a:cubicBezTo>
                  <a:pt x="8215114" y="1587303"/>
                  <a:pt x="8228006" y="1588586"/>
                  <a:pt x="8232583" y="1591154"/>
                </a:cubicBezTo>
                <a:cubicBezTo>
                  <a:pt x="8237160" y="1593721"/>
                  <a:pt x="8239448" y="1601367"/>
                  <a:pt x="8239448" y="1614092"/>
                </a:cubicBezTo>
                <a:lnTo>
                  <a:pt x="8239448" y="1826060"/>
                </a:lnTo>
                <a:lnTo>
                  <a:pt x="8191897" y="1826060"/>
                </a:lnTo>
                <a:lnTo>
                  <a:pt x="8191897" y="1858207"/>
                </a:lnTo>
                <a:cubicBezTo>
                  <a:pt x="8234313" y="1856868"/>
                  <a:pt x="8262218" y="1856198"/>
                  <a:pt x="8275613" y="1856198"/>
                </a:cubicBezTo>
                <a:cubicBezTo>
                  <a:pt x="8279854" y="1856198"/>
                  <a:pt x="8306644" y="1856868"/>
                  <a:pt x="8355980" y="1858207"/>
                </a:cubicBezTo>
                <a:lnTo>
                  <a:pt x="8355980" y="1826060"/>
                </a:lnTo>
                <a:lnTo>
                  <a:pt x="8313452" y="1826060"/>
                </a:lnTo>
                <a:close/>
                <a:moveTo>
                  <a:pt x="6835403" y="1549463"/>
                </a:moveTo>
                <a:lnTo>
                  <a:pt x="6717531" y="1555156"/>
                </a:lnTo>
                <a:lnTo>
                  <a:pt x="6717531" y="1587303"/>
                </a:lnTo>
                <a:cubicBezTo>
                  <a:pt x="6737857" y="1587303"/>
                  <a:pt x="6750249" y="1588586"/>
                  <a:pt x="6754709" y="1591154"/>
                </a:cubicBezTo>
                <a:cubicBezTo>
                  <a:pt x="6759169" y="1593721"/>
                  <a:pt x="6761398" y="1601367"/>
                  <a:pt x="6761398" y="1614092"/>
                </a:cubicBezTo>
                <a:lnTo>
                  <a:pt x="6761398" y="1826060"/>
                </a:lnTo>
                <a:lnTo>
                  <a:pt x="6717531" y="1826060"/>
                </a:lnTo>
                <a:lnTo>
                  <a:pt x="6717531" y="1858207"/>
                </a:lnTo>
                <a:cubicBezTo>
                  <a:pt x="6754025" y="1856868"/>
                  <a:pt x="6782325" y="1856198"/>
                  <a:pt x="6802435" y="1856198"/>
                </a:cubicBezTo>
                <a:cubicBezTo>
                  <a:pt x="6822544" y="1856198"/>
                  <a:pt x="6850723" y="1856868"/>
                  <a:pt x="6886972" y="1858207"/>
                </a:cubicBezTo>
                <a:lnTo>
                  <a:pt x="6886972" y="1826060"/>
                </a:lnTo>
                <a:lnTo>
                  <a:pt x="6839756" y="1826060"/>
                </a:lnTo>
                <a:lnTo>
                  <a:pt x="6839756" y="1682739"/>
                </a:lnTo>
                <a:cubicBezTo>
                  <a:pt x="6839756" y="1648359"/>
                  <a:pt x="6850472" y="1621682"/>
                  <a:pt x="6871903" y="1602706"/>
                </a:cubicBezTo>
                <a:cubicBezTo>
                  <a:pt x="6893335" y="1583731"/>
                  <a:pt x="6916663" y="1574243"/>
                  <a:pt x="6941890" y="1574243"/>
                </a:cubicBezTo>
                <a:cubicBezTo>
                  <a:pt x="6954168" y="1574243"/>
                  <a:pt x="6963544" y="1579154"/>
                  <a:pt x="6970018" y="1588977"/>
                </a:cubicBezTo>
                <a:cubicBezTo>
                  <a:pt x="6976492" y="1598800"/>
                  <a:pt x="6979729" y="1616101"/>
                  <a:pt x="6979729" y="1640881"/>
                </a:cubicBezTo>
                <a:lnTo>
                  <a:pt x="6979729" y="1826060"/>
                </a:lnTo>
                <a:lnTo>
                  <a:pt x="6932514" y="1826060"/>
                </a:lnTo>
                <a:lnTo>
                  <a:pt x="6932514" y="1858207"/>
                </a:lnTo>
                <a:cubicBezTo>
                  <a:pt x="6970716" y="1856868"/>
                  <a:pt x="6999514" y="1856198"/>
                  <a:pt x="7018908" y="1856198"/>
                </a:cubicBezTo>
                <a:cubicBezTo>
                  <a:pt x="7038302" y="1856198"/>
                  <a:pt x="7067100" y="1856868"/>
                  <a:pt x="7105303" y="1858207"/>
                </a:cubicBezTo>
                <a:lnTo>
                  <a:pt x="7105303" y="1826060"/>
                </a:lnTo>
                <a:lnTo>
                  <a:pt x="7058087" y="1826060"/>
                </a:lnTo>
                <a:lnTo>
                  <a:pt x="7058087" y="1648248"/>
                </a:lnTo>
                <a:cubicBezTo>
                  <a:pt x="7058087" y="1613199"/>
                  <a:pt x="7049441" y="1587972"/>
                  <a:pt x="7032151" y="1572569"/>
                </a:cubicBezTo>
                <a:cubicBezTo>
                  <a:pt x="7014860" y="1557165"/>
                  <a:pt x="6988814" y="1549463"/>
                  <a:pt x="6954013" y="1549463"/>
                </a:cubicBezTo>
                <a:cubicBezTo>
                  <a:pt x="6899828" y="1549686"/>
                  <a:pt x="6860291" y="1574466"/>
                  <a:pt x="6835403" y="1623803"/>
                </a:cubicBezTo>
                <a:close/>
                <a:moveTo>
                  <a:pt x="5816228" y="1549463"/>
                </a:moveTo>
                <a:lnTo>
                  <a:pt x="5698356" y="1555156"/>
                </a:lnTo>
                <a:lnTo>
                  <a:pt x="5698356" y="1587303"/>
                </a:lnTo>
                <a:cubicBezTo>
                  <a:pt x="5718682" y="1587303"/>
                  <a:pt x="5731074" y="1588586"/>
                  <a:pt x="5735534" y="1591154"/>
                </a:cubicBezTo>
                <a:cubicBezTo>
                  <a:pt x="5739994" y="1593721"/>
                  <a:pt x="5742223" y="1601367"/>
                  <a:pt x="5742223" y="1614092"/>
                </a:cubicBezTo>
                <a:lnTo>
                  <a:pt x="5742223" y="1826060"/>
                </a:lnTo>
                <a:lnTo>
                  <a:pt x="5698356" y="1826060"/>
                </a:lnTo>
                <a:lnTo>
                  <a:pt x="5698356" y="1858207"/>
                </a:lnTo>
                <a:cubicBezTo>
                  <a:pt x="5734529" y="1856868"/>
                  <a:pt x="5762214" y="1856198"/>
                  <a:pt x="5781411" y="1856198"/>
                </a:cubicBezTo>
                <a:cubicBezTo>
                  <a:pt x="5800608" y="1856198"/>
                  <a:pt x="5829403" y="1856868"/>
                  <a:pt x="5867797" y="1858207"/>
                </a:cubicBezTo>
                <a:lnTo>
                  <a:pt x="5867797" y="1826060"/>
                </a:lnTo>
                <a:lnTo>
                  <a:pt x="5820581" y="1826060"/>
                </a:lnTo>
                <a:lnTo>
                  <a:pt x="5820581" y="1682739"/>
                </a:lnTo>
                <a:cubicBezTo>
                  <a:pt x="5820581" y="1648359"/>
                  <a:pt x="5831409" y="1621682"/>
                  <a:pt x="5853063" y="1602706"/>
                </a:cubicBezTo>
                <a:cubicBezTo>
                  <a:pt x="5874718" y="1583731"/>
                  <a:pt x="5897935" y="1574243"/>
                  <a:pt x="5922715" y="1574243"/>
                </a:cubicBezTo>
                <a:cubicBezTo>
                  <a:pt x="5935440" y="1574243"/>
                  <a:pt x="5945039" y="1579043"/>
                  <a:pt x="5951513" y="1588642"/>
                </a:cubicBezTo>
                <a:cubicBezTo>
                  <a:pt x="5957987" y="1598242"/>
                  <a:pt x="5961224" y="1615654"/>
                  <a:pt x="5961224" y="1640881"/>
                </a:cubicBezTo>
                <a:lnTo>
                  <a:pt x="5961224" y="1826060"/>
                </a:lnTo>
                <a:lnTo>
                  <a:pt x="5914008" y="1826060"/>
                </a:lnTo>
                <a:lnTo>
                  <a:pt x="5914008" y="1858207"/>
                </a:lnTo>
                <a:cubicBezTo>
                  <a:pt x="5952626" y="1856868"/>
                  <a:pt x="5981533" y="1856198"/>
                  <a:pt x="6000730" y="1856198"/>
                </a:cubicBezTo>
                <a:cubicBezTo>
                  <a:pt x="6019927" y="1856198"/>
                  <a:pt x="6048616" y="1856868"/>
                  <a:pt x="6086798" y="1858207"/>
                </a:cubicBezTo>
                <a:lnTo>
                  <a:pt x="6086798" y="1826060"/>
                </a:lnTo>
                <a:lnTo>
                  <a:pt x="6039582" y="1826060"/>
                </a:lnTo>
                <a:lnTo>
                  <a:pt x="6039582" y="1682739"/>
                </a:lnTo>
                <a:cubicBezTo>
                  <a:pt x="6039582" y="1648359"/>
                  <a:pt x="6050384" y="1621682"/>
                  <a:pt x="6071985" y="1602706"/>
                </a:cubicBezTo>
                <a:cubicBezTo>
                  <a:pt x="6093587" y="1583731"/>
                  <a:pt x="6116751" y="1574243"/>
                  <a:pt x="6141475" y="1574243"/>
                </a:cubicBezTo>
                <a:cubicBezTo>
                  <a:pt x="6154391" y="1574243"/>
                  <a:pt x="6164023" y="1579043"/>
                  <a:pt x="6170370" y="1588642"/>
                </a:cubicBezTo>
                <a:cubicBezTo>
                  <a:pt x="6176717" y="1598242"/>
                  <a:pt x="6179890" y="1615654"/>
                  <a:pt x="6179890" y="1640881"/>
                </a:cubicBezTo>
                <a:lnTo>
                  <a:pt x="6179890" y="1826060"/>
                </a:lnTo>
                <a:lnTo>
                  <a:pt x="6132674" y="1826060"/>
                </a:lnTo>
                <a:lnTo>
                  <a:pt x="6132674" y="1858207"/>
                </a:lnTo>
                <a:cubicBezTo>
                  <a:pt x="6171072" y="1856868"/>
                  <a:pt x="6199870" y="1856198"/>
                  <a:pt x="6219069" y="1856198"/>
                </a:cubicBezTo>
                <a:cubicBezTo>
                  <a:pt x="6238268" y="1856198"/>
                  <a:pt x="6267066" y="1856868"/>
                  <a:pt x="6305464" y="1858207"/>
                </a:cubicBezTo>
                <a:lnTo>
                  <a:pt x="6305464" y="1826060"/>
                </a:lnTo>
                <a:lnTo>
                  <a:pt x="6258248" y="1826060"/>
                </a:lnTo>
                <a:lnTo>
                  <a:pt x="6258248" y="1648248"/>
                </a:lnTo>
                <a:cubicBezTo>
                  <a:pt x="6258248" y="1613645"/>
                  <a:pt x="6249659" y="1588531"/>
                  <a:pt x="6232479" y="1572904"/>
                </a:cubicBezTo>
                <a:cubicBezTo>
                  <a:pt x="6215300" y="1557277"/>
                  <a:pt x="6188638" y="1549463"/>
                  <a:pt x="6152494" y="1549463"/>
                </a:cubicBezTo>
                <a:cubicBezTo>
                  <a:pt x="6100154" y="1549463"/>
                  <a:pt x="6061623" y="1571453"/>
                  <a:pt x="6036898" y="1615431"/>
                </a:cubicBezTo>
                <a:cubicBezTo>
                  <a:pt x="6027428" y="1571453"/>
                  <a:pt x="5993622" y="1549463"/>
                  <a:pt x="5935481" y="1549463"/>
                </a:cubicBezTo>
                <a:cubicBezTo>
                  <a:pt x="5880864" y="1549686"/>
                  <a:pt x="5841113" y="1574466"/>
                  <a:pt x="5816228" y="1623803"/>
                </a:cubicBezTo>
                <a:close/>
                <a:moveTo>
                  <a:pt x="4791696" y="1549463"/>
                </a:moveTo>
                <a:lnTo>
                  <a:pt x="4670475" y="1555156"/>
                </a:lnTo>
                <a:lnTo>
                  <a:pt x="4670475" y="1587303"/>
                </a:lnTo>
                <a:cubicBezTo>
                  <a:pt x="4692353" y="1587303"/>
                  <a:pt x="4705692" y="1588475"/>
                  <a:pt x="4710491" y="1590819"/>
                </a:cubicBezTo>
                <a:cubicBezTo>
                  <a:pt x="4715291" y="1593163"/>
                  <a:pt x="4717691" y="1600697"/>
                  <a:pt x="4717691" y="1613422"/>
                </a:cubicBezTo>
                <a:lnTo>
                  <a:pt x="4717691" y="1959001"/>
                </a:lnTo>
                <a:lnTo>
                  <a:pt x="4670475" y="1959001"/>
                </a:lnTo>
                <a:lnTo>
                  <a:pt x="4670475" y="1991148"/>
                </a:lnTo>
                <a:cubicBezTo>
                  <a:pt x="4708873" y="1989808"/>
                  <a:pt x="4737671" y="1989139"/>
                  <a:pt x="4756870" y="1989139"/>
                </a:cubicBezTo>
                <a:cubicBezTo>
                  <a:pt x="4776068" y="1989139"/>
                  <a:pt x="4804867" y="1989808"/>
                  <a:pt x="4843265" y="1991148"/>
                </a:cubicBezTo>
                <a:lnTo>
                  <a:pt x="4843265" y="1959001"/>
                </a:lnTo>
                <a:lnTo>
                  <a:pt x="4796049" y="1959001"/>
                </a:lnTo>
                <a:lnTo>
                  <a:pt x="4796049" y="1831094"/>
                </a:lnTo>
                <a:cubicBezTo>
                  <a:pt x="4821052" y="1851848"/>
                  <a:pt x="4850297" y="1862225"/>
                  <a:pt x="4883783" y="1862225"/>
                </a:cubicBezTo>
                <a:cubicBezTo>
                  <a:pt x="4935352" y="1862225"/>
                  <a:pt x="4977043" y="1847924"/>
                  <a:pt x="5008855" y="1819321"/>
                </a:cubicBezTo>
                <a:cubicBezTo>
                  <a:pt x="5040666" y="1790718"/>
                  <a:pt x="5056572" y="1752617"/>
                  <a:pt x="5056572" y="1705018"/>
                </a:cubicBezTo>
                <a:cubicBezTo>
                  <a:pt x="5056572" y="1658852"/>
                  <a:pt x="5041950" y="1621385"/>
                  <a:pt x="5012705" y="1592616"/>
                </a:cubicBezTo>
                <a:cubicBezTo>
                  <a:pt x="4983461" y="1563847"/>
                  <a:pt x="4944393" y="1549463"/>
                  <a:pt x="4895503" y="1549463"/>
                </a:cubicBezTo>
                <a:cubicBezTo>
                  <a:pt x="4855096" y="1549686"/>
                  <a:pt x="4820494" y="1560960"/>
                  <a:pt x="4791696" y="1583284"/>
                </a:cubicBezTo>
                <a:close/>
                <a:moveTo>
                  <a:pt x="4139828" y="1549463"/>
                </a:moveTo>
                <a:lnTo>
                  <a:pt x="4021956" y="1555156"/>
                </a:lnTo>
                <a:lnTo>
                  <a:pt x="4021956" y="1587303"/>
                </a:lnTo>
                <a:cubicBezTo>
                  <a:pt x="4042282" y="1587303"/>
                  <a:pt x="4054675" y="1588586"/>
                  <a:pt x="4059134" y="1591154"/>
                </a:cubicBezTo>
                <a:cubicBezTo>
                  <a:pt x="4063594" y="1593721"/>
                  <a:pt x="4065823" y="1601367"/>
                  <a:pt x="4065823" y="1614092"/>
                </a:cubicBezTo>
                <a:lnTo>
                  <a:pt x="4065823" y="1826060"/>
                </a:lnTo>
                <a:lnTo>
                  <a:pt x="4021956" y="1826060"/>
                </a:lnTo>
                <a:lnTo>
                  <a:pt x="4021956" y="1858207"/>
                </a:lnTo>
                <a:cubicBezTo>
                  <a:pt x="4058129" y="1856868"/>
                  <a:pt x="4085813" y="1856198"/>
                  <a:pt x="4105010" y="1856198"/>
                </a:cubicBezTo>
                <a:cubicBezTo>
                  <a:pt x="4124207" y="1856198"/>
                  <a:pt x="4153003" y="1856868"/>
                  <a:pt x="4191397" y="1858207"/>
                </a:cubicBezTo>
                <a:lnTo>
                  <a:pt x="4191397" y="1826060"/>
                </a:lnTo>
                <a:lnTo>
                  <a:pt x="4144182" y="1826060"/>
                </a:lnTo>
                <a:lnTo>
                  <a:pt x="4144182" y="1682739"/>
                </a:lnTo>
                <a:cubicBezTo>
                  <a:pt x="4144182" y="1648359"/>
                  <a:pt x="4155009" y="1621682"/>
                  <a:pt x="4176663" y="1602706"/>
                </a:cubicBezTo>
                <a:cubicBezTo>
                  <a:pt x="4198318" y="1583731"/>
                  <a:pt x="4221535" y="1574243"/>
                  <a:pt x="4246315" y="1574243"/>
                </a:cubicBezTo>
                <a:cubicBezTo>
                  <a:pt x="4259040" y="1574243"/>
                  <a:pt x="4268639" y="1579043"/>
                  <a:pt x="4275113" y="1588642"/>
                </a:cubicBezTo>
                <a:cubicBezTo>
                  <a:pt x="4281587" y="1598242"/>
                  <a:pt x="4284824" y="1615654"/>
                  <a:pt x="4284824" y="1640881"/>
                </a:cubicBezTo>
                <a:lnTo>
                  <a:pt x="4284824" y="1826060"/>
                </a:lnTo>
                <a:lnTo>
                  <a:pt x="4237608" y="1826060"/>
                </a:lnTo>
                <a:lnTo>
                  <a:pt x="4237608" y="1858207"/>
                </a:lnTo>
                <a:cubicBezTo>
                  <a:pt x="4276226" y="1856868"/>
                  <a:pt x="4305133" y="1856198"/>
                  <a:pt x="4324330" y="1856198"/>
                </a:cubicBezTo>
                <a:cubicBezTo>
                  <a:pt x="4343527" y="1856198"/>
                  <a:pt x="4372216" y="1856868"/>
                  <a:pt x="4410398" y="1858207"/>
                </a:cubicBezTo>
                <a:lnTo>
                  <a:pt x="4410398" y="1826060"/>
                </a:lnTo>
                <a:lnTo>
                  <a:pt x="4363182" y="1826060"/>
                </a:lnTo>
                <a:lnTo>
                  <a:pt x="4363182" y="1682739"/>
                </a:lnTo>
                <a:cubicBezTo>
                  <a:pt x="4363182" y="1648359"/>
                  <a:pt x="4373983" y="1621682"/>
                  <a:pt x="4395585" y="1602706"/>
                </a:cubicBezTo>
                <a:cubicBezTo>
                  <a:pt x="4417187" y="1583731"/>
                  <a:pt x="4440351" y="1574243"/>
                  <a:pt x="4465075" y="1574243"/>
                </a:cubicBezTo>
                <a:cubicBezTo>
                  <a:pt x="4477991" y="1574243"/>
                  <a:pt x="4487623" y="1579043"/>
                  <a:pt x="4493970" y="1588642"/>
                </a:cubicBezTo>
                <a:cubicBezTo>
                  <a:pt x="4500316" y="1598242"/>
                  <a:pt x="4503490" y="1615654"/>
                  <a:pt x="4503490" y="1640881"/>
                </a:cubicBezTo>
                <a:lnTo>
                  <a:pt x="4503490" y="1826060"/>
                </a:lnTo>
                <a:lnTo>
                  <a:pt x="4456274" y="1826060"/>
                </a:lnTo>
                <a:lnTo>
                  <a:pt x="4456274" y="1858207"/>
                </a:lnTo>
                <a:cubicBezTo>
                  <a:pt x="4494672" y="1856868"/>
                  <a:pt x="4523470" y="1856198"/>
                  <a:pt x="4542669" y="1856198"/>
                </a:cubicBezTo>
                <a:cubicBezTo>
                  <a:pt x="4561868" y="1856198"/>
                  <a:pt x="4590666" y="1856868"/>
                  <a:pt x="4629064" y="1858207"/>
                </a:cubicBezTo>
                <a:lnTo>
                  <a:pt x="4629064" y="1826060"/>
                </a:lnTo>
                <a:lnTo>
                  <a:pt x="4581848" y="1826060"/>
                </a:lnTo>
                <a:lnTo>
                  <a:pt x="4581848" y="1648248"/>
                </a:lnTo>
                <a:cubicBezTo>
                  <a:pt x="4581848" y="1613645"/>
                  <a:pt x="4573258" y="1588531"/>
                  <a:pt x="4556079" y="1572904"/>
                </a:cubicBezTo>
                <a:cubicBezTo>
                  <a:pt x="4538900" y="1557277"/>
                  <a:pt x="4512238" y="1549463"/>
                  <a:pt x="4476094" y="1549463"/>
                </a:cubicBezTo>
                <a:cubicBezTo>
                  <a:pt x="4423754" y="1549463"/>
                  <a:pt x="4385222" y="1571453"/>
                  <a:pt x="4360498" y="1615431"/>
                </a:cubicBezTo>
                <a:cubicBezTo>
                  <a:pt x="4351027" y="1571453"/>
                  <a:pt x="4317222" y="1549463"/>
                  <a:pt x="4259082" y="1549463"/>
                </a:cubicBezTo>
                <a:cubicBezTo>
                  <a:pt x="4204464" y="1549686"/>
                  <a:pt x="4164713" y="1574466"/>
                  <a:pt x="4139828" y="1623803"/>
                </a:cubicBezTo>
                <a:close/>
                <a:moveTo>
                  <a:pt x="3922428" y="1549463"/>
                </a:moveTo>
                <a:lnTo>
                  <a:pt x="3802882" y="1555156"/>
                </a:lnTo>
                <a:lnTo>
                  <a:pt x="3802882" y="1587303"/>
                </a:lnTo>
                <a:cubicBezTo>
                  <a:pt x="3824089" y="1587303"/>
                  <a:pt x="3836982" y="1588586"/>
                  <a:pt x="3841558" y="1591154"/>
                </a:cubicBezTo>
                <a:cubicBezTo>
                  <a:pt x="3846134" y="1593721"/>
                  <a:pt x="3848423" y="1601367"/>
                  <a:pt x="3848423" y="1614092"/>
                </a:cubicBezTo>
                <a:lnTo>
                  <a:pt x="3848423" y="1826060"/>
                </a:lnTo>
                <a:lnTo>
                  <a:pt x="3800872" y="1826060"/>
                </a:lnTo>
                <a:lnTo>
                  <a:pt x="3800872" y="1858207"/>
                </a:lnTo>
                <a:cubicBezTo>
                  <a:pt x="3843288" y="1856868"/>
                  <a:pt x="3871194" y="1856198"/>
                  <a:pt x="3884588" y="1856198"/>
                </a:cubicBezTo>
                <a:cubicBezTo>
                  <a:pt x="3888830" y="1856198"/>
                  <a:pt x="3915619" y="1856868"/>
                  <a:pt x="3964955" y="1858207"/>
                </a:cubicBezTo>
                <a:lnTo>
                  <a:pt x="3964955" y="1826060"/>
                </a:lnTo>
                <a:lnTo>
                  <a:pt x="3922428" y="1826060"/>
                </a:lnTo>
                <a:close/>
                <a:moveTo>
                  <a:pt x="2206254" y="1549463"/>
                </a:moveTo>
                <a:lnTo>
                  <a:pt x="2088382" y="1555156"/>
                </a:lnTo>
                <a:lnTo>
                  <a:pt x="2088382" y="1587303"/>
                </a:lnTo>
                <a:cubicBezTo>
                  <a:pt x="2108707" y="1587303"/>
                  <a:pt x="2121100" y="1588586"/>
                  <a:pt x="2125559" y="1591154"/>
                </a:cubicBezTo>
                <a:cubicBezTo>
                  <a:pt x="2130019" y="1593721"/>
                  <a:pt x="2132249" y="1601367"/>
                  <a:pt x="2132249" y="1614092"/>
                </a:cubicBezTo>
                <a:lnTo>
                  <a:pt x="2132249" y="1826060"/>
                </a:lnTo>
                <a:lnTo>
                  <a:pt x="2088382" y="1826060"/>
                </a:lnTo>
                <a:lnTo>
                  <a:pt x="2088382" y="1858207"/>
                </a:lnTo>
                <a:cubicBezTo>
                  <a:pt x="2124875" y="1856868"/>
                  <a:pt x="2153176" y="1856198"/>
                  <a:pt x="2173285" y="1856198"/>
                </a:cubicBezTo>
                <a:cubicBezTo>
                  <a:pt x="2193395" y="1856198"/>
                  <a:pt x="2221574" y="1856868"/>
                  <a:pt x="2257823" y="1858207"/>
                </a:cubicBezTo>
                <a:lnTo>
                  <a:pt x="2257823" y="1826060"/>
                </a:lnTo>
                <a:lnTo>
                  <a:pt x="2210607" y="1826060"/>
                </a:lnTo>
                <a:lnTo>
                  <a:pt x="2210607" y="1682739"/>
                </a:lnTo>
                <a:cubicBezTo>
                  <a:pt x="2210607" y="1648359"/>
                  <a:pt x="2221323" y="1621682"/>
                  <a:pt x="2242753" y="1602706"/>
                </a:cubicBezTo>
                <a:cubicBezTo>
                  <a:pt x="2264185" y="1583731"/>
                  <a:pt x="2287514" y="1574243"/>
                  <a:pt x="2312740" y="1574243"/>
                </a:cubicBezTo>
                <a:cubicBezTo>
                  <a:pt x="2325018" y="1574243"/>
                  <a:pt x="2334395" y="1579154"/>
                  <a:pt x="2340869" y="1588977"/>
                </a:cubicBezTo>
                <a:cubicBezTo>
                  <a:pt x="2347343" y="1598800"/>
                  <a:pt x="2350580" y="1616101"/>
                  <a:pt x="2350580" y="1640881"/>
                </a:cubicBezTo>
                <a:lnTo>
                  <a:pt x="2350580" y="1826060"/>
                </a:lnTo>
                <a:lnTo>
                  <a:pt x="2303364" y="1826060"/>
                </a:lnTo>
                <a:lnTo>
                  <a:pt x="2303364" y="1858207"/>
                </a:lnTo>
                <a:cubicBezTo>
                  <a:pt x="2341566" y="1856868"/>
                  <a:pt x="2370365" y="1856198"/>
                  <a:pt x="2389759" y="1856198"/>
                </a:cubicBezTo>
                <a:cubicBezTo>
                  <a:pt x="2409152" y="1856198"/>
                  <a:pt x="2437951" y="1856868"/>
                  <a:pt x="2476153" y="1858207"/>
                </a:cubicBezTo>
                <a:lnTo>
                  <a:pt x="2476153" y="1826060"/>
                </a:lnTo>
                <a:lnTo>
                  <a:pt x="2428938" y="1826060"/>
                </a:lnTo>
                <a:lnTo>
                  <a:pt x="2428938" y="1648248"/>
                </a:lnTo>
                <a:cubicBezTo>
                  <a:pt x="2428938" y="1613199"/>
                  <a:pt x="2420292" y="1587972"/>
                  <a:pt x="2403002" y="1572569"/>
                </a:cubicBezTo>
                <a:cubicBezTo>
                  <a:pt x="2385711" y="1557165"/>
                  <a:pt x="2359665" y="1549463"/>
                  <a:pt x="2324863" y="1549463"/>
                </a:cubicBezTo>
                <a:cubicBezTo>
                  <a:pt x="2270678" y="1549686"/>
                  <a:pt x="2231142" y="1574466"/>
                  <a:pt x="2206254" y="1623803"/>
                </a:cubicBezTo>
                <a:close/>
                <a:moveTo>
                  <a:pt x="1312578" y="1549463"/>
                </a:moveTo>
                <a:lnTo>
                  <a:pt x="1193032" y="1555156"/>
                </a:lnTo>
                <a:lnTo>
                  <a:pt x="1193032" y="1587303"/>
                </a:lnTo>
                <a:cubicBezTo>
                  <a:pt x="1214240" y="1587303"/>
                  <a:pt x="1227132" y="1588586"/>
                  <a:pt x="1231708" y="1591154"/>
                </a:cubicBezTo>
                <a:cubicBezTo>
                  <a:pt x="1236285" y="1593721"/>
                  <a:pt x="1238573" y="1601367"/>
                  <a:pt x="1238573" y="1614092"/>
                </a:cubicBezTo>
                <a:lnTo>
                  <a:pt x="1238573" y="1826060"/>
                </a:lnTo>
                <a:lnTo>
                  <a:pt x="1191023" y="1826060"/>
                </a:lnTo>
                <a:lnTo>
                  <a:pt x="1191023" y="1858207"/>
                </a:lnTo>
                <a:cubicBezTo>
                  <a:pt x="1233439" y="1856868"/>
                  <a:pt x="1261344" y="1856198"/>
                  <a:pt x="1274738" y="1856198"/>
                </a:cubicBezTo>
                <a:cubicBezTo>
                  <a:pt x="1278980" y="1856198"/>
                  <a:pt x="1305769" y="1856868"/>
                  <a:pt x="1355106" y="1858207"/>
                </a:cubicBezTo>
                <a:lnTo>
                  <a:pt x="1355106" y="1826060"/>
                </a:lnTo>
                <a:lnTo>
                  <a:pt x="1312578" y="1826060"/>
                </a:lnTo>
                <a:close/>
                <a:moveTo>
                  <a:pt x="10094032" y="1547454"/>
                </a:moveTo>
                <a:cubicBezTo>
                  <a:pt x="10041124" y="1547454"/>
                  <a:pt x="9999712" y="1562300"/>
                  <a:pt x="9969798" y="1591991"/>
                </a:cubicBezTo>
                <a:cubicBezTo>
                  <a:pt x="9939883" y="1621682"/>
                  <a:pt x="9924926" y="1658963"/>
                  <a:pt x="9924926" y="1703835"/>
                </a:cubicBezTo>
                <a:cubicBezTo>
                  <a:pt x="9924926" y="1750493"/>
                  <a:pt x="9941111" y="1788556"/>
                  <a:pt x="9973481" y="1818024"/>
                </a:cubicBezTo>
                <a:cubicBezTo>
                  <a:pt x="10005851" y="1847492"/>
                  <a:pt x="10049272" y="1862225"/>
                  <a:pt x="10103743" y="1862225"/>
                </a:cubicBezTo>
                <a:cubicBezTo>
                  <a:pt x="10124281" y="1862225"/>
                  <a:pt x="10142922" y="1859714"/>
                  <a:pt x="10159665" y="1854691"/>
                </a:cubicBezTo>
                <a:cubicBezTo>
                  <a:pt x="10176408" y="1849668"/>
                  <a:pt x="10189691" y="1843529"/>
                  <a:pt x="10199514" y="1836274"/>
                </a:cubicBezTo>
                <a:cubicBezTo>
                  <a:pt x="10209337" y="1829018"/>
                  <a:pt x="10217541" y="1821149"/>
                  <a:pt x="10224126" y="1812666"/>
                </a:cubicBezTo>
                <a:cubicBezTo>
                  <a:pt x="10230712" y="1804183"/>
                  <a:pt x="10235289" y="1797039"/>
                  <a:pt x="10237856" y="1791234"/>
                </a:cubicBezTo>
                <a:cubicBezTo>
                  <a:pt x="10240423" y="1785430"/>
                  <a:pt x="10241707" y="1780965"/>
                  <a:pt x="10241707" y="1777840"/>
                </a:cubicBezTo>
                <a:cubicBezTo>
                  <a:pt x="10241707" y="1769803"/>
                  <a:pt x="10235805" y="1765785"/>
                  <a:pt x="10224001" y="1765785"/>
                </a:cubicBezTo>
                <a:cubicBezTo>
                  <a:pt x="10217977" y="1765785"/>
                  <a:pt x="10213941" y="1766678"/>
                  <a:pt x="10211893" y="1768464"/>
                </a:cubicBezTo>
                <a:cubicBezTo>
                  <a:pt x="10209846" y="1770250"/>
                  <a:pt x="10207617" y="1774156"/>
                  <a:pt x="10205207" y="1780184"/>
                </a:cubicBezTo>
                <a:cubicBezTo>
                  <a:pt x="10198258" y="1796481"/>
                  <a:pt x="10186044" y="1809652"/>
                  <a:pt x="10168562" y="1819698"/>
                </a:cubicBezTo>
                <a:cubicBezTo>
                  <a:pt x="10151082" y="1829744"/>
                  <a:pt x="10131484" y="1834767"/>
                  <a:pt x="10109771" y="1834767"/>
                </a:cubicBezTo>
                <a:cubicBezTo>
                  <a:pt x="10109547" y="1834767"/>
                  <a:pt x="10109324" y="1834767"/>
                  <a:pt x="10109101" y="1834767"/>
                </a:cubicBezTo>
                <a:cubicBezTo>
                  <a:pt x="10044807" y="1834767"/>
                  <a:pt x="10012660" y="1792797"/>
                  <a:pt x="10012660" y="1708858"/>
                </a:cubicBezTo>
                <a:lnTo>
                  <a:pt x="10219606" y="1708858"/>
                </a:lnTo>
                <a:cubicBezTo>
                  <a:pt x="10228312" y="1708858"/>
                  <a:pt x="10234172" y="1707909"/>
                  <a:pt x="10237186" y="1706012"/>
                </a:cubicBezTo>
                <a:cubicBezTo>
                  <a:pt x="10240200" y="1704114"/>
                  <a:pt x="10241707" y="1698812"/>
                  <a:pt x="10241707" y="1690106"/>
                </a:cubicBezTo>
                <a:cubicBezTo>
                  <a:pt x="10241707" y="1645457"/>
                  <a:pt x="10228870" y="1610297"/>
                  <a:pt x="10203197" y="1584624"/>
                </a:cubicBezTo>
                <a:cubicBezTo>
                  <a:pt x="10177525" y="1559844"/>
                  <a:pt x="10141136" y="1547454"/>
                  <a:pt x="10094032" y="1547454"/>
                </a:cubicBezTo>
                <a:close/>
                <a:moveTo>
                  <a:pt x="8575724" y="1547454"/>
                </a:moveTo>
                <a:cubicBezTo>
                  <a:pt x="8520807" y="1547454"/>
                  <a:pt x="8477944" y="1562579"/>
                  <a:pt x="8447137" y="1592828"/>
                </a:cubicBezTo>
                <a:cubicBezTo>
                  <a:pt x="8416330" y="1623077"/>
                  <a:pt x="8400926" y="1661754"/>
                  <a:pt x="8400926" y="1708858"/>
                </a:cubicBezTo>
                <a:cubicBezTo>
                  <a:pt x="8400926" y="1753283"/>
                  <a:pt x="8416218" y="1789951"/>
                  <a:pt x="8446802" y="1818861"/>
                </a:cubicBezTo>
                <a:cubicBezTo>
                  <a:pt x="8477386" y="1847771"/>
                  <a:pt x="8520360" y="1862225"/>
                  <a:pt x="8575724" y="1862225"/>
                </a:cubicBezTo>
                <a:cubicBezTo>
                  <a:pt x="8631088" y="1862225"/>
                  <a:pt x="8674063" y="1847771"/>
                  <a:pt x="8704647" y="1818861"/>
                </a:cubicBezTo>
                <a:cubicBezTo>
                  <a:pt x="8735231" y="1789951"/>
                  <a:pt x="8750524" y="1753283"/>
                  <a:pt x="8750524" y="1708858"/>
                </a:cubicBezTo>
                <a:cubicBezTo>
                  <a:pt x="8750524" y="1661754"/>
                  <a:pt x="8735008" y="1623077"/>
                  <a:pt x="8703978" y="1592828"/>
                </a:cubicBezTo>
                <a:cubicBezTo>
                  <a:pt x="8672946" y="1562579"/>
                  <a:pt x="8630196" y="1547454"/>
                  <a:pt x="8575724" y="1547454"/>
                </a:cubicBezTo>
                <a:close/>
                <a:moveTo>
                  <a:pt x="8006904" y="1547454"/>
                </a:moveTo>
                <a:cubicBezTo>
                  <a:pt x="7949307" y="1547454"/>
                  <a:pt x="7905998" y="1562858"/>
                  <a:pt x="7876976" y="1593665"/>
                </a:cubicBezTo>
                <a:cubicBezTo>
                  <a:pt x="7847955" y="1624473"/>
                  <a:pt x="7833444" y="1661866"/>
                  <a:pt x="7833444" y="1705844"/>
                </a:cubicBezTo>
                <a:cubicBezTo>
                  <a:pt x="7833444" y="1752056"/>
                  <a:pt x="7848793" y="1789672"/>
                  <a:pt x="7879488" y="1818693"/>
                </a:cubicBezTo>
                <a:cubicBezTo>
                  <a:pt x="7910184" y="1847715"/>
                  <a:pt x="7951540" y="1862225"/>
                  <a:pt x="8003555" y="1862225"/>
                </a:cubicBezTo>
                <a:cubicBezTo>
                  <a:pt x="8024407" y="1862225"/>
                  <a:pt x="8043276" y="1859379"/>
                  <a:pt x="8060160" y="1853686"/>
                </a:cubicBezTo>
                <a:cubicBezTo>
                  <a:pt x="8077044" y="1847994"/>
                  <a:pt x="8090134" y="1841408"/>
                  <a:pt x="8099428" y="1833930"/>
                </a:cubicBezTo>
                <a:cubicBezTo>
                  <a:pt x="8108722" y="1826451"/>
                  <a:pt x="8116428" y="1818358"/>
                  <a:pt x="8122546" y="1809652"/>
                </a:cubicBezTo>
                <a:cubicBezTo>
                  <a:pt x="8128665" y="1800946"/>
                  <a:pt x="8132632" y="1793913"/>
                  <a:pt x="8134444" y="1788556"/>
                </a:cubicBezTo>
                <a:cubicBezTo>
                  <a:pt x="8136258" y="1783198"/>
                  <a:pt x="8137166" y="1779626"/>
                  <a:pt x="8137166" y="1777840"/>
                </a:cubicBezTo>
                <a:cubicBezTo>
                  <a:pt x="8137166" y="1771589"/>
                  <a:pt x="8131696" y="1768464"/>
                  <a:pt x="8120757" y="1768464"/>
                </a:cubicBezTo>
                <a:cubicBezTo>
                  <a:pt x="8114730" y="1768464"/>
                  <a:pt x="8110934" y="1769022"/>
                  <a:pt x="8109372" y="1770138"/>
                </a:cubicBezTo>
                <a:cubicBezTo>
                  <a:pt x="8107809" y="1771254"/>
                  <a:pt x="8106136" y="1774045"/>
                  <a:pt x="8104349" y="1778510"/>
                </a:cubicBezTo>
                <a:cubicBezTo>
                  <a:pt x="8088356" y="1816014"/>
                  <a:pt x="8059111" y="1834767"/>
                  <a:pt x="8016614" y="1834767"/>
                </a:cubicBezTo>
                <a:cubicBezTo>
                  <a:pt x="7952990" y="1834767"/>
                  <a:pt x="7921178" y="1790676"/>
                  <a:pt x="7921178" y="1702496"/>
                </a:cubicBezTo>
                <a:cubicBezTo>
                  <a:pt x="7921178" y="1691110"/>
                  <a:pt x="7921402" y="1681623"/>
                  <a:pt x="7921848" y="1674032"/>
                </a:cubicBezTo>
                <a:cubicBezTo>
                  <a:pt x="7922295" y="1666442"/>
                  <a:pt x="7924025" y="1655671"/>
                  <a:pt x="7927038" y="1641718"/>
                </a:cubicBezTo>
                <a:cubicBezTo>
                  <a:pt x="7930052" y="1627765"/>
                  <a:pt x="7934406" y="1616603"/>
                  <a:pt x="7940098" y="1608232"/>
                </a:cubicBezTo>
                <a:cubicBezTo>
                  <a:pt x="7945791" y="1599860"/>
                  <a:pt x="7954554" y="1592214"/>
                  <a:pt x="7966385" y="1585293"/>
                </a:cubicBezTo>
                <a:cubicBezTo>
                  <a:pt x="7978217" y="1578373"/>
                  <a:pt x="7992616" y="1574913"/>
                  <a:pt x="8009582" y="1574913"/>
                </a:cubicBezTo>
                <a:cubicBezTo>
                  <a:pt x="8027620" y="1574913"/>
                  <a:pt x="8042614" y="1576252"/>
                  <a:pt x="8054564" y="1578931"/>
                </a:cubicBezTo>
                <a:cubicBezTo>
                  <a:pt x="8045114" y="1587414"/>
                  <a:pt x="8040390" y="1598018"/>
                  <a:pt x="8040390" y="1610743"/>
                </a:cubicBezTo>
                <a:cubicBezTo>
                  <a:pt x="8040390" y="1624361"/>
                  <a:pt x="8045000" y="1634965"/>
                  <a:pt x="8054218" y="1642555"/>
                </a:cubicBezTo>
                <a:cubicBezTo>
                  <a:pt x="8063438" y="1650145"/>
                  <a:pt x="8073465" y="1653941"/>
                  <a:pt x="8084299" y="1653941"/>
                </a:cubicBezTo>
                <a:cubicBezTo>
                  <a:pt x="8095848" y="1653941"/>
                  <a:pt x="8106040" y="1650145"/>
                  <a:pt x="8114874" y="1642555"/>
                </a:cubicBezTo>
                <a:cubicBezTo>
                  <a:pt x="8123707" y="1634965"/>
                  <a:pt x="8128124" y="1624361"/>
                  <a:pt x="8128124" y="1610743"/>
                </a:cubicBezTo>
                <a:cubicBezTo>
                  <a:pt x="8128124" y="1568550"/>
                  <a:pt x="8087718" y="1547454"/>
                  <a:pt x="8006904" y="1547454"/>
                </a:cubicBezTo>
                <a:close/>
                <a:moveTo>
                  <a:pt x="7597844" y="1547454"/>
                </a:moveTo>
                <a:cubicBezTo>
                  <a:pt x="7516315" y="1547677"/>
                  <a:pt x="7475550" y="1568774"/>
                  <a:pt x="7475550" y="1610743"/>
                </a:cubicBezTo>
                <a:cubicBezTo>
                  <a:pt x="7475550" y="1624361"/>
                  <a:pt x="7479874" y="1634965"/>
                  <a:pt x="7488522" y="1642555"/>
                </a:cubicBezTo>
                <a:cubicBezTo>
                  <a:pt x="7497168" y="1650145"/>
                  <a:pt x="7506573" y="1653941"/>
                  <a:pt x="7516734" y="1653941"/>
                </a:cubicBezTo>
                <a:cubicBezTo>
                  <a:pt x="7529242" y="1653941"/>
                  <a:pt x="7540128" y="1650145"/>
                  <a:pt x="7549390" y="1642555"/>
                </a:cubicBezTo>
                <a:cubicBezTo>
                  <a:pt x="7558653" y="1634965"/>
                  <a:pt x="7563284" y="1624361"/>
                  <a:pt x="7563284" y="1610743"/>
                </a:cubicBezTo>
                <a:cubicBezTo>
                  <a:pt x="7563284" y="1595116"/>
                  <a:pt x="7557698" y="1583842"/>
                  <a:pt x="7546526" y="1576922"/>
                </a:cubicBezTo>
                <a:cubicBezTo>
                  <a:pt x="7561901" y="1573797"/>
                  <a:pt x="7578634" y="1572234"/>
                  <a:pt x="7596724" y="1572234"/>
                </a:cubicBezTo>
                <a:cubicBezTo>
                  <a:pt x="7645422" y="1572234"/>
                  <a:pt x="7669771" y="1599246"/>
                  <a:pt x="7669771" y="1653271"/>
                </a:cubicBezTo>
                <a:lnTo>
                  <a:pt x="7669771" y="1676376"/>
                </a:lnTo>
                <a:cubicBezTo>
                  <a:pt x="7522208" y="1682850"/>
                  <a:pt x="7448426" y="1718792"/>
                  <a:pt x="7448426" y="1784202"/>
                </a:cubicBezTo>
                <a:cubicBezTo>
                  <a:pt x="7448426" y="1799829"/>
                  <a:pt x="7452882" y="1813112"/>
                  <a:pt x="7461795" y="1824051"/>
                </a:cubicBezTo>
                <a:cubicBezTo>
                  <a:pt x="7470707" y="1834990"/>
                  <a:pt x="7482553" y="1843082"/>
                  <a:pt x="7497333" y="1848329"/>
                </a:cubicBezTo>
                <a:cubicBezTo>
                  <a:pt x="7512111" y="1853575"/>
                  <a:pt x="7526495" y="1857203"/>
                  <a:pt x="7540485" y="1859212"/>
                </a:cubicBezTo>
                <a:cubicBezTo>
                  <a:pt x="7554474" y="1861221"/>
                  <a:pt x="7568351" y="1862225"/>
                  <a:pt x="7582116" y="1862225"/>
                </a:cubicBezTo>
                <a:cubicBezTo>
                  <a:pt x="7629251" y="1862225"/>
                  <a:pt x="7662376" y="1843250"/>
                  <a:pt x="7681491" y="1805299"/>
                </a:cubicBezTo>
                <a:cubicBezTo>
                  <a:pt x="7681491" y="1812666"/>
                  <a:pt x="7681938" y="1818526"/>
                  <a:pt x="7682831" y="1822879"/>
                </a:cubicBezTo>
                <a:cubicBezTo>
                  <a:pt x="7683724" y="1827232"/>
                  <a:pt x="7686123" y="1832590"/>
                  <a:pt x="7690030" y="1838952"/>
                </a:cubicBezTo>
                <a:cubicBezTo>
                  <a:pt x="7693937" y="1845315"/>
                  <a:pt x="7701136" y="1850115"/>
                  <a:pt x="7711628" y="1853352"/>
                </a:cubicBezTo>
                <a:cubicBezTo>
                  <a:pt x="7722121" y="1856589"/>
                  <a:pt x="7735850" y="1858207"/>
                  <a:pt x="7752817" y="1858207"/>
                </a:cubicBezTo>
                <a:lnTo>
                  <a:pt x="7785634" y="1858207"/>
                </a:lnTo>
                <a:cubicBezTo>
                  <a:pt x="7793894" y="1858207"/>
                  <a:pt x="7799642" y="1857314"/>
                  <a:pt x="7802879" y="1855528"/>
                </a:cubicBezTo>
                <a:cubicBezTo>
                  <a:pt x="7806116" y="1853742"/>
                  <a:pt x="7807734" y="1849166"/>
                  <a:pt x="7807734" y="1841799"/>
                </a:cubicBezTo>
                <a:cubicBezTo>
                  <a:pt x="7807734" y="1836664"/>
                  <a:pt x="7806674" y="1832981"/>
                  <a:pt x="7804553" y="1830748"/>
                </a:cubicBezTo>
                <a:cubicBezTo>
                  <a:pt x="7802432" y="1828516"/>
                  <a:pt x="7800479" y="1827176"/>
                  <a:pt x="7798693" y="1826730"/>
                </a:cubicBezTo>
                <a:cubicBezTo>
                  <a:pt x="7796907" y="1826284"/>
                  <a:pt x="7794005" y="1826060"/>
                  <a:pt x="7789986" y="1826060"/>
                </a:cubicBezTo>
                <a:cubicBezTo>
                  <a:pt x="7776592" y="1826060"/>
                  <a:pt x="7766714" y="1824777"/>
                  <a:pt x="7760351" y="1822209"/>
                </a:cubicBezTo>
                <a:cubicBezTo>
                  <a:pt x="7753989" y="1819642"/>
                  <a:pt x="7750361" y="1817019"/>
                  <a:pt x="7749468" y="1814340"/>
                </a:cubicBezTo>
                <a:cubicBezTo>
                  <a:pt x="7748575" y="1811661"/>
                  <a:pt x="7748128" y="1807085"/>
                  <a:pt x="7748128" y="1800611"/>
                </a:cubicBezTo>
                <a:lnTo>
                  <a:pt x="7748128" y="1653271"/>
                </a:lnTo>
                <a:cubicBezTo>
                  <a:pt x="7748128" y="1621124"/>
                  <a:pt x="7735355" y="1595451"/>
                  <a:pt x="7709808" y="1576252"/>
                </a:cubicBezTo>
                <a:cubicBezTo>
                  <a:pt x="7684261" y="1557053"/>
                  <a:pt x="7646939" y="1547454"/>
                  <a:pt x="7597844" y="1547454"/>
                </a:cubicBezTo>
                <a:close/>
                <a:moveTo>
                  <a:pt x="6512632" y="1547454"/>
                </a:moveTo>
                <a:cubicBezTo>
                  <a:pt x="6459724" y="1547454"/>
                  <a:pt x="6418312" y="1562300"/>
                  <a:pt x="6388398" y="1591991"/>
                </a:cubicBezTo>
                <a:cubicBezTo>
                  <a:pt x="6358484" y="1621682"/>
                  <a:pt x="6343526" y="1658963"/>
                  <a:pt x="6343526" y="1703835"/>
                </a:cubicBezTo>
                <a:cubicBezTo>
                  <a:pt x="6343526" y="1750493"/>
                  <a:pt x="6359711" y="1788556"/>
                  <a:pt x="6392081" y="1818024"/>
                </a:cubicBezTo>
                <a:cubicBezTo>
                  <a:pt x="6424452" y="1847492"/>
                  <a:pt x="6467872" y="1862225"/>
                  <a:pt x="6522343" y="1862225"/>
                </a:cubicBezTo>
                <a:cubicBezTo>
                  <a:pt x="6542882" y="1862225"/>
                  <a:pt x="6561522" y="1859714"/>
                  <a:pt x="6578265" y="1854691"/>
                </a:cubicBezTo>
                <a:cubicBezTo>
                  <a:pt x="6595009" y="1849668"/>
                  <a:pt x="6608292" y="1843529"/>
                  <a:pt x="6618114" y="1836274"/>
                </a:cubicBezTo>
                <a:cubicBezTo>
                  <a:pt x="6627937" y="1829018"/>
                  <a:pt x="6636141" y="1821149"/>
                  <a:pt x="6642727" y="1812666"/>
                </a:cubicBezTo>
                <a:cubicBezTo>
                  <a:pt x="6649312" y="1804183"/>
                  <a:pt x="6653889" y="1797039"/>
                  <a:pt x="6656456" y="1791234"/>
                </a:cubicBezTo>
                <a:cubicBezTo>
                  <a:pt x="6659023" y="1785430"/>
                  <a:pt x="6660307" y="1780965"/>
                  <a:pt x="6660307" y="1777840"/>
                </a:cubicBezTo>
                <a:cubicBezTo>
                  <a:pt x="6660307" y="1769803"/>
                  <a:pt x="6654405" y="1765785"/>
                  <a:pt x="6642601" y="1765785"/>
                </a:cubicBezTo>
                <a:cubicBezTo>
                  <a:pt x="6636577" y="1765785"/>
                  <a:pt x="6632541" y="1766678"/>
                  <a:pt x="6630494" y="1768464"/>
                </a:cubicBezTo>
                <a:cubicBezTo>
                  <a:pt x="6628446" y="1770250"/>
                  <a:pt x="6626217" y="1774156"/>
                  <a:pt x="6623807" y="1780184"/>
                </a:cubicBezTo>
                <a:cubicBezTo>
                  <a:pt x="6616858" y="1796481"/>
                  <a:pt x="6604644" y="1809652"/>
                  <a:pt x="6587163" y="1819698"/>
                </a:cubicBezTo>
                <a:cubicBezTo>
                  <a:pt x="6569682" y="1829744"/>
                  <a:pt x="6550085" y="1834767"/>
                  <a:pt x="6528371" y="1834767"/>
                </a:cubicBezTo>
                <a:cubicBezTo>
                  <a:pt x="6528148" y="1834767"/>
                  <a:pt x="6527924" y="1834767"/>
                  <a:pt x="6527701" y="1834767"/>
                </a:cubicBezTo>
                <a:cubicBezTo>
                  <a:pt x="6463407" y="1834767"/>
                  <a:pt x="6431260" y="1792797"/>
                  <a:pt x="6431260" y="1708858"/>
                </a:cubicBezTo>
                <a:lnTo>
                  <a:pt x="6638206" y="1708858"/>
                </a:lnTo>
                <a:cubicBezTo>
                  <a:pt x="6646912" y="1708858"/>
                  <a:pt x="6652773" y="1707909"/>
                  <a:pt x="6655786" y="1706012"/>
                </a:cubicBezTo>
                <a:cubicBezTo>
                  <a:pt x="6658800" y="1704114"/>
                  <a:pt x="6660307" y="1698812"/>
                  <a:pt x="6660307" y="1690106"/>
                </a:cubicBezTo>
                <a:cubicBezTo>
                  <a:pt x="6660307" y="1645457"/>
                  <a:pt x="6647471" y="1610297"/>
                  <a:pt x="6621798" y="1584624"/>
                </a:cubicBezTo>
                <a:cubicBezTo>
                  <a:pt x="6596125" y="1559844"/>
                  <a:pt x="6559736" y="1547454"/>
                  <a:pt x="6512632" y="1547454"/>
                </a:cubicBezTo>
                <a:close/>
                <a:moveTo>
                  <a:pt x="5493457" y="1547454"/>
                </a:moveTo>
                <a:cubicBezTo>
                  <a:pt x="5440549" y="1547454"/>
                  <a:pt x="5399137" y="1562300"/>
                  <a:pt x="5369223" y="1591991"/>
                </a:cubicBezTo>
                <a:cubicBezTo>
                  <a:pt x="5339309" y="1621682"/>
                  <a:pt x="5324351" y="1658963"/>
                  <a:pt x="5324351" y="1703835"/>
                </a:cubicBezTo>
                <a:cubicBezTo>
                  <a:pt x="5324351" y="1750493"/>
                  <a:pt x="5340536" y="1788556"/>
                  <a:pt x="5372906" y="1818024"/>
                </a:cubicBezTo>
                <a:cubicBezTo>
                  <a:pt x="5405277" y="1847492"/>
                  <a:pt x="5448697" y="1862225"/>
                  <a:pt x="5503168" y="1862225"/>
                </a:cubicBezTo>
                <a:cubicBezTo>
                  <a:pt x="5523707" y="1862225"/>
                  <a:pt x="5542347" y="1859714"/>
                  <a:pt x="5559090" y="1854691"/>
                </a:cubicBezTo>
                <a:cubicBezTo>
                  <a:pt x="5575834" y="1849668"/>
                  <a:pt x="5589117" y="1843529"/>
                  <a:pt x="5598939" y="1836274"/>
                </a:cubicBezTo>
                <a:cubicBezTo>
                  <a:pt x="5608762" y="1829018"/>
                  <a:pt x="5616966" y="1821149"/>
                  <a:pt x="5623552" y="1812666"/>
                </a:cubicBezTo>
                <a:cubicBezTo>
                  <a:pt x="5630137" y="1804183"/>
                  <a:pt x="5634714" y="1797039"/>
                  <a:pt x="5637281" y="1791234"/>
                </a:cubicBezTo>
                <a:cubicBezTo>
                  <a:pt x="5639848" y="1785430"/>
                  <a:pt x="5641132" y="1780965"/>
                  <a:pt x="5641132" y="1777840"/>
                </a:cubicBezTo>
                <a:cubicBezTo>
                  <a:pt x="5641132" y="1769803"/>
                  <a:pt x="5635230" y="1765785"/>
                  <a:pt x="5623426" y="1765785"/>
                </a:cubicBezTo>
                <a:cubicBezTo>
                  <a:pt x="5617402" y="1765785"/>
                  <a:pt x="5613366" y="1766678"/>
                  <a:pt x="5611319" y="1768464"/>
                </a:cubicBezTo>
                <a:cubicBezTo>
                  <a:pt x="5609271" y="1770250"/>
                  <a:pt x="5607042" y="1774156"/>
                  <a:pt x="5604632" y="1780184"/>
                </a:cubicBezTo>
                <a:cubicBezTo>
                  <a:pt x="5597683" y="1796481"/>
                  <a:pt x="5585469" y="1809652"/>
                  <a:pt x="5567988" y="1819698"/>
                </a:cubicBezTo>
                <a:cubicBezTo>
                  <a:pt x="5550507" y="1829744"/>
                  <a:pt x="5530910" y="1834767"/>
                  <a:pt x="5509196" y="1834767"/>
                </a:cubicBezTo>
                <a:cubicBezTo>
                  <a:pt x="5508973" y="1834767"/>
                  <a:pt x="5508749" y="1834767"/>
                  <a:pt x="5508526" y="1834767"/>
                </a:cubicBezTo>
                <a:cubicBezTo>
                  <a:pt x="5444232" y="1834767"/>
                  <a:pt x="5412085" y="1792797"/>
                  <a:pt x="5412085" y="1708858"/>
                </a:cubicBezTo>
                <a:lnTo>
                  <a:pt x="5619031" y="1708858"/>
                </a:lnTo>
                <a:cubicBezTo>
                  <a:pt x="5627737" y="1708858"/>
                  <a:pt x="5633598" y="1707909"/>
                  <a:pt x="5636611" y="1706012"/>
                </a:cubicBezTo>
                <a:cubicBezTo>
                  <a:pt x="5639625" y="1704114"/>
                  <a:pt x="5641132" y="1698812"/>
                  <a:pt x="5641132" y="1690106"/>
                </a:cubicBezTo>
                <a:cubicBezTo>
                  <a:pt x="5641132" y="1645457"/>
                  <a:pt x="5628296" y="1610297"/>
                  <a:pt x="5602623" y="1584624"/>
                </a:cubicBezTo>
                <a:cubicBezTo>
                  <a:pt x="5576950" y="1559844"/>
                  <a:pt x="5540561" y="1547454"/>
                  <a:pt x="5493457" y="1547454"/>
                </a:cubicBezTo>
                <a:close/>
                <a:moveTo>
                  <a:pt x="3340808" y="1547454"/>
                </a:moveTo>
                <a:cubicBezTo>
                  <a:pt x="3287900" y="1547454"/>
                  <a:pt x="3246488" y="1562300"/>
                  <a:pt x="3216574" y="1591991"/>
                </a:cubicBezTo>
                <a:cubicBezTo>
                  <a:pt x="3186659" y="1621682"/>
                  <a:pt x="3171702" y="1658963"/>
                  <a:pt x="3171702" y="1703835"/>
                </a:cubicBezTo>
                <a:cubicBezTo>
                  <a:pt x="3171702" y="1750493"/>
                  <a:pt x="3187887" y="1788556"/>
                  <a:pt x="3220257" y="1818024"/>
                </a:cubicBezTo>
                <a:cubicBezTo>
                  <a:pt x="3252627" y="1847492"/>
                  <a:pt x="3296048" y="1862225"/>
                  <a:pt x="3350519" y="1862225"/>
                </a:cubicBezTo>
                <a:cubicBezTo>
                  <a:pt x="3371057" y="1862225"/>
                  <a:pt x="3389698" y="1859714"/>
                  <a:pt x="3406441" y="1854691"/>
                </a:cubicBezTo>
                <a:cubicBezTo>
                  <a:pt x="3423185" y="1849668"/>
                  <a:pt x="3436467" y="1843529"/>
                  <a:pt x="3446290" y="1836274"/>
                </a:cubicBezTo>
                <a:cubicBezTo>
                  <a:pt x="3456112" y="1829018"/>
                  <a:pt x="3464316" y="1821149"/>
                  <a:pt x="3470902" y="1812666"/>
                </a:cubicBezTo>
                <a:cubicBezTo>
                  <a:pt x="3477488" y="1804183"/>
                  <a:pt x="3482064" y="1797039"/>
                  <a:pt x="3484631" y="1791234"/>
                </a:cubicBezTo>
                <a:cubicBezTo>
                  <a:pt x="3487199" y="1785430"/>
                  <a:pt x="3488483" y="1780965"/>
                  <a:pt x="3488483" y="1777840"/>
                </a:cubicBezTo>
                <a:cubicBezTo>
                  <a:pt x="3488483" y="1769803"/>
                  <a:pt x="3482581" y="1765785"/>
                  <a:pt x="3470776" y="1765785"/>
                </a:cubicBezTo>
                <a:cubicBezTo>
                  <a:pt x="3464752" y="1765785"/>
                  <a:pt x="3460717" y="1766678"/>
                  <a:pt x="3458669" y="1768464"/>
                </a:cubicBezTo>
                <a:cubicBezTo>
                  <a:pt x="3456622" y="1770250"/>
                  <a:pt x="3454393" y="1774156"/>
                  <a:pt x="3451982" y="1780184"/>
                </a:cubicBezTo>
                <a:cubicBezTo>
                  <a:pt x="3445034" y="1796481"/>
                  <a:pt x="3432819" y="1809652"/>
                  <a:pt x="3415339" y="1819698"/>
                </a:cubicBezTo>
                <a:cubicBezTo>
                  <a:pt x="3397858" y="1829744"/>
                  <a:pt x="3378260" y="1834767"/>
                  <a:pt x="3356546" y="1834767"/>
                </a:cubicBezTo>
                <a:cubicBezTo>
                  <a:pt x="3356324" y="1834767"/>
                  <a:pt x="3356100" y="1834767"/>
                  <a:pt x="3355877" y="1834767"/>
                </a:cubicBezTo>
                <a:cubicBezTo>
                  <a:pt x="3291583" y="1834767"/>
                  <a:pt x="3259436" y="1792797"/>
                  <a:pt x="3259436" y="1708858"/>
                </a:cubicBezTo>
                <a:lnTo>
                  <a:pt x="3466381" y="1708858"/>
                </a:lnTo>
                <a:cubicBezTo>
                  <a:pt x="3475088" y="1708858"/>
                  <a:pt x="3480948" y="1707909"/>
                  <a:pt x="3483962" y="1706012"/>
                </a:cubicBezTo>
                <a:cubicBezTo>
                  <a:pt x="3486976" y="1704114"/>
                  <a:pt x="3488483" y="1698812"/>
                  <a:pt x="3488483" y="1690106"/>
                </a:cubicBezTo>
                <a:cubicBezTo>
                  <a:pt x="3488483" y="1645457"/>
                  <a:pt x="3475646" y="1610297"/>
                  <a:pt x="3449973" y="1584624"/>
                </a:cubicBezTo>
                <a:cubicBezTo>
                  <a:pt x="3424300" y="1559844"/>
                  <a:pt x="3387912" y="1547454"/>
                  <a:pt x="3340808" y="1547454"/>
                </a:cubicBezTo>
                <a:close/>
                <a:moveTo>
                  <a:pt x="2689276" y="1547454"/>
                </a:moveTo>
                <a:cubicBezTo>
                  <a:pt x="2634357" y="1547454"/>
                  <a:pt x="2591495" y="1562579"/>
                  <a:pt x="2560688" y="1592828"/>
                </a:cubicBezTo>
                <a:cubicBezTo>
                  <a:pt x="2529881" y="1623077"/>
                  <a:pt x="2514477" y="1661754"/>
                  <a:pt x="2514477" y="1708858"/>
                </a:cubicBezTo>
                <a:cubicBezTo>
                  <a:pt x="2514477" y="1753283"/>
                  <a:pt x="2529769" y="1789951"/>
                  <a:pt x="2560353" y="1818861"/>
                </a:cubicBezTo>
                <a:cubicBezTo>
                  <a:pt x="2590937" y="1847771"/>
                  <a:pt x="2633911" y="1862225"/>
                  <a:pt x="2689276" y="1862225"/>
                </a:cubicBezTo>
                <a:cubicBezTo>
                  <a:pt x="2744639" y="1862225"/>
                  <a:pt x="2787613" y="1847771"/>
                  <a:pt x="2818198" y="1818861"/>
                </a:cubicBezTo>
                <a:cubicBezTo>
                  <a:pt x="2848782" y="1789951"/>
                  <a:pt x="2864074" y="1753283"/>
                  <a:pt x="2864074" y="1708858"/>
                </a:cubicBezTo>
                <a:cubicBezTo>
                  <a:pt x="2864074" y="1661754"/>
                  <a:pt x="2848559" y="1623077"/>
                  <a:pt x="2817528" y="1592828"/>
                </a:cubicBezTo>
                <a:cubicBezTo>
                  <a:pt x="2786497" y="1562579"/>
                  <a:pt x="2743746" y="1547454"/>
                  <a:pt x="2689276" y="1547454"/>
                </a:cubicBezTo>
                <a:close/>
                <a:moveTo>
                  <a:pt x="1883483" y="1547454"/>
                </a:moveTo>
                <a:cubicBezTo>
                  <a:pt x="1830574" y="1547454"/>
                  <a:pt x="1789163" y="1562300"/>
                  <a:pt x="1759249" y="1591991"/>
                </a:cubicBezTo>
                <a:cubicBezTo>
                  <a:pt x="1729334" y="1621682"/>
                  <a:pt x="1714376" y="1658963"/>
                  <a:pt x="1714376" y="1703835"/>
                </a:cubicBezTo>
                <a:cubicBezTo>
                  <a:pt x="1714376" y="1750493"/>
                  <a:pt x="1730562" y="1788556"/>
                  <a:pt x="1762932" y="1818024"/>
                </a:cubicBezTo>
                <a:cubicBezTo>
                  <a:pt x="1795302" y="1847492"/>
                  <a:pt x="1838723" y="1862225"/>
                  <a:pt x="1893194" y="1862225"/>
                </a:cubicBezTo>
                <a:cubicBezTo>
                  <a:pt x="1913732" y="1862225"/>
                  <a:pt x="1932373" y="1859714"/>
                  <a:pt x="1949116" y="1854691"/>
                </a:cubicBezTo>
                <a:cubicBezTo>
                  <a:pt x="1965859" y="1849668"/>
                  <a:pt x="1979142" y="1843529"/>
                  <a:pt x="1988965" y="1836274"/>
                </a:cubicBezTo>
                <a:cubicBezTo>
                  <a:pt x="1998787" y="1829018"/>
                  <a:pt x="2006991" y="1821149"/>
                  <a:pt x="2013577" y="1812666"/>
                </a:cubicBezTo>
                <a:cubicBezTo>
                  <a:pt x="2020163" y="1804183"/>
                  <a:pt x="2024739" y="1797039"/>
                  <a:pt x="2027306" y="1791234"/>
                </a:cubicBezTo>
                <a:cubicBezTo>
                  <a:pt x="2029874" y="1785430"/>
                  <a:pt x="2031157" y="1780965"/>
                  <a:pt x="2031157" y="1777840"/>
                </a:cubicBezTo>
                <a:cubicBezTo>
                  <a:pt x="2031157" y="1769803"/>
                  <a:pt x="2025255" y="1765785"/>
                  <a:pt x="2013452" y="1765785"/>
                </a:cubicBezTo>
                <a:cubicBezTo>
                  <a:pt x="2007427" y="1765785"/>
                  <a:pt x="2003392" y="1766678"/>
                  <a:pt x="2001344" y="1768464"/>
                </a:cubicBezTo>
                <a:cubicBezTo>
                  <a:pt x="1999296" y="1770250"/>
                  <a:pt x="1997068" y="1774156"/>
                  <a:pt x="1994657" y="1780184"/>
                </a:cubicBezTo>
                <a:cubicBezTo>
                  <a:pt x="1987709" y="1796481"/>
                  <a:pt x="1975494" y="1809652"/>
                  <a:pt x="1958013" y="1819698"/>
                </a:cubicBezTo>
                <a:cubicBezTo>
                  <a:pt x="1940533" y="1829744"/>
                  <a:pt x="1920935" y="1834767"/>
                  <a:pt x="1899221" y="1834767"/>
                </a:cubicBezTo>
                <a:cubicBezTo>
                  <a:pt x="1898998" y="1834767"/>
                  <a:pt x="1898775" y="1834767"/>
                  <a:pt x="1898552" y="1834767"/>
                </a:cubicBezTo>
                <a:cubicBezTo>
                  <a:pt x="1834258" y="1834767"/>
                  <a:pt x="1802111" y="1792797"/>
                  <a:pt x="1802111" y="1708858"/>
                </a:cubicBezTo>
                <a:lnTo>
                  <a:pt x="2009056" y="1708858"/>
                </a:lnTo>
                <a:cubicBezTo>
                  <a:pt x="2017763" y="1708858"/>
                  <a:pt x="2023623" y="1707909"/>
                  <a:pt x="2026637" y="1706012"/>
                </a:cubicBezTo>
                <a:cubicBezTo>
                  <a:pt x="2029651" y="1704114"/>
                  <a:pt x="2031157" y="1698812"/>
                  <a:pt x="2031157" y="1690106"/>
                </a:cubicBezTo>
                <a:cubicBezTo>
                  <a:pt x="2031157" y="1645457"/>
                  <a:pt x="2018321" y="1610297"/>
                  <a:pt x="1992648" y="1584624"/>
                </a:cubicBezTo>
                <a:cubicBezTo>
                  <a:pt x="1966975" y="1559844"/>
                  <a:pt x="1930587" y="1547454"/>
                  <a:pt x="1883483" y="1547454"/>
                </a:cubicBezTo>
                <a:close/>
                <a:moveTo>
                  <a:pt x="1530314" y="1547454"/>
                </a:moveTo>
                <a:cubicBezTo>
                  <a:pt x="1524286" y="1547454"/>
                  <a:pt x="1518649" y="1547678"/>
                  <a:pt x="1513403" y="1548126"/>
                </a:cubicBezTo>
                <a:cubicBezTo>
                  <a:pt x="1508157" y="1548575"/>
                  <a:pt x="1499953" y="1549528"/>
                  <a:pt x="1488791" y="1550986"/>
                </a:cubicBezTo>
                <a:cubicBezTo>
                  <a:pt x="1477628" y="1552444"/>
                  <a:pt x="1467694" y="1555079"/>
                  <a:pt x="1458987" y="1558892"/>
                </a:cubicBezTo>
                <a:cubicBezTo>
                  <a:pt x="1450281" y="1562704"/>
                  <a:pt x="1441463" y="1567750"/>
                  <a:pt x="1432534" y="1574028"/>
                </a:cubicBezTo>
                <a:cubicBezTo>
                  <a:pt x="1423604" y="1580307"/>
                  <a:pt x="1416627" y="1588997"/>
                  <a:pt x="1411604" y="1600098"/>
                </a:cubicBezTo>
                <a:cubicBezTo>
                  <a:pt x="1406581" y="1611199"/>
                  <a:pt x="1404070" y="1623815"/>
                  <a:pt x="1404070" y="1637946"/>
                </a:cubicBezTo>
                <a:cubicBezTo>
                  <a:pt x="1404070" y="1660605"/>
                  <a:pt x="1413223" y="1679708"/>
                  <a:pt x="1431528" y="1695254"/>
                </a:cubicBezTo>
                <a:cubicBezTo>
                  <a:pt x="1440235" y="1702810"/>
                  <a:pt x="1450169" y="1708975"/>
                  <a:pt x="1461332" y="1713750"/>
                </a:cubicBezTo>
                <a:cubicBezTo>
                  <a:pt x="1472494" y="1718526"/>
                  <a:pt x="1482502" y="1721877"/>
                  <a:pt x="1491357" y="1723804"/>
                </a:cubicBezTo>
                <a:cubicBezTo>
                  <a:pt x="1500212" y="1725731"/>
                  <a:pt x="1515641" y="1728744"/>
                  <a:pt x="1537644" y="1732843"/>
                </a:cubicBezTo>
                <a:cubicBezTo>
                  <a:pt x="1546717" y="1734824"/>
                  <a:pt x="1554303" y="1736412"/>
                  <a:pt x="1560404" y="1737607"/>
                </a:cubicBezTo>
                <a:cubicBezTo>
                  <a:pt x="1566505" y="1738801"/>
                  <a:pt x="1574385" y="1741350"/>
                  <a:pt x="1584044" y="1745254"/>
                </a:cubicBezTo>
                <a:cubicBezTo>
                  <a:pt x="1593702" y="1749157"/>
                  <a:pt x="1601115" y="1754511"/>
                  <a:pt x="1606281" y="1761317"/>
                </a:cubicBezTo>
                <a:cubicBezTo>
                  <a:pt x="1611446" y="1768122"/>
                  <a:pt x="1614030" y="1776321"/>
                  <a:pt x="1614030" y="1785913"/>
                </a:cubicBezTo>
                <a:cubicBezTo>
                  <a:pt x="1613806" y="1820268"/>
                  <a:pt x="1587687" y="1837446"/>
                  <a:pt x="1535671" y="1837446"/>
                </a:cubicBezTo>
                <a:cubicBezTo>
                  <a:pt x="1518705" y="1837446"/>
                  <a:pt x="1503971" y="1834944"/>
                  <a:pt x="1491469" y="1829940"/>
                </a:cubicBezTo>
                <a:cubicBezTo>
                  <a:pt x="1478968" y="1824936"/>
                  <a:pt x="1469145" y="1817764"/>
                  <a:pt x="1462001" y="1808422"/>
                </a:cubicBezTo>
                <a:cubicBezTo>
                  <a:pt x="1454857" y="1799081"/>
                  <a:pt x="1449556" y="1790741"/>
                  <a:pt x="1446096" y="1783402"/>
                </a:cubicBezTo>
                <a:cubicBezTo>
                  <a:pt x="1442635" y="1776063"/>
                  <a:pt x="1439566" y="1767611"/>
                  <a:pt x="1436887" y="1758046"/>
                </a:cubicBezTo>
                <a:cubicBezTo>
                  <a:pt x="1435547" y="1753599"/>
                  <a:pt x="1433873" y="1750875"/>
                  <a:pt x="1431864" y="1749874"/>
                </a:cubicBezTo>
                <a:cubicBezTo>
                  <a:pt x="1429855" y="1748873"/>
                  <a:pt x="1426060" y="1748372"/>
                  <a:pt x="1420478" y="1748372"/>
                </a:cubicBezTo>
                <a:cubicBezTo>
                  <a:pt x="1412665" y="1748372"/>
                  <a:pt x="1407977" y="1749544"/>
                  <a:pt x="1406414" y="1751888"/>
                </a:cubicBezTo>
                <a:cubicBezTo>
                  <a:pt x="1404851" y="1754232"/>
                  <a:pt x="1404070" y="1759757"/>
                  <a:pt x="1404070" y="1768464"/>
                </a:cubicBezTo>
                <a:lnTo>
                  <a:pt x="1404070" y="1843138"/>
                </a:lnTo>
                <a:cubicBezTo>
                  <a:pt x="1404070" y="1850505"/>
                  <a:pt x="1404740" y="1855528"/>
                  <a:pt x="1406079" y="1858207"/>
                </a:cubicBezTo>
                <a:cubicBezTo>
                  <a:pt x="1407419" y="1860886"/>
                  <a:pt x="1410879" y="1862225"/>
                  <a:pt x="1416460" y="1862225"/>
                </a:cubicBezTo>
                <a:cubicBezTo>
                  <a:pt x="1416684" y="1862225"/>
                  <a:pt x="1416795" y="1862225"/>
                  <a:pt x="1416795" y="1862225"/>
                </a:cubicBezTo>
                <a:cubicBezTo>
                  <a:pt x="1420813" y="1862225"/>
                  <a:pt x="1427511" y="1858832"/>
                  <a:pt x="1436887" y="1852044"/>
                </a:cubicBezTo>
                <a:lnTo>
                  <a:pt x="1454634" y="1840161"/>
                </a:lnTo>
                <a:cubicBezTo>
                  <a:pt x="1475843" y="1854871"/>
                  <a:pt x="1502855" y="1862225"/>
                  <a:pt x="1535671" y="1862225"/>
                </a:cubicBezTo>
                <a:cubicBezTo>
                  <a:pt x="1542145" y="1862225"/>
                  <a:pt x="1547894" y="1862002"/>
                  <a:pt x="1552917" y="1861556"/>
                </a:cubicBezTo>
                <a:cubicBezTo>
                  <a:pt x="1557940" y="1861109"/>
                  <a:pt x="1566144" y="1860104"/>
                  <a:pt x="1577529" y="1858539"/>
                </a:cubicBezTo>
                <a:cubicBezTo>
                  <a:pt x="1588915" y="1856975"/>
                  <a:pt x="1598961" y="1854015"/>
                  <a:pt x="1607667" y="1849660"/>
                </a:cubicBezTo>
                <a:cubicBezTo>
                  <a:pt x="1616373" y="1845305"/>
                  <a:pt x="1625191" y="1839722"/>
                  <a:pt x="1634121" y="1832909"/>
                </a:cubicBezTo>
                <a:cubicBezTo>
                  <a:pt x="1643051" y="1826097"/>
                  <a:pt x="1650027" y="1816604"/>
                  <a:pt x="1655050" y="1804430"/>
                </a:cubicBezTo>
                <a:cubicBezTo>
                  <a:pt x="1660073" y="1792257"/>
                  <a:pt x="1662585" y="1778129"/>
                  <a:pt x="1662585" y="1762049"/>
                </a:cubicBezTo>
                <a:cubicBezTo>
                  <a:pt x="1662585" y="1733865"/>
                  <a:pt x="1649949" y="1709786"/>
                  <a:pt x="1624677" y="1689813"/>
                </a:cubicBezTo>
                <a:cubicBezTo>
                  <a:pt x="1612374" y="1680712"/>
                  <a:pt x="1596657" y="1674062"/>
                  <a:pt x="1577527" y="1669862"/>
                </a:cubicBezTo>
                <a:cubicBezTo>
                  <a:pt x="1558396" y="1665662"/>
                  <a:pt x="1540068" y="1661381"/>
                  <a:pt x="1522544" y="1657017"/>
                </a:cubicBezTo>
                <a:cubicBezTo>
                  <a:pt x="1495716" y="1651382"/>
                  <a:pt x="1475595" y="1647156"/>
                  <a:pt x="1462180" y="1644338"/>
                </a:cubicBezTo>
                <a:lnTo>
                  <a:pt x="1459381" y="1643750"/>
                </a:lnTo>
                <a:lnTo>
                  <a:pt x="1458062" y="1638249"/>
                </a:lnTo>
                <a:cubicBezTo>
                  <a:pt x="1454437" y="1632291"/>
                  <a:pt x="1452625" y="1625057"/>
                  <a:pt x="1452625" y="1616546"/>
                </a:cubicBezTo>
                <a:cubicBezTo>
                  <a:pt x="1452849" y="1585665"/>
                  <a:pt x="1478521" y="1570225"/>
                  <a:pt x="1529644" y="1570225"/>
                </a:cubicBezTo>
                <a:cubicBezTo>
                  <a:pt x="1579873" y="1570225"/>
                  <a:pt x="1606774" y="1589244"/>
                  <a:pt x="1610346" y="1627282"/>
                </a:cubicBezTo>
                <a:cubicBezTo>
                  <a:pt x="1610793" y="1632588"/>
                  <a:pt x="1611797" y="1636181"/>
                  <a:pt x="1613359" y="1638061"/>
                </a:cubicBezTo>
                <a:cubicBezTo>
                  <a:pt x="1614922" y="1639941"/>
                  <a:pt x="1619164" y="1640881"/>
                  <a:pt x="1626085" y="1640881"/>
                </a:cubicBezTo>
                <a:cubicBezTo>
                  <a:pt x="1633898" y="1640881"/>
                  <a:pt x="1638642" y="1639820"/>
                  <a:pt x="1640316" y="1637700"/>
                </a:cubicBezTo>
                <a:cubicBezTo>
                  <a:pt x="1641990" y="1635579"/>
                  <a:pt x="1642827" y="1630165"/>
                  <a:pt x="1642827" y="1621459"/>
                </a:cubicBezTo>
                <a:lnTo>
                  <a:pt x="1642827" y="1566876"/>
                </a:lnTo>
                <a:cubicBezTo>
                  <a:pt x="1642827" y="1559063"/>
                  <a:pt x="1642158" y="1553872"/>
                  <a:pt x="1640819" y="1551305"/>
                </a:cubicBezTo>
                <a:cubicBezTo>
                  <a:pt x="1639479" y="1548738"/>
                  <a:pt x="1636018" y="1547454"/>
                  <a:pt x="1630437" y="1547454"/>
                </a:cubicBezTo>
                <a:cubicBezTo>
                  <a:pt x="1627759" y="1547454"/>
                  <a:pt x="1617489" y="1551940"/>
                  <a:pt x="1599630" y="1560911"/>
                </a:cubicBezTo>
                <a:cubicBezTo>
                  <a:pt x="1582217" y="1551940"/>
                  <a:pt x="1559112" y="1547454"/>
                  <a:pt x="1530314" y="1547454"/>
                </a:cubicBezTo>
                <a:close/>
                <a:moveTo>
                  <a:pt x="2232373" y="1424894"/>
                </a:moveTo>
                <a:cubicBezTo>
                  <a:pt x="2226778" y="1424894"/>
                  <a:pt x="2221452" y="1425675"/>
                  <a:pt x="2216394" y="1427238"/>
                </a:cubicBezTo>
                <a:cubicBezTo>
                  <a:pt x="2211336" y="1428801"/>
                  <a:pt x="2207139" y="1430140"/>
                  <a:pt x="2203803" y="1431256"/>
                </a:cubicBezTo>
                <a:cubicBezTo>
                  <a:pt x="2200466" y="1432373"/>
                  <a:pt x="2196054" y="1435442"/>
                  <a:pt x="2190567" y="1440465"/>
                </a:cubicBezTo>
                <a:cubicBezTo>
                  <a:pt x="2185081" y="1445488"/>
                  <a:pt x="2181530" y="1448837"/>
                  <a:pt x="2179915" y="1450511"/>
                </a:cubicBezTo>
                <a:cubicBezTo>
                  <a:pt x="2178300" y="1452185"/>
                  <a:pt x="2173576" y="1457264"/>
                  <a:pt x="2165743" y="1465747"/>
                </a:cubicBezTo>
                <a:cubicBezTo>
                  <a:pt x="2157910" y="1474231"/>
                  <a:pt x="2152826" y="1479588"/>
                  <a:pt x="2150489" y="1481821"/>
                </a:cubicBezTo>
                <a:lnTo>
                  <a:pt x="2169073" y="1498899"/>
                </a:lnTo>
                <a:cubicBezTo>
                  <a:pt x="2178366" y="1490192"/>
                  <a:pt x="2186416" y="1484109"/>
                  <a:pt x="2193223" y="1480649"/>
                </a:cubicBezTo>
                <a:cubicBezTo>
                  <a:pt x="2200030" y="1477189"/>
                  <a:pt x="2208727" y="1475458"/>
                  <a:pt x="2219313" y="1475458"/>
                </a:cubicBezTo>
                <a:cubicBezTo>
                  <a:pt x="2232261" y="1475458"/>
                  <a:pt x="2250512" y="1479365"/>
                  <a:pt x="2274064" y="1487179"/>
                </a:cubicBezTo>
                <a:cubicBezTo>
                  <a:pt x="2297616" y="1494992"/>
                  <a:pt x="2315754" y="1498899"/>
                  <a:pt x="2328479" y="1498899"/>
                </a:cubicBezTo>
                <a:cubicBezTo>
                  <a:pt x="2334524" y="1498899"/>
                  <a:pt x="2340176" y="1498117"/>
                  <a:pt x="2345436" y="1496555"/>
                </a:cubicBezTo>
                <a:cubicBezTo>
                  <a:pt x="2350696" y="1494992"/>
                  <a:pt x="2355061" y="1493597"/>
                  <a:pt x="2358530" y="1492369"/>
                </a:cubicBezTo>
                <a:cubicBezTo>
                  <a:pt x="2361999" y="1491141"/>
                  <a:pt x="2366588" y="1488016"/>
                  <a:pt x="2372296" y="1482993"/>
                </a:cubicBezTo>
                <a:cubicBezTo>
                  <a:pt x="2378005" y="1477970"/>
                  <a:pt x="2381866" y="1474454"/>
                  <a:pt x="2383880" y="1472445"/>
                </a:cubicBezTo>
                <a:cubicBezTo>
                  <a:pt x="2385895" y="1470435"/>
                  <a:pt x="2390490" y="1465524"/>
                  <a:pt x="2397664" y="1457711"/>
                </a:cubicBezTo>
                <a:cubicBezTo>
                  <a:pt x="2404840" y="1449897"/>
                  <a:pt x="2409772" y="1444651"/>
                  <a:pt x="2412462" y="1441972"/>
                </a:cubicBezTo>
                <a:lnTo>
                  <a:pt x="2393960" y="1424894"/>
                </a:lnTo>
                <a:cubicBezTo>
                  <a:pt x="2384326" y="1433600"/>
                  <a:pt x="2376036" y="1439628"/>
                  <a:pt x="2369091" y="1442977"/>
                </a:cubicBezTo>
                <a:cubicBezTo>
                  <a:pt x="2362147" y="1446325"/>
                  <a:pt x="2353185" y="1448000"/>
                  <a:pt x="2342208" y="1448000"/>
                </a:cubicBezTo>
                <a:cubicBezTo>
                  <a:pt x="2329484" y="1448000"/>
                  <a:pt x="2311178" y="1444149"/>
                  <a:pt x="2287291" y="1436447"/>
                </a:cubicBezTo>
                <a:cubicBezTo>
                  <a:pt x="2263404" y="1428745"/>
                  <a:pt x="2245098" y="1424894"/>
                  <a:pt x="2232373" y="1424894"/>
                </a:cubicBezTo>
                <a:close/>
                <a:moveTo>
                  <a:pt x="7238393" y="1422885"/>
                </a:moveTo>
                <a:cubicBezTo>
                  <a:pt x="7237946" y="1459720"/>
                  <a:pt x="7228794" y="1491755"/>
                  <a:pt x="7210934" y="1518991"/>
                </a:cubicBezTo>
                <a:cubicBezTo>
                  <a:pt x="7193074" y="1546226"/>
                  <a:pt x="7168184" y="1560290"/>
                  <a:pt x="7136259" y="1561183"/>
                </a:cubicBezTo>
                <a:lnTo>
                  <a:pt x="7136259" y="1585963"/>
                </a:lnTo>
                <a:lnTo>
                  <a:pt x="7192181" y="1585963"/>
                </a:lnTo>
                <a:lnTo>
                  <a:pt x="7192181" y="1773822"/>
                </a:lnTo>
                <a:cubicBezTo>
                  <a:pt x="7192181" y="1832758"/>
                  <a:pt x="7228417" y="1862225"/>
                  <a:pt x="7300886" y="1862225"/>
                </a:cubicBezTo>
                <a:cubicBezTo>
                  <a:pt x="7326273" y="1862225"/>
                  <a:pt x="7346370" y="1853798"/>
                  <a:pt x="7361178" y="1836943"/>
                </a:cubicBezTo>
                <a:cubicBezTo>
                  <a:pt x="7375985" y="1820089"/>
                  <a:pt x="7383388" y="1798825"/>
                  <a:pt x="7383388" y="1773152"/>
                </a:cubicBezTo>
                <a:lnTo>
                  <a:pt x="7383388" y="1736987"/>
                </a:lnTo>
                <a:lnTo>
                  <a:pt x="7351242" y="1736987"/>
                </a:lnTo>
                <a:lnTo>
                  <a:pt x="7351242" y="1771812"/>
                </a:lnTo>
                <a:cubicBezTo>
                  <a:pt x="7351242" y="1793244"/>
                  <a:pt x="7347129" y="1809094"/>
                  <a:pt x="7338904" y="1819363"/>
                </a:cubicBezTo>
                <a:cubicBezTo>
                  <a:pt x="7330679" y="1829632"/>
                  <a:pt x="7321120" y="1834767"/>
                  <a:pt x="7310226" y="1834767"/>
                </a:cubicBezTo>
                <a:cubicBezTo>
                  <a:pt x="7283768" y="1834767"/>
                  <a:pt x="7270539" y="1814898"/>
                  <a:pt x="7270539" y="1775161"/>
                </a:cubicBezTo>
                <a:lnTo>
                  <a:pt x="7270539" y="1585963"/>
                </a:lnTo>
                <a:lnTo>
                  <a:pt x="7370664" y="1585963"/>
                </a:lnTo>
                <a:lnTo>
                  <a:pt x="7370664" y="1553816"/>
                </a:lnTo>
                <a:lnTo>
                  <a:pt x="7270539" y="1553816"/>
                </a:lnTo>
                <a:lnTo>
                  <a:pt x="7270539" y="1422885"/>
                </a:lnTo>
                <a:close/>
                <a:moveTo>
                  <a:pt x="753021" y="1419871"/>
                </a:moveTo>
                <a:lnTo>
                  <a:pt x="853145" y="1419871"/>
                </a:lnTo>
                <a:cubicBezTo>
                  <a:pt x="915207" y="1420094"/>
                  <a:pt x="960413" y="1440521"/>
                  <a:pt x="988765" y="1481151"/>
                </a:cubicBezTo>
                <a:cubicBezTo>
                  <a:pt x="1008410" y="1509949"/>
                  <a:pt x="1018233" y="1558393"/>
                  <a:pt x="1018233" y="1626482"/>
                </a:cubicBezTo>
                <a:cubicBezTo>
                  <a:pt x="1018233" y="1663540"/>
                  <a:pt x="1015945" y="1692561"/>
                  <a:pt x="1011368" y="1713546"/>
                </a:cubicBezTo>
                <a:cubicBezTo>
                  <a:pt x="1006792" y="1734531"/>
                  <a:pt x="999034" y="1752837"/>
                  <a:pt x="988095" y="1768464"/>
                </a:cubicBezTo>
                <a:cubicBezTo>
                  <a:pt x="961306" y="1806861"/>
                  <a:pt x="916323" y="1826060"/>
                  <a:pt x="853145" y="1826060"/>
                </a:cubicBezTo>
                <a:lnTo>
                  <a:pt x="753021" y="1826060"/>
                </a:lnTo>
                <a:close/>
                <a:moveTo>
                  <a:pt x="8610550" y="1404133"/>
                </a:moveTo>
                <a:cubicBezTo>
                  <a:pt x="8603406" y="1404356"/>
                  <a:pt x="8596598" y="1406700"/>
                  <a:pt x="8590124" y="1411165"/>
                </a:cubicBezTo>
                <a:cubicBezTo>
                  <a:pt x="8584766" y="1414737"/>
                  <a:pt x="8555075" y="1441414"/>
                  <a:pt x="8501050" y="1491197"/>
                </a:cubicBezTo>
                <a:lnTo>
                  <a:pt x="8518128" y="1519325"/>
                </a:lnTo>
                <a:cubicBezTo>
                  <a:pt x="8529067" y="1515754"/>
                  <a:pt x="8543466" y="1510731"/>
                  <a:pt x="8561326" y="1504257"/>
                </a:cubicBezTo>
                <a:cubicBezTo>
                  <a:pt x="8602402" y="1490639"/>
                  <a:pt x="8627628" y="1480928"/>
                  <a:pt x="8637004" y="1475124"/>
                </a:cubicBezTo>
                <a:cubicBezTo>
                  <a:pt x="8646381" y="1469319"/>
                  <a:pt x="8651069" y="1460055"/>
                  <a:pt x="8651069" y="1447330"/>
                </a:cubicBezTo>
                <a:cubicBezTo>
                  <a:pt x="8651069" y="1436391"/>
                  <a:pt x="8647050" y="1426457"/>
                  <a:pt x="8639014" y="1417527"/>
                </a:cubicBezTo>
                <a:cubicBezTo>
                  <a:pt x="8630977" y="1408597"/>
                  <a:pt x="8621490" y="1404133"/>
                  <a:pt x="8610550" y="1404133"/>
                </a:cubicBezTo>
                <a:close/>
                <a:moveTo>
                  <a:pt x="585590" y="1387724"/>
                </a:moveTo>
                <a:lnTo>
                  <a:pt x="585590" y="1419871"/>
                </a:lnTo>
                <a:lnTo>
                  <a:pt x="659595" y="1419871"/>
                </a:lnTo>
                <a:lnTo>
                  <a:pt x="659595" y="1826060"/>
                </a:lnTo>
                <a:lnTo>
                  <a:pt x="585590" y="1826060"/>
                </a:lnTo>
                <a:lnTo>
                  <a:pt x="585590" y="1858207"/>
                </a:lnTo>
                <a:lnTo>
                  <a:pt x="881274" y="1858207"/>
                </a:lnTo>
                <a:cubicBezTo>
                  <a:pt x="950702" y="1858207"/>
                  <a:pt x="1007685" y="1837669"/>
                  <a:pt x="1052222" y="1796592"/>
                </a:cubicBezTo>
                <a:cubicBezTo>
                  <a:pt x="1096759" y="1755516"/>
                  <a:pt x="1119027" y="1699035"/>
                  <a:pt x="1119027" y="1627152"/>
                </a:cubicBezTo>
                <a:cubicBezTo>
                  <a:pt x="1119027" y="1553481"/>
                  <a:pt x="1096647" y="1495160"/>
                  <a:pt x="1051887" y="1452185"/>
                </a:cubicBezTo>
                <a:cubicBezTo>
                  <a:pt x="1007127" y="1409211"/>
                  <a:pt x="950032" y="1387724"/>
                  <a:pt x="880604" y="1387724"/>
                </a:cubicBezTo>
                <a:close/>
                <a:moveTo>
                  <a:pt x="9829676" y="1382366"/>
                </a:moveTo>
                <a:lnTo>
                  <a:pt x="9708121" y="1387724"/>
                </a:lnTo>
                <a:lnTo>
                  <a:pt x="9708121" y="1419871"/>
                </a:lnTo>
                <a:cubicBezTo>
                  <a:pt x="9729998" y="1419871"/>
                  <a:pt x="9743337" y="1421155"/>
                  <a:pt x="9748137" y="1423722"/>
                </a:cubicBezTo>
                <a:cubicBezTo>
                  <a:pt x="9752937" y="1426289"/>
                  <a:pt x="9755336" y="1433935"/>
                  <a:pt x="9755336" y="1446660"/>
                </a:cubicBezTo>
                <a:lnTo>
                  <a:pt x="9755336" y="1580606"/>
                </a:lnTo>
                <a:cubicBezTo>
                  <a:pt x="9728994" y="1559844"/>
                  <a:pt x="9698186" y="1549463"/>
                  <a:pt x="9662914" y="1549463"/>
                </a:cubicBezTo>
                <a:cubicBezTo>
                  <a:pt x="9612238" y="1549463"/>
                  <a:pt x="9570883" y="1563751"/>
                  <a:pt x="9538847" y="1592326"/>
                </a:cubicBezTo>
                <a:cubicBezTo>
                  <a:pt x="9506812" y="1620901"/>
                  <a:pt x="9490794" y="1658963"/>
                  <a:pt x="9490794" y="1706514"/>
                </a:cubicBezTo>
                <a:cubicBezTo>
                  <a:pt x="9490794" y="1752279"/>
                  <a:pt x="9505640" y="1789672"/>
                  <a:pt x="9535331" y="1818693"/>
                </a:cubicBezTo>
                <a:cubicBezTo>
                  <a:pt x="9565022" y="1847715"/>
                  <a:pt x="9604983" y="1862225"/>
                  <a:pt x="9655212" y="1862225"/>
                </a:cubicBezTo>
                <a:cubicBezTo>
                  <a:pt x="9691378" y="1862225"/>
                  <a:pt x="9723413" y="1851063"/>
                  <a:pt x="9751318" y="1828739"/>
                </a:cubicBezTo>
                <a:lnTo>
                  <a:pt x="9751318" y="1862225"/>
                </a:lnTo>
                <a:lnTo>
                  <a:pt x="9876892" y="1858207"/>
                </a:lnTo>
                <a:lnTo>
                  <a:pt x="9876892" y="1826060"/>
                </a:lnTo>
                <a:cubicBezTo>
                  <a:pt x="9855014" y="1826060"/>
                  <a:pt x="9841675" y="1824777"/>
                  <a:pt x="9836876" y="1822209"/>
                </a:cubicBezTo>
                <a:cubicBezTo>
                  <a:pt x="9832076" y="1819642"/>
                  <a:pt x="9829676" y="1811996"/>
                  <a:pt x="9829676" y="1799271"/>
                </a:cubicBezTo>
                <a:close/>
                <a:moveTo>
                  <a:pt x="5236878" y="1382366"/>
                </a:moveTo>
                <a:lnTo>
                  <a:pt x="5115322" y="1387724"/>
                </a:lnTo>
                <a:lnTo>
                  <a:pt x="5115322" y="1419871"/>
                </a:lnTo>
                <a:cubicBezTo>
                  <a:pt x="5137423" y="1419871"/>
                  <a:pt x="5150874" y="1421155"/>
                  <a:pt x="5155674" y="1423722"/>
                </a:cubicBezTo>
                <a:cubicBezTo>
                  <a:pt x="5160473" y="1426289"/>
                  <a:pt x="5162873" y="1433935"/>
                  <a:pt x="5162873" y="1446660"/>
                </a:cubicBezTo>
                <a:lnTo>
                  <a:pt x="5162873" y="1826060"/>
                </a:lnTo>
                <a:lnTo>
                  <a:pt x="5115322" y="1826060"/>
                </a:lnTo>
                <a:lnTo>
                  <a:pt x="5115322" y="1858207"/>
                </a:lnTo>
                <a:cubicBezTo>
                  <a:pt x="5159301" y="1856868"/>
                  <a:pt x="5187429" y="1856198"/>
                  <a:pt x="5199708" y="1856198"/>
                </a:cubicBezTo>
                <a:cubicBezTo>
                  <a:pt x="5209307" y="1856198"/>
                  <a:pt x="5237436" y="1856868"/>
                  <a:pt x="5284094" y="1858207"/>
                </a:cubicBezTo>
                <a:lnTo>
                  <a:pt x="5284094" y="1826060"/>
                </a:lnTo>
                <a:lnTo>
                  <a:pt x="5236878" y="1826060"/>
                </a:lnTo>
                <a:close/>
                <a:moveTo>
                  <a:pt x="8266906" y="1381697"/>
                </a:moveTo>
                <a:cubicBezTo>
                  <a:pt x="8252388" y="1381697"/>
                  <a:pt x="8240220" y="1386943"/>
                  <a:pt x="8230401" y="1397435"/>
                </a:cubicBezTo>
                <a:cubicBezTo>
                  <a:pt x="8220582" y="1407928"/>
                  <a:pt x="8215672" y="1420485"/>
                  <a:pt x="8215672" y="1435107"/>
                </a:cubicBezTo>
                <a:cubicBezTo>
                  <a:pt x="8215672" y="1449730"/>
                  <a:pt x="8220582" y="1462287"/>
                  <a:pt x="8230401" y="1472779"/>
                </a:cubicBezTo>
                <a:cubicBezTo>
                  <a:pt x="8240220" y="1483272"/>
                  <a:pt x="8252388" y="1488518"/>
                  <a:pt x="8266906" y="1488518"/>
                </a:cubicBezTo>
                <a:cubicBezTo>
                  <a:pt x="8281417" y="1488518"/>
                  <a:pt x="8293974" y="1483272"/>
                  <a:pt x="8304578" y="1472779"/>
                </a:cubicBezTo>
                <a:cubicBezTo>
                  <a:pt x="8315182" y="1462287"/>
                  <a:pt x="8320484" y="1449730"/>
                  <a:pt x="8320484" y="1435107"/>
                </a:cubicBezTo>
                <a:cubicBezTo>
                  <a:pt x="8320484" y="1420485"/>
                  <a:pt x="8315238" y="1407928"/>
                  <a:pt x="8304746" y="1397435"/>
                </a:cubicBezTo>
                <a:cubicBezTo>
                  <a:pt x="8294254" y="1386943"/>
                  <a:pt x="8281640" y="1381697"/>
                  <a:pt x="8266906" y="1381697"/>
                </a:cubicBezTo>
                <a:close/>
                <a:moveTo>
                  <a:pt x="3875882" y="1381697"/>
                </a:moveTo>
                <a:cubicBezTo>
                  <a:pt x="3861364" y="1381697"/>
                  <a:pt x="3849196" y="1386943"/>
                  <a:pt x="3839376" y="1397435"/>
                </a:cubicBezTo>
                <a:cubicBezTo>
                  <a:pt x="3829557" y="1407928"/>
                  <a:pt x="3824648" y="1420485"/>
                  <a:pt x="3824648" y="1435107"/>
                </a:cubicBezTo>
                <a:cubicBezTo>
                  <a:pt x="3824648" y="1449730"/>
                  <a:pt x="3829557" y="1462287"/>
                  <a:pt x="3839376" y="1472779"/>
                </a:cubicBezTo>
                <a:cubicBezTo>
                  <a:pt x="3849196" y="1483272"/>
                  <a:pt x="3861364" y="1488518"/>
                  <a:pt x="3875882" y="1488518"/>
                </a:cubicBezTo>
                <a:cubicBezTo>
                  <a:pt x="3890392" y="1488518"/>
                  <a:pt x="3902950" y="1483272"/>
                  <a:pt x="3913554" y="1472779"/>
                </a:cubicBezTo>
                <a:cubicBezTo>
                  <a:pt x="3924158" y="1462287"/>
                  <a:pt x="3929460" y="1449730"/>
                  <a:pt x="3929460" y="1435107"/>
                </a:cubicBezTo>
                <a:cubicBezTo>
                  <a:pt x="3929460" y="1420485"/>
                  <a:pt x="3924214" y="1407928"/>
                  <a:pt x="3913721" y="1397435"/>
                </a:cubicBezTo>
                <a:cubicBezTo>
                  <a:pt x="3903229" y="1386943"/>
                  <a:pt x="3890616" y="1381697"/>
                  <a:pt x="3875882" y="1381697"/>
                </a:cubicBezTo>
                <a:close/>
                <a:moveTo>
                  <a:pt x="1266032" y="1381697"/>
                </a:moveTo>
                <a:cubicBezTo>
                  <a:pt x="1251514" y="1381697"/>
                  <a:pt x="1239346" y="1386943"/>
                  <a:pt x="1229526" y="1397435"/>
                </a:cubicBezTo>
                <a:cubicBezTo>
                  <a:pt x="1219707" y="1407928"/>
                  <a:pt x="1214798" y="1420485"/>
                  <a:pt x="1214798" y="1435107"/>
                </a:cubicBezTo>
                <a:cubicBezTo>
                  <a:pt x="1214798" y="1449730"/>
                  <a:pt x="1219707" y="1462287"/>
                  <a:pt x="1229526" y="1472779"/>
                </a:cubicBezTo>
                <a:cubicBezTo>
                  <a:pt x="1239346" y="1483272"/>
                  <a:pt x="1251514" y="1488518"/>
                  <a:pt x="1266032" y="1488518"/>
                </a:cubicBezTo>
                <a:cubicBezTo>
                  <a:pt x="1280543" y="1488518"/>
                  <a:pt x="1293100" y="1483272"/>
                  <a:pt x="1303704" y="1472779"/>
                </a:cubicBezTo>
                <a:cubicBezTo>
                  <a:pt x="1314308" y="1462287"/>
                  <a:pt x="1319610" y="1449730"/>
                  <a:pt x="1319610" y="1435107"/>
                </a:cubicBezTo>
                <a:cubicBezTo>
                  <a:pt x="1319610" y="1420485"/>
                  <a:pt x="1314364" y="1407928"/>
                  <a:pt x="1303872" y="1397435"/>
                </a:cubicBezTo>
                <a:cubicBezTo>
                  <a:pt x="1293379" y="1386943"/>
                  <a:pt x="1280766" y="1381697"/>
                  <a:pt x="1266032" y="1381697"/>
                </a:cubicBezTo>
                <a:close/>
                <a:moveTo>
                  <a:pt x="0" y="0"/>
                </a:moveTo>
                <a:lnTo>
                  <a:pt x="10820400" y="0"/>
                </a:lnTo>
                <a:lnTo>
                  <a:pt x="10820400" y="4876800"/>
                </a:lnTo>
                <a:lnTo>
                  <a:pt x="0" y="48768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4500" dirty="0">
              <a:latin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07658"/>
            <a:ext cx="6858000" cy="1241822"/>
          </a:xfrm>
        </p:spPr>
        <p:txBody>
          <a:bodyPr>
            <a:normAutofit fontScale="70000" lnSpcReduction="2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6064177" y="850109"/>
            <a:ext cx="3473597" cy="5143498"/>
            <a:chOff x="7527978" y="170862"/>
            <a:chExt cx="3825822" cy="62117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1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79941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A1CD1C89-0839-2C84-7919-9CF92113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6" y="3232792"/>
            <a:ext cx="3510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Par constante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628651" y="4546150"/>
                <a:ext cx="6373220" cy="1637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CTC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4·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·</m:t>
                                              </m:r>
                                            </m:e>
                                          </m:func>
                                          <m:f>
                                            <m:f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𝑒𝑚</m:t>
                                          </m:r>
                                        </m:sub>
                                      </m:s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3·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𝑝𝑝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func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4546150"/>
                <a:ext cx="6373220" cy="16372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/>
              <p:nvPr/>
            </p:nvSpPr>
            <p:spPr>
              <a:xfrm>
                <a:off x="5526088" y="2571142"/>
                <a:ext cx="4778375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088" y="2571142"/>
                <a:ext cx="4778375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21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6145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502780"/>
              </p:ext>
            </p:extLst>
          </p:nvPr>
        </p:nvGraphicFramePr>
        <p:xfrm>
          <a:off x="0" y="6576145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2DBAF9-BED7-AB8F-1E3A-8BAA5335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7" y="3232792"/>
            <a:ext cx="2679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MTPV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1724A27-B80C-A090-637D-97DEA58AF0E2}"/>
              </a:ext>
            </a:extLst>
          </p:cNvPr>
          <p:cNvGrpSpPr/>
          <p:nvPr/>
        </p:nvGrpSpPr>
        <p:grpSpPr>
          <a:xfrm>
            <a:off x="6193631" y="1528132"/>
            <a:ext cx="3280370" cy="3801737"/>
            <a:chOff x="9520039" y="2708940"/>
            <a:chExt cx="1980603" cy="229947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97E468-70B3-AF18-0A69-DF6291A40001}"/>
                </a:ext>
              </a:extLst>
            </p:cNvPr>
            <p:cNvSpPr/>
            <p:nvPr/>
          </p:nvSpPr>
          <p:spPr>
            <a:xfrm flipV="1">
              <a:off x="10114210" y="3831843"/>
              <a:ext cx="12700" cy="53724"/>
            </a:xfrm>
            <a:custGeom>
              <a:avLst/>
              <a:gdLst>
                <a:gd name="connsiteX0" fmla="*/ 50 w 12700"/>
                <a:gd name="connsiteY0" fmla="*/ 53 h 53724"/>
                <a:gd name="connsiteX1" fmla="*/ 50 w 12700"/>
                <a:gd name="connsiteY1" fmla="*/ 53777 h 5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724">
                  <a:moveTo>
                    <a:pt x="50" y="53"/>
                  </a:moveTo>
                  <a:lnTo>
                    <a:pt x="50" y="53777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CD20D-A2A5-2390-2160-7ABC17AFDCAB}"/>
                </a:ext>
              </a:extLst>
            </p:cNvPr>
            <p:cNvSpPr/>
            <p:nvPr/>
          </p:nvSpPr>
          <p:spPr>
            <a:xfrm flipV="1">
              <a:off x="10681493" y="2900593"/>
              <a:ext cx="53826" cy="1916223"/>
            </a:xfrm>
            <a:custGeom>
              <a:avLst/>
              <a:gdLst>
                <a:gd name="connsiteX0" fmla="*/ 50 w 53826"/>
                <a:gd name="connsiteY0" fmla="*/ 53 h 1916223"/>
                <a:gd name="connsiteX1" fmla="*/ 53876 w 53826"/>
                <a:gd name="connsiteY1" fmla="*/ 53 h 1916223"/>
                <a:gd name="connsiteX2" fmla="*/ 50 w 53826"/>
                <a:gd name="connsiteY2" fmla="*/ 479108 h 1916223"/>
                <a:gd name="connsiteX3" fmla="*/ 53876 w 53826"/>
                <a:gd name="connsiteY3" fmla="*/ 479108 h 1916223"/>
                <a:gd name="connsiteX4" fmla="*/ 50 w 53826"/>
                <a:gd name="connsiteY4" fmla="*/ 1437220 h 1916223"/>
                <a:gd name="connsiteX5" fmla="*/ 53876 w 53826"/>
                <a:gd name="connsiteY5" fmla="*/ 1437220 h 1916223"/>
                <a:gd name="connsiteX6" fmla="*/ 50 w 53826"/>
                <a:gd name="connsiteY6" fmla="*/ 1916276 h 1916223"/>
                <a:gd name="connsiteX7" fmla="*/ 53876 w 53826"/>
                <a:gd name="connsiteY7" fmla="*/ 1916276 h 191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26" h="1916223">
                  <a:moveTo>
                    <a:pt x="50" y="53"/>
                  </a:moveTo>
                  <a:lnTo>
                    <a:pt x="53876" y="53"/>
                  </a:lnTo>
                  <a:moveTo>
                    <a:pt x="50" y="479108"/>
                  </a:moveTo>
                  <a:lnTo>
                    <a:pt x="53876" y="479108"/>
                  </a:lnTo>
                  <a:moveTo>
                    <a:pt x="50" y="1437220"/>
                  </a:moveTo>
                  <a:lnTo>
                    <a:pt x="53876" y="1437220"/>
                  </a:lnTo>
                  <a:moveTo>
                    <a:pt x="50" y="1916276"/>
                  </a:moveTo>
                  <a:lnTo>
                    <a:pt x="53876" y="1916276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94659E-D32E-30D5-E774-EF535BE055F8}"/>
                </a:ext>
              </a:extLst>
            </p:cNvPr>
            <p:cNvSpPr/>
            <p:nvPr/>
          </p:nvSpPr>
          <p:spPr>
            <a:xfrm flipV="1">
              <a:off x="9545240" y="3846005"/>
              <a:ext cx="1559271" cy="12687"/>
            </a:xfrm>
            <a:custGeom>
              <a:avLst/>
              <a:gdLst>
                <a:gd name="connsiteX0" fmla="*/ 50 w 1559271"/>
                <a:gd name="connsiteY0" fmla="*/ 53 h 12687"/>
                <a:gd name="connsiteX1" fmla="*/ 1559322 w 1559271"/>
                <a:gd name="connsiteY1" fmla="*/ 53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271" h="12687">
                  <a:moveTo>
                    <a:pt x="50" y="53"/>
                  </a:moveTo>
                  <a:lnTo>
                    <a:pt x="1559322" y="53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254D1D-1D34-F253-2ADB-7FF24865F760}"/>
                </a:ext>
              </a:extLst>
            </p:cNvPr>
            <p:cNvSpPr/>
            <p:nvPr/>
          </p:nvSpPr>
          <p:spPr>
            <a:xfrm>
              <a:off x="9520039" y="3838533"/>
              <a:ext cx="40332" cy="40293"/>
            </a:xfrm>
            <a:custGeom>
              <a:avLst/>
              <a:gdLst>
                <a:gd name="connsiteX0" fmla="*/ 0 w 40332"/>
                <a:gd name="connsiteY0" fmla="*/ 20171 h 40293"/>
                <a:gd name="connsiteX1" fmla="*/ 40332 w 40332"/>
                <a:gd name="connsiteY1" fmla="*/ 40293 h 40293"/>
                <a:gd name="connsiteX2" fmla="*/ 25202 w 40332"/>
                <a:gd name="connsiteY2" fmla="*/ 20171 h 40293"/>
                <a:gd name="connsiteX3" fmla="*/ 40332 w 40332"/>
                <a:gd name="connsiteY3" fmla="*/ 0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0" y="20171"/>
                  </a:moveTo>
                  <a:lnTo>
                    <a:pt x="40332" y="40293"/>
                  </a:lnTo>
                  <a:lnTo>
                    <a:pt x="25202" y="20171"/>
                  </a:lnTo>
                  <a:lnTo>
                    <a:pt x="40332" y="0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C87E8C-7F18-AD85-E3F2-40116AB1BEC0}"/>
                </a:ext>
              </a:extLst>
            </p:cNvPr>
            <p:cNvSpPr/>
            <p:nvPr/>
          </p:nvSpPr>
          <p:spPr>
            <a:xfrm flipV="1">
              <a:off x="10708431" y="2734118"/>
              <a:ext cx="12700" cy="2274300"/>
            </a:xfrm>
            <a:custGeom>
              <a:avLst/>
              <a:gdLst>
                <a:gd name="connsiteX0" fmla="*/ 50 w 12700"/>
                <a:gd name="connsiteY0" fmla="*/ 55 h 2274300"/>
                <a:gd name="connsiteX1" fmla="*/ 50 w 12700"/>
                <a:gd name="connsiteY1" fmla="*/ 2274356 h 227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74300">
                  <a:moveTo>
                    <a:pt x="50" y="55"/>
                  </a:moveTo>
                  <a:lnTo>
                    <a:pt x="50" y="2274356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4689A5-EF46-BCA6-16DC-4CA6A6FF9F9F}"/>
                </a:ext>
              </a:extLst>
            </p:cNvPr>
            <p:cNvSpPr/>
            <p:nvPr/>
          </p:nvSpPr>
          <p:spPr>
            <a:xfrm>
              <a:off x="10688240" y="2708940"/>
              <a:ext cx="40332" cy="40293"/>
            </a:xfrm>
            <a:custGeom>
              <a:avLst/>
              <a:gdLst>
                <a:gd name="connsiteX0" fmla="*/ 20191 w 40332"/>
                <a:gd name="connsiteY0" fmla="*/ 0 h 40293"/>
                <a:gd name="connsiteX1" fmla="*/ 0 w 40332"/>
                <a:gd name="connsiteY1" fmla="*/ 40293 h 40293"/>
                <a:gd name="connsiteX2" fmla="*/ 20191 w 40332"/>
                <a:gd name="connsiteY2" fmla="*/ 25177 h 40293"/>
                <a:gd name="connsiteX3" fmla="*/ 40332 w 40332"/>
                <a:gd name="connsiteY3" fmla="*/ 40293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20191" y="0"/>
                  </a:moveTo>
                  <a:lnTo>
                    <a:pt x="0" y="40293"/>
                  </a:lnTo>
                  <a:lnTo>
                    <a:pt x="20191" y="25177"/>
                  </a:lnTo>
                  <a:lnTo>
                    <a:pt x="40332" y="40293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CBD343B-6CDF-21EE-510C-C3DC763571EA}"/>
                </a:ext>
              </a:extLst>
            </p:cNvPr>
            <p:cNvSpPr/>
            <p:nvPr/>
          </p:nvSpPr>
          <p:spPr>
            <a:xfrm>
              <a:off x="9988851" y="4009006"/>
              <a:ext cx="76993" cy="4956"/>
            </a:xfrm>
            <a:custGeom>
              <a:avLst/>
              <a:gdLst>
                <a:gd name="connsiteX0" fmla="*/ 72516 w 76993"/>
                <a:gd name="connsiteY0" fmla="*/ 5114 h 4956"/>
                <a:gd name="connsiteX1" fmla="*/ 77080 w 76993"/>
                <a:gd name="connsiteY1" fmla="*/ 2537 h 4956"/>
                <a:gd name="connsiteX2" fmla="*/ 72516 w 76993"/>
                <a:gd name="connsiteY2" fmla="*/ 158 h 4956"/>
                <a:gd name="connsiteX3" fmla="*/ 4452 w 76993"/>
                <a:gd name="connsiteY3" fmla="*/ 158 h 4956"/>
                <a:gd name="connsiteX4" fmla="*/ 87 w 76993"/>
                <a:gd name="connsiteY4" fmla="*/ 2537 h 4956"/>
                <a:gd name="connsiteX5" fmla="*/ 4452 w 76993"/>
                <a:gd name="connsiteY5" fmla="*/ 5114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93" h="4956">
                  <a:moveTo>
                    <a:pt x="72516" y="5114"/>
                  </a:moveTo>
                  <a:cubicBezTo>
                    <a:pt x="74699" y="5114"/>
                    <a:pt x="77080" y="5114"/>
                    <a:pt x="77080" y="2537"/>
                  </a:cubicBezTo>
                  <a:cubicBezTo>
                    <a:pt x="77080" y="158"/>
                    <a:pt x="74699" y="158"/>
                    <a:pt x="72516" y="158"/>
                  </a:cubicBezTo>
                  <a:lnTo>
                    <a:pt x="4452" y="158"/>
                  </a:lnTo>
                  <a:cubicBezTo>
                    <a:pt x="2270" y="158"/>
                    <a:pt x="87" y="158"/>
                    <a:pt x="87" y="2537"/>
                  </a:cubicBezTo>
                  <a:cubicBezTo>
                    <a:pt x="87" y="5114"/>
                    <a:pt x="2270" y="5114"/>
                    <a:pt x="4452" y="511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E01B62-5BFE-4F5A-EFE3-7AAC74D1F316}"/>
                </a:ext>
              </a:extLst>
            </p:cNvPr>
            <p:cNvSpPr/>
            <p:nvPr/>
          </p:nvSpPr>
          <p:spPr>
            <a:xfrm>
              <a:off x="10098044" y="3930020"/>
              <a:ext cx="48617" cy="62248"/>
            </a:xfrm>
            <a:custGeom>
              <a:avLst/>
              <a:gdLst>
                <a:gd name="connsiteX0" fmla="*/ 29266 w 48617"/>
                <a:gd name="connsiteY0" fmla="*/ 36234 h 62248"/>
                <a:gd name="connsiteX1" fmla="*/ 39585 w 48617"/>
                <a:gd name="connsiteY1" fmla="*/ 60222 h 62248"/>
                <a:gd name="connsiteX2" fmla="*/ 44347 w 48617"/>
                <a:gd name="connsiteY2" fmla="*/ 62204 h 62248"/>
                <a:gd name="connsiteX3" fmla="*/ 46133 w 48617"/>
                <a:gd name="connsiteY3" fmla="*/ 62204 h 62248"/>
                <a:gd name="connsiteX4" fmla="*/ 48713 w 48617"/>
                <a:gd name="connsiteY4" fmla="*/ 61213 h 62248"/>
                <a:gd name="connsiteX5" fmla="*/ 48117 w 48617"/>
                <a:gd name="connsiteY5" fmla="*/ 60420 h 62248"/>
                <a:gd name="connsiteX6" fmla="*/ 45935 w 48617"/>
                <a:gd name="connsiteY6" fmla="*/ 56653 h 62248"/>
                <a:gd name="connsiteX7" fmla="*/ 24305 w 48617"/>
                <a:gd name="connsiteY7" fmla="*/ 5705 h 62248"/>
                <a:gd name="connsiteX8" fmla="*/ 12597 w 48617"/>
                <a:gd name="connsiteY8" fmla="*/ 154 h 62248"/>
                <a:gd name="connsiteX9" fmla="*/ 10414 w 48617"/>
                <a:gd name="connsiteY9" fmla="*/ 1343 h 62248"/>
                <a:gd name="connsiteX10" fmla="*/ 11605 w 48617"/>
                <a:gd name="connsiteY10" fmla="*/ 2731 h 62248"/>
                <a:gd name="connsiteX11" fmla="*/ 17360 w 48617"/>
                <a:gd name="connsiteY11" fmla="*/ 8282 h 62248"/>
                <a:gd name="connsiteX12" fmla="*/ 27877 w 48617"/>
                <a:gd name="connsiteY12" fmla="*/ 32864 h 62248"/>
                <a:gd name="connsiteX13" fmla="*/ 1882 w 48617"/>
                <a:gd name="connsiteY13" fmla="*/ 56455 h 62248"/>
                <a:gd name="connsiteX14" fmla="*/ 96 w 48617"/>
                <a:gd name="connsiteY14" fmla="*/ 59429 h 62248"/>
                <a:gd name="connsiteX15" fmla="*/ 3072 w 48617"/>
                <a:gd name="connsiteY15" fmla="*/ 62403 h 62248"/>
                <a:gd name="connsiteX16" fmla="*/ 6049 w 48617"/>
                <a:gd name="connsiteY16" fmla="*/ 61015 h 6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617" h="62248">
                  <a:moveTo>
                    <a:pt x="29266" y="36234"/>
                  </a:moveTo>
                  <a:cubicBezTo>
                    <a:pt x="33632" y="46147"/>
                    <a:pt x="38592" y="59032"/>
                    <a:pt x="39585" y="60222"/>
                  </a:cubicBezTo>
                  <a:cubicBezTo>
                    <a:pt x="41371" y="62204"/>
                    <a:pt x="42958" y="62204"/>
                    <a:pt x="44347" y="62204"/>
                  </a:cubicBezTo>
                  <a:lnTo>
                    <a:pt x="46133" y="62204"/>
                  </a:lnTo>
                  <a:cubicBezTo>
                    <a:pt x="47721" y="62204"/>
                    <a:pt x="48713" y="62204"/>
                    <a:pt x="48713" y="61213"/>
                  </a:cubicBezTo>
                  <a:cubicBezTo>
                    <a:pt x="48713" y="60817"/>
                    <a:pt x="48316" y="60618"/>
                    <a:pt x="48117" y="60420"/>
                  </a:cubicBezTo>
                  <a:cubicBezTo>
                    <a:pt x="47125" y="59429"/>
                    <a:pt x="46332" y="57446"/>
                    <a:pt x="45935" y="56653"/>
                  </a:cubicBezTo>
                  <a:lnTo>
                    <a:pt x="24305" y="5705"/>
                  </a:lnTo>
                  <a:cubicBezTo>
                    <a:pt x="23710" y="4119"/>
                    <a:pt x="21924" y="154"/>
                    <a:pt x="12597" y="154"/>
                  </a:cubicBezTo>
                  <a:cubicBezTo>
                    <a:pt x="11605" y="154"/>
                    <a:pt x="10414" y="154"/>
                    <a:pt x="10414" y="1343"/>
                  </a:cubicBezTo>
                  <a:cubicBezTo>
                    <a:pt x="10414" y="2533"/>
                    <a:pt x="11208" y="2533"/>
                    <a:pt x="11605" y="2731"/>
                  </a:cubicBezTo>
                  <a:cubicBezTo>
                    <a:pt x="13589" y="2929"/>
                    <a:pt x="15177" y="3128"/>
                    <a:pt x="17360" y="8282"/>
                  </a:cubicBezTo>
                  <a:lnTo>
                    <a:pt x="27877" y="32864"/>
                  </a:lnTo>
                  <a:lnTo>
                    <a:pt x="1882" y="56455"/>
                  </a:lnTo>
                  <a:cubicBezTo>
                    <a:pt x="691" y="57248"/>
                    <a:pt x="96" y="58041"/>
                    <a:pt x="96" y="59429"/>
                  </a:cubicBezTo>
                  <a:cubicBezTo>
                    <a:pt x="96" y="61610"/>
                    <a:pt x="1882" y="62403"/>
                    <a:pt x="3072" y="62403"/>
                  </a:cubicBezTo>
                  <a:cubicBezTo>
                    <a:pt x="4858" y="62403"/>
                    <a:pt x="5850" y="61411"/>
                    <a:pt x="6049" y="6101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B54224-C1C0-8603-13F2-15CB05899C2C}"/>
                </a:ext>
              </a:extLst>
            </p:cNvPr>
            <p:cNvSpPr/>
            <p:nvPr/>
          </p:nvSpPr>
          <p:spPr>
            <a:xfrm>
              <a:off x="10157026" y="3975913"/>
              <a:ext cx="66079" cy="28547"/>
            </a:xfrm>
            <a:custGeom>
              <a:avLst/>
              <a:gdLst>
                <a:gd name="connsiteX0" fmla="*/ 28278 w 66079"/>
                <a:gd name="connsiteY0" fmla="*/ 22557 h 28547"/>
                <a:gd name="connsiteX1" fmla="*/ 27485 w 66079"/>
                <a:gd name="connsiteY1" fmla="*/ 26521 h 28547"/>
                <a:gd name="connsiteX2" fmla="*/ 29866 w 66079"/>
                <a:gd name="connsiteY2" fmla="*/ 28702 h 28547"/>
                <a:gd name="connsiteX3" fmla="*/ 32843 w 66079"/>
                <a:gd name="connsiteY3" fmla="*/ 26720 h 28547"/>
                <a:gd name="connsiteX4" fmla="*/ 34033 w 66079"/>
                <a:gd name="connsiteY4" fmla="*/ 21764 h 28547"/>
                <a:gd name="connsiteX5" fmla="*/ 36216 w 66079"/>
                <a:gd name="connsiteY5" fmla="*/ 12843 h 28547"/>
                <a:gd name="connsiteX6" fmla="*/ 49313 w 66079"/>
                <a:gd name="connsiteY6" fmla="*/ 2336 h 28547"/>
                <a:gd name="connsiteX7" fmla="*/ 53877 w 66079"/>
                <a:gd name="connsiteY7" fmla="*/ 6895 h 28547"/>
                <a:gd name="connsiteX8" fmla="*/ 49710 w 66079"/>
                <a:gd name="connsiteY8" fmla="*/ 20574 h 28547"/>
                <a:gd name="connsiteX9" fmla="*/ 49114 w 66079"/>
                <a:gd name="connsiteY9" fmla="*/ 23349 h 28547"/>
                <a:gd name="connsiteX10" fmla="*/ 55861 w 66079"/>
                <a:gd name="connsiteY10" fmla="*/ 28702 h 28547"/>
                <a:gd name="connsiteX11" fmla="*/ 66180 w 66079"/>
                <a:gd name="connsiteY11" fmla="*/ 18988 h 28547"/>
                <a:gd name="connsiteX12" fmla="*/ 64791 w 66079"/>
                <a:gd name="connsiteY12" fmla="*/ 18195 h 28547"/>
                <a:gd name="connsiteX13" fmla="*/ 63402 w 66079"/>
                <a:gd name="connsiteY13" fmla="*/ 19583 h 28547"/>
                <a:gd name="connsiteX14" fmla="*/ 56258 w 66079"/>
                <a:gd name="connsiteY14" fmla="*/ 26720 h 28547"/>
                <a:gd name="connsiteX15" fmla="*/ 54274 w 66079"/>
                <a:gd name="connsiteY15" fmla="*/ 24341 h 28547"/>
                <a:gd name="connsiteX16" fmla="*/ 55068 w 66079"/>
                <a:gd name="connsiteY16" fmla="*/ 20971 h 28547"/>
                <a:gd name="connsiteX17" fmla="*/ 59036 w 66079"/>
                <a:gd name="connsiteY17" fmla="*/ 7688 h 28547"/>
                <a:gd name="connsiteX18" fmla="*/ 49710 w 66079"/>
                <a:gd name="connsiteY18" fmla="*/ 155 h 28547"/>
                <a:gd name="connsiteX19" fmla="*/ 37208 w 66079"/>
                <a:gd name="connsiteY19" fmla="*/ 7094 h 28547"/>
                <a:gd name="connsiteX20" fmla="*/ 27882 w 66079"/>
                <a:gd name="connsiteY20" fmla="*/ 155 h 28547"/>
                <a:gd name="connsiteX21" fmla="*/ 15777 w 66079"/>
                <a:gd name="connsiteY21" fmla="*/ 6499 h 28547"/>
                <a:gd name="connsiteX22" fmla="*/ 8236 w 66079"/>
                <a:gd name="connsiteY22" fmla="*/ 155 h 28547"/>
                <a:gd name="connsiteX23" fmla="*/ 100 w 66079"/>
                <a:gd name="connsiteY23" fmla="*/ 10067 h 28547"/>
                <a:gd name="connsiteX24" fmla="*/ 1489 w 66079"/>
                <a:gd name="connsiteY24" fmla="*/ 10860 h 28547"/>
                <a:gd name="connsiteX25" fmla="*/ 2878 w 66079"/>
                <a:gd name="connsiteY25" fmla="*/ 9671 h 28547"/>
                <a:gd name="connsiteX26" fmla="*/ 7839 w 66079"/>
                <a:gd name="connsiteY26" fmla="*/ 2336 h 28547"/>
                <a:gd name="connsiteX27" fmla="*/ 10419 w 66079"/>
                <a:gd name="connsiteY27" fmla="*/ 5706 h 28547"/>
                <a:gd name="connsiteX28" fmla="*/ 9427 w 66079"/>
                <a:gd name="connsiteY28" fmla="*/ 10662 h 28547"/>
                <a:gd name="connsiteX29" fmla="*/ 8038 w 66079"/>
                <a:gd name="connsiteY29" fmla="*/ 16411 h 28547"/>
                <a:gd name="connsiteX30" fmla="*/ 6649 w 66079"/>
                <a:gd name="connsiteY30" fmla="*/ 21962 h 28547"/>
                <a:gd name="connsiteX31" fmla="*/ 5657 w 66079"/>
                <a:gd name="connsiteY31" fmla="*/ 26521 h 28547"/>
                <a:gd name="connsiteX32" fmla="*/ 7839 w 66079"/>
                <a:gd name="connsiteY32" fmla="*/ 28702 h 28547"/>
                <a:gd name="connsiteX33" fmla="*/ 11014 w 66079"/>
                <a:gd name="connsiteY33" fmla="*/ 26720 h 28547"/>
                <a:gd name="connsiteX34" fmla="*/ 12205 w 66079"/>
                <a:gd name="connsiteY34" fmla="*/ 21764 h 28547"/>
                <a:gd name="connsiteX35" fmla="*/ 13197 w 66079"/>
                <a:gd name="connsiteY35" fmla="*/ 17402 h 28547"/>
                <a:gd name="connsiteX36" fmla="*/ 14189 w 66079"/>
                <a:gd name="connsiteY36" fmla="*/ 13239 h 28547"/>
                <a:gd name="connsiteX37" fmla="*/ 19746 w 66079"/>
                <a:gd name="connsiteY37" fmla="*/ 5706 h 28547"/>
                <a:gd name="connsiteX38" fmla="*/ 27485 w 66079"/>
                <a:gd name="connsiteY38" fmla="*/ 2336 h 28547"/>
                <a:gd name="connsiteX39" fmla="*/ 32049 w 66079"/>
                <a:gd name="connsiteY39" fmla="*/ 6895 h 28547"/>
                <a:gd name="connsiteX40" fmla="*/ 30858 w 66079"/>
                <a:gd name="connsiteY40" fmla="*/ 12843 h 2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6079" h="28547">
                  <a:moveTo>
                    <a:pt x="28278" y="22557"/>
                  </a:moveTo>
                  <a:cubicBezTo>
                    <a:pt x="28080" y="23944"/>
                    <a:pt x="27485" y="26125"/>
                    <a:pt x="27485" y="26521"/>
                  </a:cubicBezTo>
                  <a:cubicBezTo>
                    <a:pt x="27485" y="27909"/>
                    <a:pt x="28675" y="28702"/>
                    <a:pt x="29866" y="28702"/>
                  </a:cubicBezTo>
                  <a:cubicBezTo>
                    <a:pt x="30660" y="28702"/>
                    <a:pt x="32049" y="28306"/>
                    <a:pt x="32843" y="26720"/>
                  </a:cubicBezTo>
                  <a:cubicBezTo>
                    <a:pt x="32843" y="26323"/>
                    <a:pt x="33636" y="23349"/>
                    <a:pt x="34033" y="21764"/>
                  </a:cubicBezTo>
                  <a:cubicBezTo>
                    <a:pt x="36216" y="13239"/>
                    <a:pt x="36216" y="13239"/>
                    <a:pt x="36216" y="12843"/>
                  </a:cubicBezTo>
                  <a:cubicBezTo>
                    <a:pt x="37208" y="11257"/>
                    <a:pt x="41574" y="2336"/>
                    <a:pt x="49313" y="2336"/>
                  </a:cubicBezTo>
                  <a:cubicBezTo>
                    <a:pt x="52488" y="2336"/>
                    <a:pt x="53877" y="4120"/>
                    <a:pt x="53877" y="6895"/>
                  </a:cubicBezTo>
                  <a:cubicBezTo>
                    <a:pt x="53877" y="10464"/>
                    <a:pt x="51099" y="17006"/>
                    <a:pt x="49710" y="20574"/>
                  </a:cubicBezTo>
                  <a:cubicBezTo>
                    <a:pt x="49313" y="21367"/>
                    <a:pt x="49114" y="22160"/>
                    <a:pt x="49114" y="23349"/>
                  </a:cubicBezTo>
                  <a:cubicBezTo>
                    <a:pt x="49114" y="26521"/>
                    <a:pt x="52289" y="28702"/>
                    <a:pt x="55861" y="28702"/>
                  </a:cubicBezTo>
                  <a:cubicBezTo>
                    <a:pt x="62608" y="28702"/>
                    <a:pt x="66180" y="20574"/>
                    <a:pt x="66180" y="18988"/>
                  </a:cubicBezTo>
                  <a:cubicBezTo>
                    <a:pt x="66180" y="18195"/>
                    <a:pt x="64989" y="18195"/>
                    <a:pt x="64791" y="18195"/>
                  </a:cubicBezTo>
                  <a:cubicBezTo>
                    <a:pt x="63799" y="18195"/>
                    <a:pt x="63600" y="18393"/>
                    <a:pt x="63402" y="19583"/>
                  </a:cubicBezTo>
                  <a:cubicBezTo>
                    <a:pt x="62211" y="23349"/>
                    <a:pt x="59235" y="26720"/>
                    <a:pt x="56258" y="26720"/>
                  </a:cubicBezTo>
                  <a:cubicBezTo>
                    <a:pt x="54671" y="26720"/>
                    <a:pt x="54274" y="25728"/>
                    <a:pt x="54274" y="24341"/>
                  </a:cubicBezTo>
                  <a:cubicBezTo>
                    <a:pt x="54274" y="22953"/>
                    <a:pt x="54472" y="22358"/>
                    <a:pt x="55068" y="20971"/>
                  </a:cubicBezTo>
                  <a:cubicBezTo>
                    <a:pt x="56258" y="18393"/>
                    <a:pt x="59036" y="11257"/>
                    <a:pt x="59036" y="7688"/>
                  </a:cubicBezTo>
                  <a:cubicBezTo>
                    <a:pt x="59036" y="3129"/>
                    <a:pt x="55663" y="155"/>
                    <a:pt x="49710" y="155"/>
                  </a:cubicBezTo>
                  <a:cubicBezTo>
                    <a:pt x="43955" y="155"/>
                    <a:pt x="39788" y="3922"/>
                    <a:pt x="37208" y="7094"/>
                  </a:cubicBezTo>
                  <a:cubicBezTo>
                    <a:pt x="36613" y="750"/>
                    <a:pt x="30461" y="155"/>
                    <a:pt x="27882" y="155"/>
                  </a:cubicBezTo>
                  <a:cubicBezTo>
                    <a:pt x="21730" y="155"/>
                    <a:pt x="18158" y="4120"/>
                    <a:pt x="15777" y="6499"/>
                  </a:cubicBezTo>
                  <a:cubicBezTo>
                    <a:pt x="15578" y="948"/>
                    <a:pt x="9824" y="155"/>
                    <a:pt x="8236" y="155"/>
                  </a:cubicBezTo>
                  <a:cubicBezTo>
                    <a:pt x="1886" y="155"/>
                    <a:pt x="100" y="9869"/>
                    <a:pt x="100" y="10067"/>
                  </a:cubicBezTo>
                  <a:cubicBezTo>
                    <a:pt x="100" y="10860"/>
                    <a:pt x="1093" y="10860"/>
                    <a:pt x="1489" y="10860"/>
                  </a:cubicBezTo>
                  <a:cubicBezTo>
                    <a:pt x="2482" y="10860"/>
                    <a:pt x="2680" y="10464"/>
                    <a:pt x="2878" y="9671"/>
                  </a:cubicBezTo>
                  <a:cubicBezTo>
                    <a:pt x="3871" y="6102"/>
                    <a:pt x="5260" y="2336"/>
                    <a:pt x="7839" y="2336"/>
                  </a:cubicBezTo>
                  <a:cubicBezTo>
                    <a:pt x="10022" y="2336"/>
                    <a:pt x="10419" y="4318"/>
                    <a:pt x="10419" y="5706"/>
                  </a:cubicBezTo>
                  <a:cubicBezTo>
                    <a:pt x="10419" y="6697"/>
                    <a:pt x="9824" y="9076"/>
                    <a:pt x="9427" y="10662"/>
                  </a:cubicBezTo>
                  <a:cubicBezTo>
                    <a:pt x="9030" y="12446"/>
                    <a:pt x="8435" y="15023"/>
                    <a:pt x="8038" y="16411"/>
                  </a:cubicBezTo>
                  <a:lnTo>
                    <a:pt x="6649" y="21962"/>
                  </a:lnTo>
                  <a:cubicBezTo>
                    <a:pt x="6252" y="23548"/>
                    <a:pt x="5657" y="26323"/>
                    <a:pt x="5657" y="26521"/>
                  </a:cubicBezTo>
                  <a:cubicBezTo>
                    <a:pt x="5657" y="27909"/>
                    <a:pt x="6649" y="28702"/>
                    <a:pt x="7839" y="28702"/>
                  </a:cubicBezTo>
                  <a:cubicBezTo>
                    <a:pt x="8832" y="28702"/>
                    <a:pt x="10221" y="28306"/>
                    <a:pt x="11014" y="26720"/>
                  </a:cubicBezTo>
                  <a:cubicBezTo>
                    <a:pt x="11014" y="26323"/>
                    <a:pt x="11808" y="23349"/>
                    <a:pt x="12205" y="21764"/>
                  </a:cubicBezTo>
                  <a:cubicBezTo>
                    <a:pt x="12403" y="20772"/>
                    <a:pt x="12999" y="17997"/>
                    <a:pt x="13197" y="17402"/>
                  </a:cubicBezTo>
                  <a:cubicBezTo>
                    <a:pt x="13594" y="16014"/>
                    <a:pt x="13991" y="14627"/>
                    <a:pt x="14189" y="13239"/>
                  </a:cubicBezTo>
                  <a:cubicBezTo>
                    <a:pt x="14388" y="13041"/>
                    <a:pt x="16769" y="8283"/>
                    <a:pt x="19746" y="5706"/>
                  </a:cubicBezTo>
                  <a:cubicBezTo>
                    <a:pt x="20738" y="4715"/>
                    <a:pt x="23516" y="2336"/>
                    <a:pt x="27485" y="2336"/>
                  </a:cubicBezTo>
                  <a:cubicBezTo>
                    <a:pt x="30660" y="2336"/>
                    <a:pt x="32049" y="4120"/>
                    <a:pt x="32049" y="6895"/>
                  </a:cubicBezTo>
                  <a:cubicBezTo>
                    <a:pt x="32049" y="8283"/>
                    <a:pt x="31255" y="10860"/>
                    <a:pt x="30858" y="1284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9373B6-14B7-939F-C94F-031335A734CB}"/>
                </a:ext>
              </a:extLst>
            </p:cNvPr>
            <p:cNvSpPr/>
            <p:nvPr/>
          </p:nvSpPr>
          <p:spPr>
            <a:xfrm flipV="1">
              <a:off x="10091489" y="4001878"/>
              <a:ext cx="143470" cy="12687"/>
            </a:xfrm>
            <a:custGeom>
              <a:avLst/>
              <a:gdLst>
                <a:gd name="connsiteX0" fmla="*/ 96 w 143470"/>
                <a:gd name="connsiteY0" fmla="*/ 156 h 12687"/>
                <a:gd name="connsiteX1" fmla="*/ 143566 w 143470"/>
                <a:gd name="connsiteY1" fmla="*/ 156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0" h="12687">
                  <a:moveTo>
                    <a:pt x="96" y="156"/>
                  </a:moveTo>
                  <a:lnTo>
                    <a:pt x="143566" y="156"/>
                  </a:lnTo>
                </a:path>
              </a:pathLst>
            </a:custGeom>
            <a:noFill/>
            <a:ln w="503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872A09-DF72-A9A5-3028-3B685894883B}"/>
                </a:ext>
              </a:extLst>
            </p:cNvPr>
            <p:cNvSpPr/>
            <p:nvPr/>
          </p:nvSpPr>
          <p:spPr>
            <a:xfrm>
              <a:off x="10108350" y="4026053"/>
              <a:ext cx="57546" cy="60266"/>
            </a:xfrm>
            <a:custGeom>
              <a:avLst/>
              <a:gdLst>
                <a:gd name="connsiteX0" fmla="*/ 30259 w 57546"/>
                <a:gd name="connsiteY0" fmla="*/ 7496 h 60266"/>
                <a:gd name="connsiteX1" fmla="*/ 39586 w 57546"/>
                <a:gd name="connsiteY1" fmla="*/ 3333 h 60266"/>
                <a:gd name="connsiteX2" fmla="*/ 43157 w 57546"/>
                <a:gd name="connsiteY2" fmla="*/ 1351 h 60266"/>
                <a:gd name="connsiteX3" fmla="*/ 41570 w 57546"/>
                <a:gd name="connsiteY3" fmla="*/ 161 h 60266"/>
                <a:gd name="connsiteX4" fmla="*/ 35021 w 57546"/>
                <a:gd name="connsiteY4" fmla="*/ 360 h 60266"/>
                <a:gd name="connsiteX5" fmla="*/ 28076 w 57546"/>
                <a:gd name="connsiteY5" fmla="*/ 558 h 60266"/>
                <a:gd name="connsiteX6" fmla="*/ 21925 w 57546"/>
                <a:gd name="connsiteY6" fmla="*/ 360 h 60266"/>
                <a:gd name="connsiteX7" fmla="*/ 16170 w 57546"/>
                <a:gd name="connsiteY7" fmla="*/ 161 h 60266"/>
                <a:gd name="connsiteX8" fmla="*/ 14384 w 57546"/>
                <a:gd name="connsiteY8" fmla="*/ 2144 h 60266"/>
                <a:gd name="connsiteX9" fmla="*/ 17162 w 57546"/>
                <a:gd name="connsiteY9" fmla="*/ 3333 h 60266"/>
                <a:gd name="connsiteX10" fmla="*/ 20536 w 57546"/>
                <a:gd name="connsiteY10" fmla="*/ 3532 h 60266"/>
                <a:gd name="connsiteX11" fmla="*/ 22520 w 57546"/>
                <a:gd name="connsiteY11" fmla="*/ 4721 h 60266"/>
                <a:gd name="connsiteX12" fmla="*/ 22123 w 57546"/>
                <a:gd name="connsiteY12" fmla="*/ 6704 h 60266"/>
                <a:gd name="connsiteX13" fmla="*/ 10415 w 57546"/>
                <a:gd name="connsiteY13" fmla="*/ 53489 h 60266"/>
                <a:gd name="connsiteX14" fmla="*/ 2676 w 57546"/>
                <a:gd name="connsiteY14" fmla="*/ 57256 h 60266"/>
                <a:gd name="connsiteX15" fmla="*/ 96 w 57546"/>
                <a:gd name="connsiteY15" fmla="*/ 59040 h 60266"/>
                <a:gd name="connsiteX16" fmla="*/ 2676 w 57546"/>
                <a:gd name="connsiteY16" fmla="*/ 60428 h 60266"/>
                <a:gd name="connsiteX17" fmla="*/ 47126 w 57546"/>
                <a:gd name="connsiteY17" fmla="*/ 60428 h 60266"/>
                <a:gd name="connsiteX18" fmla="*/ 50103 w 57546"/>
                <a:gd name="connsiteY18" fmla="*/ 58643 h 60266"/>
                <a:gd name="connsiteX19" fmla="*/ 57643 w 57546"/>
                <a:gd name="connsiteY19" fmla="*/ 38423 h 60266"/>
                <a:gd name="connsiteX20" fmla="*/ 56056 w 57546"/>
                <a:gd name="connsiteY20" fmla="*/ 37233 h 60266"/>
                <a:gd name="connsiteX21" fmla="*/ 54270 w 57546"/>
                <a:gd name="connsiteY21" fmla="*/ 39017 h 60266"/>
                <a:gd name="connsiteX22" fmla="*/ 30854 w 57546"/>
                <a:gd name="connsiteY22" fmla="*/ 57256 h 60266"/>
                <a:gd name="connsiteX23" fmla="*/ 20932 w 57546"/>
                <a:gd name="connsiteY23" fmla="*/ 57256 h 60266"/>
                <a:gd name="connsiteX24" fmla="*/ 18154 w 57546"/>
                <a:gd name="connsiteY24" fmla="*/ 56463 h 60266"/>
                <a:gd name="connsiteX25" fmla="*/ 18551 w 57546"/>
                <a:gd name="connsiteY25" fmla="*/ 54480 h 6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546" h="60266">
                  <a:moveTo>
                    <a:pt x="30259" y="7496"/>
                  </a:moveTo>
                  <a:cubicBezTo>
                    <a:pt x="31053" y="4325"/>
                    <a:pt x="31450" y="3333"/>
                    <a:pt x="39586" y="3333"/>
                  </a:cubicBezTo>
                  <a:cubicBezTo>
                    <a:pt x="42165" y="3333"/>
                    <a:pt x="43157" y="3333"/>
                    <a:pt x="43157" y="1351"/>
                  </a:cubicBezTo>
                  <a:cubicBezTo>
                    <a:pt x="43157" y="1351"/>
                    <a:pt x="42959" y="161"/>
                    <a:pt x="41570" y="161"/>
                  </a:cubicBezTo>
                  <a:cubicBezTo>
                    <a:pt x="39586" y="161"/>
                    <a:pt x="37204" y="360"/>
                    <a:pt x="35021" y="360"/>
                  </a:cubicBezTo>
                  <a:cubicBezTo>
                    <a:pt x="32839" y="558"/>
                    <a:pt x="30259" y="558"/>
                    <a:pt x="28076" y="558"/>
                  </a:cubicBezTo>
                  <a:cubicBezTo>
                    <a:pt x="26092" y="558"/>
                    <a:pt x="23711" y="360"/>
                    <a:pt x="21925" y="360"/>
                  </a:cubicBezTo>
                  <a:cubicBezTo>
                    <a:pt x="20139" y="360"/>
                    <a:pt x="17956" y="161"/>
                    <a:pt x="16170" y="161"/>
                  </a:cubicBezTo>
                  <a:cubicBezTo>
                    <a:pt x="15575" y="161"/>
                    <a:pt x="14384" y="161"/>
                    <a:pt x="14384" y="2144"/>
                  </a:cubicBezTo>
                  <a:cubicBezTo>
                    <a:pt x="14384" y="3333"/>
                    <a:pt x="15376" y="3333"/>
                    <a:pt x="17162" y="3333"/>
                  </a:cubicBezTo>
                  <a:cubicBezTo>
                    <a:pt x="17162" y="3333"/>
                    <a:pt x="18948" y="3333"/>
                    <a:pt x="20536" y="3532"/>
                  </a:cubicBezTo>
                  <a:cubicBezTo>
                    <a:pt x="22321" y="3730"/>
                    <a:pt x="22520" y="3928"/>
                    <a:pt x="22520" y="4721"/>
                  </a:cubicBezTo>
                  <a:cubicBezTo>
                    <a:pt x="22520" y="4919"/>
                    <a:pt x="22520" y="5316"/>
                    <a:pt x="22123" y="6704"/>
                  </a:cubicBezTo>
                  <a:lnTo>
                    <a:pt x="10415" y="53489"/>
                  </a:lnTo>
                  <a:cubicBezTo>
                    <a:pt x="9621" y="56463"/>
                    <a:pt x="9423" y="57256"/>
                    <a:pt x="2676" y="57256"/>
                  </a:cubicBezTo>
                  <a:cubicBezTo>
                    <a:pt x="1089" y="57256"/>
                    <a:pt x="96" y="57256"/>
                    <a:pt x="96" y="59040"/>
                  </a:cubicBezTo>
                  <a:cubicBezTo>
                    <a:pt x="96" y="60428"/>
                    <a:pt x="1089" y="60428"/>
                    <a:pt x="2676" y="60428"/>
                  </a:cubicBezTo>
                  <a:lnTo>
                    <a:pt x="47126" y="60428"/>
                  </a:lnTo>
                  <a:cubicBezTo>
                    <a:pt x="49309" y="60428"/>
                    <a:pt x="49309" y="60428"/>
                    <a:pt x="50103" y="58643"/>
                  </a:cubicBezTo>
                  <a:cubicBezTo>
                    <a:pt x="50896" y="56264"/>
                    <a:pt x="57643" y="39215"/>
                    <a:pt x="57643" y="38423"/>
                  </a:cubicBezTo>
                  <a:cubicBezTo>
                    <a:pt x="57643" y="38224"/>
                    <a:pt x="57445" y="37233"/>
                    <a:pt x="56056" y="37233"/>
                  </a:cubicBezTo>
                  <a:cubicBezTo>
                    <a:pt x="55064" y="37233"/>
                    <a:pt x="54865" y="37630"/>
                    <a:pt x="54270" y="39017"/>
                  </a:cubicBezTo>
                  <a:cubicBezTo>
                    <a:pt x="50896" y="47542"/>
                    <a:pt x="47126" y="57256"/>
                    <a:pt x="30854" y="57256"/>
                  </a:cubicBezTo>
                  <a:lnTo>
                    <a:pt x="20932" y="57256"/>
                  </a:lnTo>
                  <a:cubicBezTo>
                    <a:pt x="18154" y="57256"/>
                    <a:pt x="18154" y="57256"/>
                    <a:pt x="18154" y="56463"/>
                  </a:cubicBezTo>
                  <a:cubicBezTo>
                    <a:pt x="18154" y="56264"/>
                    <a:pt x="18154" y="55868"/>
                    <a:pt x="18551" y="54480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9B3C158-EBD8-560B-49D7-35089F4CFB96}"/>
                </a:ext>
              </a:extLst>
            </p:cNvPr>
            <p:cNvSpPr/>
            <p:nvPr/>
          </p:nvSpPr>
          <p:spPr>
            <a:xfrm>
              <a:off x="10177884" y="4055966"/>
              <a:ext cx="36710" cy="44306"/>
            </a:xfrm>
            <a:custGeom>
              <a:avLst/>
              <a:gdLst>
                <a:gd name="connsiteX0" fmla="*/ 35424 w 36710"/>
                <a:gd name="connsiteY0" fmla="*/ 2441 h 44306"/>
                <a:gd name="connsiteX1" fmla="*/ 35622 w 36710"/>
                <a:gd name="connsiteY1" fmla="*/ 1252 h 44306"/>
                <a:gd name="connsiteX2" fmla="*/ 33638 w 36710"/>
                <a:gd name="connsiteY2" fmla="*/ 261 h 44306"/>
                <a:gd name="connsiteX3" fmla="*/ 25899 w 36710"/>
                <a:gd name="connsiteY3" fmla="*/ 657 h 44306"/>
                <a:gd name="connsiteX4" fmla="*/ 24311 w 36710"/>
                <a:gd name="connsiteY4" fmla="*/ 1054 h 44306"/>
                <a:gd name="connsiteX5" fmla="*/ 23914 w 36710"/>
                <a:gd name="connsiteY5" fmla="*/ 2640 h 44306"/>
                <a:gd name="connsiteX6" fmla="*/ 25700 w 36710"/>
                <a:gd name="connsiteY6" fmla="*/ 3631 h 44306"/>
                <a:gd name="connsiteX7" fmla="*/ 27883 w 36710"/>
                <a:gd name="connsiteY7" fmla="*/ 3829 h 44306"/>
                <a:gd name="connsiteX8" fmla="*/ 29272 w 36710"/>
                <a:gd name="connsiteY8" fmla="*/ 4622 h 44306"/>
                <a:gd name="connsiteX9" fmla="*/ 28478 w 36710"/>
                <a:gd name="connsiteY9" fmla="*/ 7992 h 44306"/>
                <a:gd name="connsiteX10" fmla="*/ 25502 w 36710"/>
                <a:gd name="connsiteY10" fmla="*/ 19887 h 44306"/>
                <a:gd name="connsiteX11" fmla="*/ 17961 w 36710"/>
                <a:gd name="connsiteY11" fmla="*/ 15922 h 44306"/>
                <a:gd name="connsiteX12" fmla="*/ 102 w 36710"/>
                <a:gd name="connsiteY12" fmla="*/ 33566 h 44306"/>
                <a:gd name="connsiteX13" fmla="*/ 11214 w 36710"/>
                <a:gd name="connsiteY13" fmla="*/ 44469 h 44306"/>
                <a:gd name="connsiteX14" fmla="*/ 21136 w 36710"/>
                <a:gd name="connsiteY14" fmla="*/ 40108 h 44306"/>
                <a:gd name="connsiteX15" fmla="*/ 28677 w 36710"/>
                <a:gd name="connsiteY15" fmla="*/ 44469 h 44306"/>
                <a:gd name="connsiteX16" fmla="*/ 34233 w 36710"/>
                <a:gd name="connsiteY16" fmla="*/ 41099 h 44306"/>
                <a:gd name="connsiteX17" fmla="*/ 36813 w 36710"/>
                <a:gd name="connsiteY17" fmla="*/ 34755 h 44306"/>
                <a:gd name="connsiteX18" fmla="*/ 35424 w 36710"/>
                <a:gd name="connsiteY18" fmla="*/ 33962 h 44306"/>
                <a:gd name="connsiteX19" fmla="*/ 33836 w 36710"/>
                <a:gd name="connsiteY19" fmla="*/ 35350 h 44306"/>
                <a:gd name="connsiteX20" fmla="*/ 28875 w 36710"/>
                <a:gd name="connsiteY20" fmla="*/ 42487 h 44306"/>
                <a:gd name="connsiteX21" fmla="*/ 26296 w 36710"/>
                <a:gd name="connsiteY21" fmla="*/ 39117 h 44306"/>
                <a:gd name="connsiteX22" fmla="*/ 26693 w 36710"/>
                <a:gd name="connsiteY22" fmla="*/ 37134 h 44306"/>
                <a:gd name="connsiteX23" fmla="*/ 21533 w 36710"/>
                <a:gd name="connsiteY23" fmla="*/ 35548 h 44306"/>
                <a:gd name="connsiteX24" fmla="*/ 20144 w 36710"/>
                <a:gd name="connsiteY24" fmla="*/ 37729 h 44306"/>
                <a:gd name="connsiteX25" fmla="*/ 11413 w 36710"/>
                <a:gd name="connsiteY25" fmla="*/ 42487 h 44306"/>
                <a:gd name="connsiteX26" fmla="*/ 5857 w 36710"/>
                <a:gd name="connsiteY26" fmla="*/ 35945 h 44306"/>
                <a:gd name="connsiteX27" fmla="*/ 9627 w 36710"/>
                <a:gd name="connsiteY27" fmla="*/ 23257 h 44306"/>
                <a:gd name="connsiteX28" fmla="*/ 17961 w 36710"/>
                <a:gd name="connsiteY28" fmla="*/ 18103 h 44306"/>
                <a:gd name="connsiteX29" fmla="*/ 24510 w 36710"/>
                <a:gd name="connsiteY29" fmla="*/ 23654 h 4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710" h="44306">
                  <a:moveTo>
                    <a:pt x="35424" y="2441"/>
                  </a:moveTo>
                  <a:cubicBezTo>
                    <a:pt x="35622" y="1649"/>
                    <a:pt x="35622" y="1450"/>
                    <a:pt x="35622" y="1252"/>
                  </a:cubicBezTo>
                  <a:cubicBezTo>
                    <a:pt x="35622" y="63"/>
                    <a:pt x="34630" y="63"/>
                    <a:pt x="33638" y="261"/>
                  </a:cubicBezTo>
                  <a:lnTo>
                    <a:pt x="25899" y="657"/>
                  </a:lnTo>
                  <a:cubicBezTo>
                    <a:pt x="24708" y="856"/>
                    <a:pt x="24708" y="856"/>
                    <a:pt x="24311" y="1054"/>
                  </a:cubicBezTo>
                  <a:cubicBezTo>
                    <a:pt x="24113" y="1450"/>
                    <a:pt x="23914" y="2243"/>
                    <a:pt x="23914" y="2640"/>
                  </a:cubicBezTo>
                  <a:cubicBezTo>
                    <a:pt x="23914" y="3631"/>
                    <a:pt x="24907" y="3631"/>
                    <a:pt x="25700" y="3631"/>
                  </a:cubicBezTo>
                  <a:cubicBezTo>
                    <a:pt x="25899" y="3631"/>
                    <a:pt x="27089" y="3631"/>
                    <a:pt x="27883" y="3829"/>
                  </a:cubicBezTo>
                  <a:cubicBezTo>
                    <a:pt x="29074" y="3829"/>
                    <a:pt x="29272" y="4027"/>
                    <a:pt x="29272" y="4622"/>
                  </a:cubicBezTo>
                  <a:cubicBezTo>
                    <a:pt x="29272" y="4820"/>
                    <a:pt x="28677" y="6803"/>
                    <a:pt x="28478" y="7992"/>
                  </a:cubicBezTo>
                  <a:lnTo>
                    <a:pt x="25502" y="19887"/>
                  </a:lnTo>
                  <a:cubicBezTo>
                    <a:pt x="24311" y="18103"/>
                    <a:pt x="21930" y="15922"/>
                    <a:pt x="17961" y="15922"/>
                  </a:cubicBezTo>
                  <a:cubicBezTo>
                    <a:pt x="9032" y="15922"/>
                    <a:pt x="102" y="24645"/>
                    <a:pt x="102" y="33566"/>
                  </a:cubicBezTo>
                  <a:cubicBezTo>
                    <a:pt x="102" y="40108"/>
                    <a:pt x="4864" y="44469"/>
                    <a:pt x="11214" y="44469"/>
                  </a:cubicBezTo>
                  <a:cubicBezTo>
                    <a:pt x="16374" y="44469"/>
                    <a:pt x="20343" y="40901"/>
                    <a:pt x="21136" y="40108"/>
                  </a:cubicBezTo>
                  <a:cubicBezTo>
                    <a:pt x="22327" y="43280"/>
                    <a:pt x="25700" y="44469"/>
                    <a:pt x="28677" y="44469"/>
                  </a:cubicBezTo>
                  <a:cubicBezTo>
                    <a:pt x="31257" y="44469"/>
                    <a:pt x="32844" y="43081"/>
                    <a:pt x="34233" y="41099"/>
                  </a:cubicBezTo>
                  <a:cubicBezTo>
                    <a:pt x="35821" y="38522"/>
                    <a:pt x="36813" y="35152"/>
                    <a:pt x="36813" y="34755"/>
                  </a:cubicBezTo>
                  <a:cubicBezTo>
                    <a:pt x="36813" y="33962"/>
                    <a:pt x="35622" y="33962"/>
                    <a:pt x="35424" y="33962"/>
                  </a:cubicBezTo>
                  <a:cubicBezTo>
                    <a:pt x="34233" y="33962"/>
                    <a:pt x="34233" y="34359"/>
                    <a:pt x="33836" y="35350"/>
                  </a:cubicBezTo>
                  <a:cubicBezTo>
                    <a:pt x="32646" y="39910"/>
                    <a:pt x="31058" y="42487"/>
                    <a:pt x="28875" y="42487"/>
                  </a:cubicBezTo>
                  <a:cubicBezTo>
                    <a:pt x="27089" y="42487"/>
                    <a:pt x="26296" y="41099"/>
                    <a:pt x="26296" y="39117"/>
                  </a:cubicBezTo>
                  <a:cubicBezTo>
                    <a:pt x="26296" y="38324"/>
                    <a:pt x="26494" y="37729"/>
                    <a:pt x="26693" y="37134"/>
                  </a:cubicBezTo>
                  <a:close/>
                  <a:moveTo>
                    <a:pt x="21533" y="35548"/>
                  </a:moveTo>
                  <a:cubicBezTo>
                    <a:pt x="21335" y="36341"/>
                    <a:pt x="21335" y="36539"/>
                    <a:pt x="20144" y="37729"/>
                  </a:cubicBezTo>
                  <a:cubicBezTo>
                    <a:pt x="17763" y="40504"/>
                    <a:pt x="14588" y="42487"/>
                    <a:pt x="11413" y="42487"/>
                  </a:cubicBezTo>
                  <a:cubicBezTo>
                    <a:pt x="9230" y="42487"/>
                    <a:pt x="5857" y="41297"/>
                    <a:pt x="5857" y="35945"/>
                  </a:cubicBezTo>
                  <a:cubicBezTo>
                    <a:pt x="5857" y="33169"/>
                    <a:pt x="7444" y="26429"/>
                    <a:pt x="9627" y="23257"/>
                  </a:cubicBezTo>
                  <a:cubicBezTo>
                    <a:pt x="12008" y="19689"/>
                    <a:pt x="15183" y="18103"/>
                    <a:pt x="17961" y="18103"/>
                  </a:cubicBezTo>
                  <a:cubicBezTo>
                    <a:pt x="20739" y="18103"/>
                    <a:pt x="23518" y="19887"/>
                    <a:pt x="24510" y="2365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F6BEAC0-1B13-8C40-D9D1-88B833940233}"/>
                </a:ext>
              </a:extLst>
            </p:cNvPr>
            <p:cNvSpPr/>
            <p:nvPr/>
          </p:nvSpPr>
          <p:spPr>
            <a:xfrm flipV="1">
              <a:off x="9916169" y="3092196"/>
              <a:ext cx="1584473" cy="1533018"/>
            </a:xfrm>
            <a:custGeom>
              <a:avLst/>
              <a:gdLst>
                <a:gd name="connsiteX0" fmla="*/ 1584524 w 1584473"/>
                <a:gd name="connsiteY0" fmla="*/ 766562 h 1533018"/>
                <a:gd name="connsiteX1" fmla="*/ 792312 w 1584473"/>
                <a:gd name="connsiteY1" fmla="*/ 1533071 h 1533018"/>
                <a:gd name="connsiteX2" fmla="*/ 50 w 1584473"/>
                <a:gd name="connsiteY2" fmla="*/ 766562 h 1533018"/>
                <a:gd name="connsiteX3" fmla="*/ 792312 w 1584473"/>
                <a:gd name="connsiteY3" fmla="*/ 53 h 1533018"/>
                <a:gd name="connsiteX4" fmla="*/ 1584524 w 1584473"/>
                <a:gd name="connsiteY4" fmla="*/ 766562 h 153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473" h="1533018">
                  <a:moveTo>
                    <a:pt x="1584524" y="766562"/>
                  </a:moveTo>
                  <a:cubicBezTo>
                    <a:pt x="1584524" y="1189911"/>
                    <a:pt x="1229817" y="1533071"/>
                    <a:pt x="792312" y="1533071"/>
                  </a:cubicBezTo>
                  <a:cubicBezTo>
                    <a:pt x="354757" y="1533071"/>
                    <a:pt x="50" y="1189911"/>
                    <a:pt x="50" y="766562"/>
                  </a:cubicBezTo>
                  <a:cubicBezTo>
                    <a:pt x="50" y="343262"/>
                    <a:pt x="354757" y="53"/>
                    <a:pt x="792312" y="53"/>
                  </a:cubicBezTo>
                  <a:cubicBezTo>
                    <a:pt x="1229817" y="53"/>
                    <a:pt x="1584524" y="343262"/>
                    <a:pt x="1584524" y="766562"/>
                  </a:cubicBezTo>
                  <a:close/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EB21F4-16EF-F0B3-9CB1-FFC3655883B7}"/>
                </a:ext>
              </a:extLst>
            </p:cNvPr>
            <p:cNvSpPr/>
            <p:nvPr/>
          </p:nvSpPr>
          <p:spPr>
            <a:xfrm flipV="1">
              <a:off x="9945885" y="3627503"/>
              <a:ext cx="168324" cy="230755"/>
            </a:xfrm>
            <a:custGeom>
              <a:avLst/>
              <a:gdLst>
                <a:gd name="connsiteX0" fmla="*/ 50 w 168324"/>
                <a:gd name="connsiteY0" fmla="*/ 230790 h 230755"/>
                <a:gd name="connsiteX1" fmla="*/ 7045 w 168324"/>
                <a:gd name="connsiteY1" fmla="*/ 225338 h 230755"/>
                <a:gd name="connsiteX2" fmla="*/ 14090 w 168324"/>
                <a:gd name="connsiteY2" fmla="*/ 219787 h 230755"/>
                <a:gd name="connsiteX3" fmla="*/ 21085 w 168324"/>
                <a:gd name="connsiteY3" fmla="*/ 214187 h 230755"/>
                <a:gd name="connsiteX4" fmla="*/ 28080 w 168324"/>
                <a:gd name="connsiteY4" fmla="*/ 208438 h 230755"/>
                <a:gd name="connsiteX5" fmla="*/ 35124 w 168324"/>
                <a:gd name="connsiteY5" fmla="*/ 202639 h 230755"/>
                <a:gd name="connsiteX6" fmla="*/ 42119 w 168324"/>
                <a:gd name="connsiteY6" fmla="*/ 196692 h 230755"/>
                <a:gd name="connsiteX7" fmla="*/ 49164 w 168324"/>
                <a:gd name="connsiteY7" fmla="*/ 190596 h 230755"/>
                <a:gd name="connsiteX8" fmla="*/ 56159 w 168324"/>
                <a:gd name="connsiteY8" fmla="*/ 184401 h 230755"/>
                <a:gd name="connsiteX9" fmla="*/ 63154 w 168324"/>
                <a:gd name="connsiteY9" fmla="*/ 178057 h 230755"/>
                <a:gd name="connsiteX10" fmla="*/ 70198 w 168324"/>
                <a:gd name="connsiteY10" fmla="*/ 171565 h 230755"/>
                <a:gd name="connsiteX11" fmla="*/ 77193 w 168324"/>
                <a:gd name="connsiteY11" fmla="*/ 164824 h 230755"/>
                <a:gd name="connsiteX12" fmla="*/ 84238 w 168324"/>
                <a:gd name="connsiteY12" fmla="*/ 157935 h 230755"/>
                <a:gd name="connsiteX13" fmla="*/ 91232 w 168324"/>
                <a:gd name="connsiteY13" fmla="*/ 150749 h 230755"/>
                <a:gd name="connsiteX14" fmla="*/ 98227 w 168324"/>
                <a:gd name="connsiteY14" fmla="*/ 143315 h 230755"/>
                <a:gd name="connsiteX15" fmla="*/ 105272 w 168324"/>
                <a:gd name="connsiteY15" fmla="*/ 135583 h 230755"/>
                <a:gd name="connsiteX16" fmla="*/ 112267 w 168324"/>
                <a:gd name="connsiteY16" fmla="*/ 127455 h 230755"/>
                <a:gd name="connsiteX17" fmla="*/ 119311 w 168324"/>
                <a:gd name="connsiteY17" fmla="*/ 118832 h 230755"/>
                <a:gd name="connsiteX18" fmla="*/ 126306 w 168324"/>
                <a:gd name="connsiteY18" fmla="*/ 109663 h 230755"/>
                <a:gd name="connsiteX19" fmla="*/ 133301 w 168324"/>
                <a:gd name="connsiteY19" fmla="*/ 99800 h 230755"/>
                <a:gd name="connsiteX20" fmla="*/ 140346 w 168324"/>
                <a:gd name="connsiteY20" fmla="*/ 88947 h 230755"/>
                <a:gd name="connsiteX21" fmla="*/ 147341 w 168324"/>
                <a:gd name="connsiteY21" fmla="*/ 76755 h 230755"/>
                <a:gd name="connsiteX22" fmla="*/ 154385 w 168324"/>
                <a:gd name="connsiteY22" fmla="*/ 62431 h 230755"/>
                <a:gd name="connsiteX23" fmla="*/ 161380 w 168324"/>
                <a:gd name="connsiteY23" fmla="*/ 43896 h 230755"/>
                <a:gd name="connsiteX24" fmla="*/ 168375 w 168324"/>
                <a:gd name="connsiteY24" fmla="*/ 34 h 23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324" h="230755">
                  <a:moveTo>
                    <a:pt x="50" y="230790"/>
                  </a:moveTo>
                  <a:lnTo>
                    <a:pt x="7045" y="225338"/>
                  </a:lnTo>
                  <a:lnTo>
                    <a:pt x="14090" y="219787"/>
                  </a:lnTo>
                  <a:lnTo>
                    <a:pt x="21085" y="214187"/>
                  </a:lnTo>
                  <a:lnTo>
                    <a:pt x="28080" y="208438"/>
                  </a:lnTo>
                  <a:lnTo>
                    <a:pt x="35124" y="202639"/>
                  </a:lnTo>
                  <a:lnTo>
                    <a:pt x="42119" y="196692"/>
                  </a:lnTo>
                  <a:lnTo>
                    <a:pt x="49164" y="190596"/>
                  </a:lnTo>
                  <a:lnTo>
                    <a:pt x="56159" y="184401"/>
                  </a:lnTo>
                  <a:lnTo>
                    <a:pt x="63154" y="178057"/>
                  </a:lnTo>
                  <a:lnTo>
                    <a:pt x="70198" y="171565"/>
                  </a:lnTo>
                  <a:lnTo>
                    <a:pt x="77193" y="164824"/>
                  </a:lnTo>
                  <a:lnTo>
                    <a:pt x="84238" y="157935"/>
                  </a:lnTo>
                  <a:lnTo>
                    <a:pt x="91232" y="150749"/>
                  </a:lnTo>
                  <a:lnTo>
                    <a:pt x="98227" y="143315"/>
                  </a:lnTo>
                  <a:lnTo>
                    <a:pt x="105272" y="135583"/>
                  </a:lnTo>
                  <a:lnTo>
                    <a:pt x="112267" y="127455"/>
                  </a:lnTo>
                  <a:lnTo>
                    <a:pt x="119311" y="118832"/>
                  </a:lnTo>
                  <a:lnTo>
                    <a:pt x="126306" y="109663"/>
                  </a:lnTo>
                  <a:lnTo>
                    <a:pt x="133301" y="99800"/>
                  </a:lnTo>
                  <a:lnTo>
                    <a:pt x="140346" y="88947"/>
                  </a:lnTo>
                  <a:lnTo>
                    <a:pt x="147341" y="76755"/>
                  </a:lnTo>
                  <a:lnTo>
                    <a:pt x="154385" y="62431"/>
                  </a:lnTo>
                  <a:lnTo>
                    <a:pt x="161380" y="43896"/>
                  </a:lnTo>
                  <a:lnTo>
                    <a:pt x="168375" y="34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E663FF6-299E-0820-9FE0-0E7F30988802}"/>
                </a:ext>
              </a:extLst>
            </p:cNvPr>
            <p:cNvSpPr/>
            <p:nvPr/>
          </p:nvSpPr>
          <p:spPr>
            <a:xfrm>
              <a:off x="9551738" y="3673027"/>
              <a:ext cx="33337" cy="84650"/>
            </a:xfrm>
            <a:custGeom>
              <a:avLst/>
              <a:gdLst>
                <a:gd name="connsiteX0" fmla="*/ 32200 w 33337"/>
                <a:gd name="connsiteY0" fmla="*/ 4695 h 84650"/>
                <a:gd name="connsiteX1" fmla="*/ 27636 w 33337"/>
                <a:gd name="connsiteY1" fmla="*/ 135 h 84650"/>
                <a:gd name="connsiteX2" fmla="*/ 20889 w 33337"/>
                <a:gd name="connsiteY2" fmla="*/ 6876 h 84650"/>
                <a:gd name="connsiteX3" fmla="*/ 25651 w 33337"/>
                <a:gd name="connsiteY3" fmla="*/ 11435 h 84650"/>
                <a:gd name="connsiteX4" fmla="*/ 32200 w 33337"/>
                <a:gd name="connsiteY4" fmla="*/ 4695 h 84650"/>
                <a:gd name="connsiteX5" fmla="*/ 22675 w 33337"/>
                <a:gd name="connsiteY5" fmla="*/ 52075 h 84650"/>
                <a:gd name="connsiteX6" fmla="*/ 25453 w 33337"/>
                <a:gd name="connsiteY6" fmla="*/ 44740 h 84650"/>
                <a:gd name="connsiteX7" fmla="*/ 27040 w 33337"/>
                <a:gd name="connsiteY7" fmla="*/ 38000 h 84650"/>
                <a:gd name="connsiteX8" fmla="*/ 16722 w 33337"/>
                <a:gd name="connsiteY8" fmla="*/ 27691 h 84650"/>
                <a:gd name="connsiteX9" fmla="*/ 53 w 33337"/>
                <a:gd name="connsiteY9" fmla="*/ 47119 h 84650"/>
                <a:gd name="connsiteX10" fmla="*/ 1640 w 33337"/>
                <a:gd name="connsiteY10" fmla="*/ 48309 h 84650"/>
                <a:gd name="connsiteX11" fmla="*/ 3625 w 33337"/>
                <a:gd name="connsiteY11" fmla="*/ 46128 h 84650"/>
                <a:gd name="connsiteX12" fmla="*/ 16325 w 33337"/>
                <a:gd name="connsiteY12" fmla="*/ 30467 h 84650"/>
                <a:gd name="connsiteX13" fmla="*/ 19500 w 33337"/>
                <a:gd name="connsiteY13" fmla="*/ 34630 h 84650"/>
                <a:gd name="connsiteX14" fmla="*/ 18111 w 33337"/>
                <a:gd name="connsiteY14" fmla="*/ 41172 h 84650"/>
                <a:gd name="connsiteX15" fmla="*/ 9379 w 33337"/>
                <a:gd name="connsiteY15" fmla="*/ 64366 h 84650"/>
                <a:gd name="connsiteX16" fmla="*/ 6601 w 33337"/>
                <a:gd name="connsiteY16" fmla="*/ 74477 h 84650"/>
                <a:gd name="connsiteX17" fmla="*/ 16920 w 33337"/>
                <a:gd name="connsiteY17" fmla="*/ 84786 h 84650"/>
                <a:gd name="connsiteX18" fmla="*/ 33390 w 33337"/>
                <a:gd name="connsiteY18" fmla="*/ 65358 h 84650"/>
                <a:gd name="connsiteX19" fmla="*/ 31803 w 33337"/>
                <a:gd name="connsiteY19" fmla="*/ 64168 h 84650"/>
                <a:gd name="connsiteX20" fmla="*/ 30017 w 33337"/>
                <a:gd name="connsiteY20" fmla="*/ 66349 h 84650"/>
                <a:gd name="connsiteX21" fmla="*/ 17118 w 33337"/>
                <a:gd name="connsiteY21" fmla="*/ 82010 h 84650"/>
                <a:gd name="connsiteX22" fmla="*/ 14142 w 33337"/>
                <a:gd name="connsiteY22" fmla="*/ 77847 h 84650"/>
                <a:gd name="connsiteX23" fmla="*/ 17714 w 33337"/>
                <a:gd name="connsiteY23" fmla="*/ 65358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00" y="4695"/>
                  </a:moveTo>
                  <a:cubicBezTo>
                    <a:pt x="32200" y="2118"/>
                    <a:pt x="30414" y="135"/>
                    <a:pt x="27636" y="135"/>
                  </a:cubicBezTo>
                  <a:cubicBezTo>
                    <a:pt x="24262" y="135"/>
                    <a:pt x="20889" y="3506"/>
                    <a:pt x="20889" y="6876"/>
                  </a:cubicBezTo>
                  <a:cubicBezTo>
                    <a:pt x="20889" y="9255"/>
                    <a:pt x="22476" y="11435"/>
                    <a:pt x="25651" y="11435"/>
                  </a:cubicBezTo>
                  <a:cubicBezTo>
                    <a:pt x="28429" y="11435"/>
                    <a:pt x="32200" y="8462"/>
                    <a:pt x="32200" y="4695"/>
                  </a:cubicBezTo>
                  <a:close/>
                  <a:moveTo>
                    <a:pt x="22675" y="52075"/>
                  </a:moveTo>
                  <a:cubicBezTo>
                    <a:pt x="24262" y="48309"/>
                    <a:pt x="24262" y="48110"/>
                    <a:pt x="25453" y="44740"/>
                  </a:cubicBezTo>
                  <a:cubicBezTo>
                    <a:pt x="26445" y="42163"/>
                    <a:pt x="27040" y="40379"/>
                    <a:pt x="27040" y="38000"/>
                  </a:cubicBezTo>
                  <a:cubicBezTo>
                    <a:pt x="27040" y="32449"/>
                    <a:pt x="23072" y="27691"/>
                    <a:pt x="16722" y="27691"/>
                  </a:cubicBezTo>
                  <a:cubicBezTo>
                    <a:pt x="5014" y="27691"/>
                    <a:pt x="53" y="45930"/>
                    <a:pt x="53" y="47119"/>
                  </a:cubicBezTo>
                  <a:cubicBezTo>
                    <a:pt x="53" y="48309"/>
                    <a:pt x="1442" y="48309"/>
                    <a:pt x="1640" y="48309"/>
                  </a:cubicBezTo>
                  <a:cubicBezTo>
                    <a:pt x="2831" y="48309"/>
                    <a:pt x="3029" y="48110"/>
                    <a:pt x="3625" y="46128"/>
                  </a:cubicBezTo>
                  <a:cubicBezTo>
                    <a:pt x="6998" y="34233"/>
                    <a:pt x="12158" y="30467"/>
                    <a:pt x="16325" y="30467"/>
                  </a:cubicBezTo>
                  <a:cubicBezTo>
                    <a:pt x="17317" y="30467"/>
                    <a:pt x="19500" y="30467"/>
                    <a:pt x="19500" y="34630"/>
                  </a:cubicBezTo>
                  <a:cubicBezTo>
                    <a:pt x="19500" y="37207"/>
                    <a:pt x="18706" y="39784"/>
                    <a:pt x="18111" y="41172"/>
                  </a:cubicBezTo>
                  <a:cubicBezTo>
                    <a:pt x="17118" y="44344"/>
                    <a:pt x="11562" y="59014"/>
                    <a:pt x="9379" y="64366"/>
                  </a:cubicBezTo>
                  <a:cubicBezTo>
                    <a:pt x="8189" y="67737"/>
                    <a:pt x="6601" y="71900"/>
                    <a:pt x="6601" y="74477"/>
                  </a:cubicBezTo>
                  <a:cubicBezTo>
                    <a:pt x="6601" y="80424"/>
                    <a:pt x="10768" y="84786"/>
                    <a:pt x="16920" y="84786"/>
                  </a:cubicBezTo>
                  <a:cubicBezTo>
                    <a:pt x="28826" y="84786"/>
                    <a:pt x="33390" y="66547"/>
                    <a:pt x="33390" y="65358"/>
                  </a:cubicBezTo>
                  <a:cubicBezTo>
                    <a:pt x="33390" y="64168"/>
                    <a:pt x="32200" y="64168"/>
                    <a:pt x="31803" y="64168"/>
                  </a:cubicBezTo>
                  <a:cubicBezTo>
                    <a:pt x="30612" y="64168"/>
                    <a:pt x="30612" y="64565"/>
                    <a:pt x="30017" y="66349"/>
                  </a:cubicBezTo>
                  <a:cubicBezTo>
                    <a:pt x="27636" y="74279"/>
                    <a:pt x="23667" y="82010"/>
                    <a:pt x="17118" y="82010"/>
                  </a:cubicBezTo>
                  <a:cubicBezTo>
                    <a:pt x="14936" y="82010"/>
                    <a:pt x="14142" y="80821"/>
                    <a:pt x="14142" y="77847"/>
                  </a:cubicBezTo>
                  <a:cubicBezTo>
                    <a:pt x="14142" y="74675"/>
                    <a:pt x="14936" y="72891"/>
                    <a:pt x="17714" y="6535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829008-06E6-B0B5-F1F5-57EDD29C8596}"/>
                </a:ext>
              </a:extLst>
            </p:cNvPr>
            <p:cNvSpPr/>
            <p:nvPr/>
          </p:nvSpPr>
          <p:spPr>
            <a:xfrm>
              <a:off x="9596954" y="3713914"/>
              <a:ext cx="45442" cy="62050"/>
            </a:xfrm>
            <a:custGeom>
              <a:avLst/>
              <a:gdLst>
                <a:gd name="connsiteX0" fmla="*/ 45102 w 45442"/>
                <a:gd name="connsiteY0" fmla="*/ 2912 h 62050"/>
                <a:gd name="connsiteX1" fmla="*/ 45498 w 45442"/>
                <a:gd name="connsiteY1" fmla="*/ 1326 h 62050"/>
                <a:gd name="connsiteX2" fmla="*/ 44109 w 45442"/>
                <a:gd name="connsiteY2" fmla="*/ 137 h 62050"/>
                <a:gd name="connsiteX3" fmla="*/ 32798 w 45442"/>
                <a:gd name="connsiteY3" fmla="*/ 1128 h 62050"/>
                <a:gd name="connsiteX4" fmla="*/ 30814 w 45442"/>
                <a:gd name="connsiteY4" fmla="*/ 3111 h 62050"/>
                <a:gd name="connsiteX5" fmla="*/ 33195 w 45442"/>
                <a:gd name="connsiteY5" fmla="*/ 4300 h 62050"/>
                <a:gd name="connsiteX6" fmla="*/ 37362 w 45442"/>
                <a:gd name="connsiteY6" fmla="*/ 5688 h 62050"/>
                <a:gd name="connsiteX7" fmla="*/ 36966 w 45442"/>
                <a:gd name="connsiteY7" fmla="*/ 7670 h 62050"/>
                <a:gd name="connsiteX8" fmla="*/ 32005 w 45442"/>
                <a:gd name="connsiteY8" fmla="*/ 27693 h 62050"/>
                <a:gd name="connsiteX9" fmla="*/ 22877 w 45442"/>
                <a:gd name="connsiteY9" fmla="*/ 22538 h 62050"/>
                <a:gd name="connsiteX10" fmla="*/ 56 w 45442"/>
                <a:gd name="connsiteY10" fmla="*/ 47715 h 62050"/>
                <a:gd name="connsiteX11" fmla="*/ 13352 w 45442"/>
                <a:gd name="connsiteY11" fmla="*/ 62187 h 62050"/>
                <a:gd name="connsiteX12" fmla="*/ 26052 w 45442"/>
                <a:gd name="connsiteY12" fmla="*/ 56042 h 62050"/>
                <a:gd name="connsiteX13" fmla="*/ 34981 w 45442"/>
                <a:gd name="connsiteY13" fmla="*/ 62187 h 62050"/>
                <a:gd name="connsiteX14" fmla="*/ 42125 w 45442"/>
                <a:gd name="connsiteY14" fmla="*/ 57628 h 62050"/>
                <a:gd name="connsiteX15" fmla="*/ 45102 w 45442"/>
                <a:gd name="connsiteY15" fmla="*/ 48707 h 62050"/>
                <a:gd name="connsiteX16" fmla="*/ 43712 w 45442"/>
                <a:gd name="connsiteY16" fmla="*/ 47715 h 62050"/>
                <a:gd name="connsiteX17" fmla="*/ 41728 w 45442"/>
                <a:gd name="connsiteY17" fmla="*/ 50293 h 62050"/>
                <a:gd name="connsiteX18" fmla="*/ 35378 w 45442"/>
                <a:gd name="connsiteY18" fmla="*/ 59808 h 62050"/>
                <a:gd name="connsiteX19" fmla="*/ 32402 w 45442"/>
                <a:gd name="connsiteY19" fmla="*/ 55447 h 62050"/>
                <a:gd name="connsiteX20" fmla="*/ 32798 w 45442"/>
                <a:gd name="connsiteY20" fmla="*/ 51879 h 62050"/>
                <a:gd name="connsiteX21" fmla="*/ 26250 w 45442"/>
                <a:gd name="connsiteY21" fmla="*/ 50293 h 62050"/>
                <a:gd name="connsiteX22" fmla="*/ 21884 w 45442"/>
                <a:gd name="connsiteY22" fmla="*/ 56240 h 62050"/>
                <a:gd name="connsiteX23" fmla="*/ 13748 w 45442"/>
                <a:gd name="connsiteY23" fmla="*/ 59808 h 62050"/>
                <a:gd name="connsiteX24" fmla="*/ 7200 w 45442"/>
                <a:gd name="connsiteY24" fmla="*/ 51284 h 62050"/>
                <a:gd name="connsiteX25" fmla="*/ 11764 w 45442"/>
                <a:gd name="connsiteY25" fmla="*/ 33244 h 62050"/>
                <a:gd name="connsiteX26" fmla="*/ 22877 w 45442"/>
                <a:gd name="connsiteY26" fmla="*/ 24917 h 62050"/>
                <a:gd name="connsiteX27" fmla="*/ 30814 w 45442"/>
                <a:gd name="connsiteY27" fmla="*/ 32649 h 62050"/>
                <a:gd name="connsiteX28" fmla="*/ 30417 w 45442"/>
                <a:gd name="connsiteY28" fmla="*/ 33838 h 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42" h="62050">
                  <a:moveTo>
                    <a:pt x="45102" y="2912"/>
                  </a:moveTo>
                  <a:cubicBezTo>
                    <a:pt x="45300" y="2714"/>
                    <a:pt x="45498" y="1525"/>
                    <a:pt x="45498" y="1326"/>
                  </a:cubicBezTo>
                  <a:cubicBezTo>
                    <a:pt x="45498" y="930"/>
                    <a:pt x="45102" y="137"/>
                    <a:pt x="44109" y="137"/>
                  </a:cubicBezTo>
                  <a:cubicBezTo>
                    <a:pt x="42323" y="137"/>
                    <a:pt x="34981" y="930"/>
                    <a:pt x="32798" y="1128"/>
                  </a:cubicBezTo>
                  <a:cubicBezTo>
                    <a:pt x="32005" y="1128"/>
                    <a:pt x="30814" y="1326"/>
                    <a:pt x="30814" y="3111"/>
                  </a:cubicBezTo>
                  <a:cubicBezTo>
                    <a:pt x="30814" y="4300"/>
                    <a:pt x="32005" y="4300"/>
                    <a:pt x="33195" y="4300"/>
                  </a:cubicBezTo>
                  <a:cubicBezTo>
                    <a:pt x="37362" y="4300"/>
                    <a:pt x="37362" y="4895"/>
                    <a:pt x="37362" y="5688"/>
                  </a:cubicBezTo>
                  <a:cubicBezTo>
                    <a:pt x="37362" y="6283"/>
                    <a:pt x="37164" y="6877"/>
                    <a:pt x="36966" y="7670"/>
                  </a:cubicBezTo>
                  <a:lnTo>
                    <a:pt x="32005" y="27693"/>
                  </a:lnTo>
                  <a:cubicBezTo>
                    <a:pt x="30020" y="24719"/>
                    <a:pt x="27044" y="22538"/>
                    <a:pt x="22877" y="22538"/>
                  </a:cubicBezTo>
                  <a:cubicBezTo>
                    <a:pt x="11566" y="22538"/>
                    <a:pt x="56" y="34830"/>
                    <a:pt x="56" y="47715"/>
                  </a:cubicBezTo>
                  <a:cubicBezTo>
                    <a:pt x="56" y="56240"/>
                    <a:pt x="5811" y="62187"/>
                    <a:pt x="13352" y="62187"/>
                  </a:cubicBezTo>
                  <a:cubicBezTo>
                    <a:pt x="18114" y="62187"/>
                    <a:pt x="22480" y="59610"/>
                    <a:pt x="26052" y="56042"/>
                  </a:cubicBezTo>
                  <a:cubicBezTo>
                    <a:pt x="27639" y="61394"/>
                    <a:pt x="32798" y="62187"/>
                    <a:pt x="34981" y="62187"/>
                  </a:cubicBezTo>
                  <a:cubicBezTo>
                    <a:pt x="38156" y="62187"/>
                    <a:pt x="40537" y="60403"/>
                    <a:pt x="42125" y="57628"/>
                  </a:cubicBezTo>
                  <a:cubicBezTo>
                    <a:pt x="43911" y="54257"/>
                    <a:pt x="45102" y="49103"/>
                    <a:pt x="45102" y="48707"/>
                  </a:cubicBezTo>
                  <a:cubicBezTo>
                    <a:pt x="45102" y="47715"/>
                    <a:pt x="43911" y="47715"/>
                    <a:pt x="43712" y="47715"/>
                  </a:cubicBezTo>
                  <a:cubicBezTo>
                    <a:pt x="42522" y="47715"/>
                    <a:pt x="42323" y="47914"/>
                    <a:pt x="41728" y="50293"/>
                  </a:cubicBezTo>
                  <a:cubicBezTo>
                    <a:pt x="40736" y="54654"/>
                    <a:pt x="38950" y="59808"/>
                    <a:pt x="35378" y="59808"/>
                  </a:cubicBezTo>
                  <a:cubicBezTo>
                    <a:pt x="32997" y="59808"/>
                    <a:pt x="32402" y="57826"/>
                    <a:pt x="32402" y="55447"/>
                  </a:cubicBezTo>
                  <a:cubicBezTo>
                    <a:pt x="32402" y="53861"/>
                    <a:pt x="32600" y="53068"/>
                    <a:pt x="32798" y="51879"/>
                  </a:cubicBezTo>
                  <a:close/>
                  <a:moveTo>
                    <a:pt x="26250" y="50293"/>
                  </a:moveTo>
                  <a:cubicBezTo>
                    <a:pt x="25655" y="52870"/>
                    <a:pt x="23670" y="54654"/>
                    <a:pt x="21884" y="56240"/>
                  </a:cubicBezTo>
                  <a:cubicBezTo>
                    <a:pt x="21091" y="57033"/>
                    <a:pt x="17519" y="59808"/>
                    <a:pt x="13748" y="59808"/>
                  </a:cubicBezTo>
                  <a:cubicBezTo>
                    <a:pt x="10375" y="59808"/>
                    <a:pt x="7200" y="57429"/>
                    <a:pt x="7200" y="51284"/>
                  </a:cubicBezTo>
                  <a:cubicBezTo>
                    <a:pt x="7200" y="46526"/>
                    <a:pt x="9780" y="36812"/>
                    <a:pt x="11764" y="33244"/>
                  </a:cubicBezTo>
                  <a:cubicBezTo>
                    <a:pt x="15931" y="26305"/>
                    <a:pt x="20297" y="24917"/>
                    <a:pt x="22877" y="24917"/>
                  </a:cubicBezTo>
                  <a:cubicBezTo>
                    <a:pt x="29028" y="24917"/>
                    <a:pt x="30814" y="31658"/>
                    <a:pt x="30814" y="32649"/>
                  </a:cubicBezTo>
                  <a:cubicBezTo>
                    <a:pt x="30814" y="33045"/>
                    <a:pt x="30616" y="33640"/>
                    <a:pt x="30417" y="3383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87F486-4B5E-A347-462E-C921F991DA49}"/>
                </a:ext>
              </a:extLst>
            </p:cNvPr>
            <p:cNvSpPr/>
            <p:nvPr/>
          </p:nvSpPr>
          <p:spPr>
            <a:xfrm>
              <a:off x="10756494" y="2753258"/>
              <a:ext cx="33337" cy="84650"/>
            </a:xfrm>
            <a:custGeom>
              <a:avLst/>
              <a:gdLst>
                <a:gd name="connsiteX0" fmla="*/ 32295 w 33337"/>
                <a:gd name="connsiteY0" fmla="*/ 4623 h 84650"/>
                <a:gd name="connsiteX1" fmla="*/ 27731 w 33337"/>
                <a:gd name="connsiteY1" fmla="*/ 63 h 84650"/>
                <a:gd name="connsiteX2" fmla="*/ 20984 w 33337"/>
                <a:gd name="connsiteY2" fmla="*/ 6803 h 84650"/>
                <a:gd name="connsiteX3" fmla="*/ 25746 w 33337"/>
                <a:gd name="connsiteY3" fmla="*/ 11363 h 84650"/>
                <a:gd name="connsiteX4" fmla="*/ 32295 w 33337"/>
                <a:gd name="connsiteY4" fmla="*/ 4623 h 84650"/>
                <a:gd name="connsiteX5" fmla="*/ 22770 w 33337"/>
                <a:gd name="connsiteY5" fmla="*/ 52003 h 84650"/>
                <a:gd name="connsiteX6" fmla="*/ 25548 w 33337"/>
                <a:gd name="connsiteY6" fmla="*/ 44668 h 84650"/>
                <a:gd name="connsiteX7" fmla="*/ 27135 w 33337"/>
                <a:gd name="connsiteY7" fmla="*/ 37928 h 84650"/>
                <a:gd name="connsiteX8" fmla="*/ 16816 w 33337"/>
                <a:gd name="connsiteY8" fmla="*/ 27619 h 84650"/>
                <a:gd name="connsiteX9" fmla="*/ 148 w 33337"/>
                <a:gd name="connsiteY9" fmla="*/ 47047 h 84650"/>
                <a:gd name="connsiteX10" fmla="*/ 1735 w 33337"/>
                <a:gd name="connsiteY10" fmla="*/ 48236 h 84650"/>
                <a:gd name="connsiteX11" fmla="*/ 3720 w 33337"/>
                <a:gd name="connsiteY11" fmla="*/ 46056 h 84650"/>
                <a:gd name="connsiteX12" fmla="*/ 16420 w 33337"/>
                <a:gd name="connsiteY12" fmla="*/ 30394 h 84650"/>
                <a:gd name="connsiteX13" fmla="*/ 19595 w 33337"/>
                <a:gd name="connsiteY13" fmla="*/ 34557 h 84650"/>
                <a:gd name="connsiteX14" fmla="*/ 18206 w 33337"/>
                <a:gd name="connsiteY14" fmla="*/ 41099 h 84650"/>
                <a:gd name="connsiteX15" fmla="*/ 9474 w 33337"/>
                <a:gd name="connsiteY15" fmla="*/ 64294 h 84650"/>
                <a:gd name="connsiteX16" fmla="*/ 6696 w 33337"/>
                <a:gd name="connsiteY16" fmla="*/ 74404 h 84650"/>
                <a:gd name="connsiteX17" fmla="*/ 17015 w 33337"/>
                <a:gd name="connsiteY17" fmla="*/ 84713 h 84650"/>
                <a:gd name="connsiteX18" fmla="*/ 33485 w 33337"/>
                <a:gd name="connsiteY18" fmla="*/ 65285 h 84650"/>
                <a:gd name="connsiteX19" fmla="*/ 31898 w 33337"/>
                <a:gd name="connsiteY19" fmla="*/ 64096 h 84650"/>
                <a:gd name="connsiteX20" fmla="*/ 30112 w 33337"/>
                <a:gd name="connsiteY20" fmla="*/ 66276 h 84650"/>
                <a:gd name="connsiteX21" fmla="*/ 17213 w 33337"/>
                <a:gd name="connsiteY21" fmla="*/ 81938 h 84650"/>
                <a:gd name="connsiteX22" fmla="*/ 14237 w 33337"/>
                <a:gd name="connsiteY22" fmla="*/ 77775 h 84650"/>
                <a:gd name="connsiteX23" fmla="*/ 17809 w 33337"/>
                <a:gd name="connsiteY23" fmla="*/ 65285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95" y="4623"/>
                  </a:moveTo>
                  <a:cubicBezTo>
                    <a:pt x="32295" y="2045"/>
                    <a:pt x="30509" y="63"/>
                    <a:pt x="27731" y="63"/>
                  </a:cubicBezTo>
                  <a:cubicBezTo>
                    <a:pt x="24357" y="63"/>
                    <a:pt x="20984" y="3433"/>
                    <a:pt x="20984" y="6803"/>
                  </a:cubicBezTo>
                  <a:cubicBezTo>
                    <a:pt x="20984" y="9182"/>
                    <a:pt x="22571" y="11363"/>
                    <a:pt x="25746" y="11363"/>
                  </a:cubicBezTo>
                  <a:cubicBezTo>
                    <a:pt x="28524" y="11363"/>
                    <a:pt x="32295" y="8389"/>
                    <a:pt x="32295" y="4623"/>
                  </a:cubicBezTo>
                  <a:close/>
                  <a:moveTo>
                    <a:pt x="22770" y="52003"/>
                  </a:moveTo>
                  <a:cubicBezTo>
                    <a:pt x="24357" y="48236"/>
                    <a:pt x="24357" y="48038"/>
                    <a:pt x="25548" y="44668"/>
                  </a:cubicBezTo>
                  <a:cubicBezTo>
                    <a:pt x="26540" y="42091"/>
                    <a:pt x="27135" y="40306"/>
                    <a:pt x="27135" y="37928"/>
                  </a:cubicBezTo>
                  <a:cubicBezTo>
                    <a:pt x="27135" y="32377"/>
                    <a:pt x="23166" y="27619"/>
                    <a:pt x="16816" y="27619"/>
                  </a:cubicBezTo>
                  <a:cubicBezTo>
                    <a:pt x="5109" y="27619"/>
                    <a:pt x="148" y="45857"/>
                    <a:pt x="148" y="47047"/>
                  </a:cubicBezTo>
                  <a:cubicBezTo>
                    <a:pt x="148" y="48236"/>
                    <a:pt x="1537" y="48236"/>
                    <a:pt x="1735" y="48236"/>
                  </a:cubicBezTo>
                  <a:cubicBezTo>
                    <a:pt x="2926" y="48236"/>
                    <a:pt x="3124" y="48038"/>
                    <a:pt x="3720" y="46056"/>
                  </a:cubicBezTo>
                  <a:cubicBezTo>
                    <a:pt x="7093" y="34161"/>
                    <a:pt x="12252" y="30394"/>
                    <a:pt x="16420" y="30394"/>
                  </a:cubicBezTo>
                  <a:cubicBezTo>
                    <a:pt x="17412" y="30394"/>
                    <a:pt x="19595" y="30394"/>
                    <a:pt x="19595" y="34557"/>
                  </a:cubicBezTo>
                  <a:cubicBezTo>
                    <a:pt x="19595" y="37135"/>
                    <a:pt x="18801" y="39712"/>
                    <a:pt x="18206" y="41099"/>
                  </a:cubicBezTo>
                  <a:cubicBezTo>
                    <a:pt x="17213" y="44271"/>
                    <a:pt x="11657" y="58941"/>
                    <a:pt x="9474" y="64294"/>
                  </a:cubicBezTo>
                  <a:cubicBezTo>
                    <a:pt x="8284" y="67664"/>
                    <a:pt x="6696" y="71827"/>
                    <a:pt x="6696" y="74404"/>
                  </a:cubicBezTo>
                  <a:cubicBezTo>
                    <a:pt x="6696" y="80352"/>
                    <a:pt x="10863" y="84713"/>
                    <a:pt x="17015" y="84713"/>
                  </a:cubicBezTo>
                  <a:cubicBezTo>
                    <a:pt x="28921" y="84713"/>
                    <a:pt x="33485" y="66475"/>
                    <a:pt x="33485" y="65285"/>
                  </a:cubicBezTo>
                  <a:cubicBezTo>
                    <a:pt x="33485" y="64096"/>
                    <a:pt x="32295" y="64096"/>
                    <a:pt x="31898" y="64096"/>
                  </a:cubicBezTo>
                  <a:cubicBezTo>
                    <a:pt x="30707" y="64096"/>
                    <a:pt x="30707" y="64492"/>
                    <a:pt x="30112" y="66276"/>
                  </a:cubicBezTo>
                  <a:cubicBezTo>
                    <a:pt x="27731" y="74206"/>
                    <a:pt x="23762" y="81938"/>
                    <a:pt x="17213" y="81938"/>
                  </a:cubicBezTo>
                  <a:cubicBezTo>
                    <a:pt x="15030" y="81938"/>
                    <a:pt x="14237" y="80748"/>
                    <a:pt x="14237" y="77775"/>
                  </a:cubicBezTo>
                  <a:cubicBezTo>
                    <a:pt x="14237" y="74603"/>
                    <a:pt x="15030" y="72818"/>
                    <a:pt x="17809" y="65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7661F7C-68A9-6090-249C-CE96912655F5}"/>
                </a:ext>
              </a:extLst>
            </p:cNvPr>
            <p:cNvSpPr/>
            <p:nvPr/>
          </p:nvSpPr>
          <p:spPr>
            <a:xfrm>
              <a:off x="10801697" y="2816547"/>
              <a:ext cx="39687" cy="55904"/>
            </a:xfrm>
            <a:custGeom>
              <a:avLst/>
              <a:gdLst>
                <a:gd name="connsiteX0" fmla="*/ 39839 w 39687"/>
                <a:gd name="connsiteY0" fmla="*/ 2642 h 55904"/>
                <a:gd name="connsiteX1" fmla="*/ 39839 w 39687"/>
                <a:gd name="connsiteY1" fmla="*/ 1254 h 55904"/>
                <a:gd name="connsiteX2" fmla="*/ 38846 w 39687"/>
                <a:gd name="connsiteY2" fmla="*/ 64 h 55904"/>
                <a:gd name="connsiteX3" fmla="*/ 32496 w 39687"/>
                <a:gd name="connsiteY3" fmla="*/ 5814 h 55904"/>
                <a:gd name="connsiteX4" fmla="*/ 22971 w 39687"/>
                <a:gd name="connsiteY4" fmla="*/ 64 h 55904"/>
                <a:gd name="connsiteX5" fmla="*/ 151 w 39687"/>
                <a:gd name="connsiteY5" fmla="*/ 25241 h 55904"/>
                <a:gd name="connsiteX6" fmla="*/ 13446 w 39687"/>
                <a:gd name="connsiteY6" fmla="*/ 39713 h 55904"/>
                <a:gd name="connsiteX7" fmla="*/ 24559 w 39687"/>
                <a:gd name="connsiteY7" fmla="*/ 34955 h 55904"/>
                <a:gd name="connsiteX8" fmla="*/ 21384 w 39687"/>
                <a:gd name="connsiteY8" fmla="*/ 47841 h 55904"/>
                <a:gd name="connsiteX9" fmla="*/ 14637 w 39687"/>
                <a:gd name="connsiteY9" fmla="*/ 52797 h 55904"/>
                <a:gd name="connsiteX10" fmla="*/ 12454 w 39687"/>
                <a:gd name="connsiteY10" fmla="*/ 54780 h 55904"/>
                <a:gd name="connsiteX11" fmla="*/ 13645 w 39687"/>
                <a:gd name="connsiteY11" fmla="*/ 55969 h 55904"/>
                <a:gd name="connsiteX12" fmla="*/ 22971 w 39687"/>
                <a:gd name="connsiteY12" fmla="*/ 55771 h 55904"/>
                <a:gd name="connsiteX13" fmla="*/ 32298 w 39687"/>
                <a:gd name="connsiteY13" fmla="*/ 55969 h 55904"/>
                <a:gd name="connsiteX14" fmla="*/ 34084 w 39687"/>
                <a:gd name="connsiteY14" fmla="*/ 54185 h 55904"/>
                <a:gd name="connsiteX15" fmla="*/ 31703 w 39687"/>
                <a:gd name="connsiteY15" fmla="*/ 52797 h 55904"/>
                <a:gd name="connsiteX16" fmla="*/ 27535 w 39687"/>
                <a:gd name="connsiteY16" fmla="*/ 51806 h 55904"/>
                <a:gd name="connsiteX17" fmla="*/ 27932 w 39687"/>
                <a:gd name="connsiteY17" fmla="*/ 49824 h 55904"/>
                <a:gd name="connsiteX18" fmla="*/ 26345 w 39687"/>
                <a:gd name="connsiteY18" fmla="*/ 27819 h 55904"/>
                <a:gd name="connsiteX19" fmla="*/ 24757 w 39687"/>
                <a:gd name="connsiteY19" fmla="*/ 30990 h 55904"/>
                <a:gd name="connsiteX20" fmla="*/ 13843 w 39687"/>
                <a:gd name="connsiteY20" fmla="*/ 37334 h 55904"/>
                <a:gd name="connsiteX21" fmla="*/ 7295 w 39687"/>
                <a:gd name="connsiteY21" fmla="*/ 28810 h 55904"/>
                <a:gd name="connsiteX22" fmla="*/ 11859 w 39687"/>
                <a:gd name="connsiteY22" fmla="*/ 10770 h 55904"/>
                <a:gd name="connsiteX23" fmla="*/ 22971 w 39687"/>
                <a:gd name="connsiteY23" fmla="*/ 2443 h 55904"/>
                <a:gd name="connsiteX24" fmla="*/ 30909 w 39687"/>
                <a:gd name="connsiteY24" fmla="*/ 10175 h 55904"/>
                <a:gd name="connsiteX25" fmla="*/ 30512 w 39687"/>
                <a:gd name="connsiteY25" fmla="*/ 11563 h 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87" h="55904">
                  <a:moveTo>
                    <a:pt x="39839" y="2642"/>
                  </a:moveTo>
                  <a:cubicBezTo>
                    <a:pt x="39839" y="2245"/>
                    <a:pt x="39839" y="1650"/>
                    <a:pt x="39839" y="1254"/>
                  </a:cubicBezTo>
                  <a:cubicBezTo>
                    <a:pt x="39839" y="659"/>
                    <a:pt x="39640" y="64"/>
                    <a:pt x="38846" y="64"/>
                  </a:cubicBezTo>
                  <a:cubicBezTo>
                    <a:pt x="37854" y="64"/>
                    <a:pt x="34084" y="3038"/>
                    <a:pt x="32496" y="5814"/>
                  </a:cubicBezTo>
                  <a:cubicBezTo>
                    <a:pt x="31504" y="4029"/>
                    <a:pt x="28528" y="64"/>
                    <a:pt x="22971" y="64"/>
                  </a:cubicBezTo>
                  <a:cubicBezTo>
                    <a:pt x="11660" y="64"/>
                    <a:pt x="151" y="12356"/>
                    <a:pt x="151" y="25241"/>
                  </a:cubicBezTo>
                  <a:cubicBezTo>
                    <a:pt x="151" y="33766"/>
                    <a:pt x="5906" y="39713"/>
                    <a:pt x="13446" y="39713"/>
                  </a:cubicBezTo>
                  <a:cubicBezTo>
                    <a:pt x="18606" y="39713"/>
                    <a:pt x="22773" y="36541"/>
                    <a:pt x="24559" y="34955"/>
                  </a:cubicBezTo>
                  <a:cubicBezTo>
                    <a:pt x="24559" y="35154"/>
                    <a:pt x="21781" y="46255"/>
                    <a:pt x="21384" y="47841"/>
                  </a:cubicBezTo>
                  <a:cubicBezTo>
                    <a:pt x="20193" y="52599"/>
                    <a:pt x="20193" y="52797"/>
                    <a:pt x="14637" y="52797"/>
                  </a:cubicBezTo>
                  <a:cubicBezTo>
                    <a:pt x="13645" y="52797"/>
                    <a:pt x="12454" y="52797"/>
                    <a:pt x="12454" y="54780"/>
                  </a:cubicBezTo>
                  <a:cubicBezTo>
                    <a:pt x="12454" y="55374"/>
                    <a:pt x="12851" y="55969"/>
                    <a:pt x="13645" y="55969"/>
                  </a:cubicBezTo>
                  <a:cubicBezTo>
                    <a:pt x="16621" y="55969"/>
                    <a:pt x="19796" y="55771"/>
                    <a:pt x="22971" y="55771"/>
                  </a:cubicBezTo>
                  <a:cubicBezTo>
                    <a:pt x="25948" y="55771"/>
                    <a:pt x="29520" y="55969"/>
                    <a:pt x="32298" y="55969"/>
                  </a:cubicBezTo>
                  <a:cubicBezTo>
                    <a:pt x="33092" y="55969"/>
                    <a:pt x="34084" y="55771"/>
                    <a:pt x="34084" y="54185"/>
                  </a:cubicBezTo>
                  <a:cubicBezTo>
                    <a:pt x="34084" y="52797"/>
                    <a:pt x="32893" y="52797"/>
                    <a:pt x="31703" y="52797"/>
                  </a:cubicBezTo>
                  <a:cubicBezTo>
                    <a:pt x="29917" y="52797"/>
                    <a:pt x="27535" y="52797"/>
                    <a:pt x="27535" y="51806"/>
                  </a:cubicBezTo>
                  <a:cubicBezTo>
                    <a:pt x="27535" y="51608"/>
                    <a:pt x="27535" y="51410"/>
                    <a:pt x="27932" y="49824"/>
                  </a:cubicBezTo>
                  <a:close/>
                  <a:moveTo>
                    <a:pt x="26345" y="27819"/>
                  </a:moveTo>
                  <a:cubicBezTo>
                    <a:pt x="25948" y="29206"/>
                    <a:pt x="25948" y="29405"/>
                    <a:pt x="24757" y="30990"/>
                  </a:cubicBezTo>
                  <a:cubicBezTo>
                    <a:pt x="21384" y="34955"/>
                    <a:pt x="17217" y="37334"/>
                    <a:pt x="13843" y="37334"/>
                  </a:cubicBezTo>
                  <a:cubicBezTo>
                    <a:pt x="10470" y="37334"/>
                    <a:pt x="7295" y="34955"/>
                    <a:pt x="7295" y="28810"/>
                  </a:cubicBezTo>
                  <a:cubicBezTo>
                    <a:pt x="7295" y="24052"/>
                    <a:pt x="9875" y="14338"/>
                    <a:pt x="11859" y="10770"/>
                  </a:cubicBezTo>
                  <a:cubicBezTo>
                    <a:pt x="16026" y="3831"/>
                    <a:pt x="20392" y="2443"/>
                    <a:pt x="22971" y="2443"/>
                  </a:cubicBezTo>
                  <a:cubicBezTo>
                    <a:pt x="29123" y="2443"/>
                    <a:pt x="30909" y="9184"/>
                    <a:pt x="30909" y="10175"/>
                  </a:cubicBezTo>
                  <a:cubicBezTo>
                    <a:pt x="30909" y="10571"/>
                    <a:pt x="30710" y="11166"/>
                    <a:pt x="30512" y="1156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8841399" y="1528132"/>
            <a:ext cx="302603" cy="3836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435900" y="4229443"/>
                <a:ext cx="6597960" cy="147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MTPV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end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−(2−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e>
                          <m:d>
                            <m:dPr>
                              <m:beg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(2−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1+(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eqArr>
                    </m:oMath>
                  </m:oMathPara>
                </a14:m>
                <a:endParaRPr lang="en-GB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00" y="4229443"/>
                <a:ext cx="6597960" cy="1475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/>
              <p:nvPr/>
            </p:nvSpPr>
            <p:spPr>
              <a:xfrm>
                <a:off x="1051917" y="5851430"/>
                <a:ext cx="4752975" cy="559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s-E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17" y="5851430"/>
                <a:ext cx="4752975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8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88146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D0169AE3-E15E-02BB-851F-F2FD4F9B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6" y="3232792"/>
            <a:ext cx="3722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Límites eléctricos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8830513" y="1539018"/>
            <a:ext cx="302603" cy="3836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7E0A6B-DAFB-3C01-B57B-EB7F7D90D978}"/>
              </a:ext>
            </a:extLst>
          </p:cNvPr>
          <p:cNvSpPr/>
          <p:nvPr/>
        </p:nvSpPr>
        <p:spPr>
          <a:xfrm flipV="1">
            <a:off x="6830699" y="2178423"/>
            <a:ext cx="2607215" cy="2522843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46D392-00F6-5359-FBDF-E1B67C01CDE7}"/>
              </a:ext>
            </a:extLst>
          </p:cNvPr>
          <p:cNvSpPr/>
          <p:nvPr/>
        </p:nvSpPr>
        <p:spPr>
          <a:xfrm flipV="1">
            <a:off x="5690058" y="3045668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7201CC-6BAF-EDBB-93A3-A116DFE4AC8C}"/>
              </a:ext>
            </a:extLst>
          </p:cNvPr>
          <p:cNvSpPr/>
          <p:nvPr/>
        </p:nvSpPr>
        <p:spPr>
          <a:xfrm rot="16200000">
            <a:off x="5767681" y="2780147"/>
            <a:ext cx="910499" cy="130194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/>
              <p:nvPr/>
            </p:nvSpPr>
            <p:spPr>
              <a:xfrm>
                <a:off x="6603676" y="3043477"/>
                <a:ext cx="1972041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76" y="3043477"/>
                <a:ext cx="1972041" cy="309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758177" y="4418234"/>
                <a:ext cx="7296172" cy="1594924"/>
              </a:xfrm>
              <a:prstGeom prst="rect">
                <a:avLst/>
              </a:prstGeom>
              <a:noFill/>
            </p:spPr>
            <p:txBody>
              <a:bodyPr wrap="square" lIns="0" tIns="0" rIns="0" bIns="0" numCol="2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1400">
                                  <a:latin typeface="Cambria Math" panose="02040503050406030204" pitchFamily="18" charset="0"/>
                                </a:rPr>
                                <m:t>VLE</m:t>
                              </m:r>
                            </m:sub>
                          </m:s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ES" sz="1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)±</m:t>
                              </m:r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GB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GB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1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1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1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sSup>
                                    <m:sSup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rad>
                            </m:num>
                            <m:den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1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1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en-GB" sz="14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77" y="4418234"/>
                <a:ext cx="7296172" cy="1594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9B8C72E2-8275-4021-1BAE-DAEEC19C5A43}"/>
              </a:ext>
            </a:extLst>
          </p:cNvPr>
          <p:cNvSpPr/>
          <p:nvPr/>
        </p:nvSpPr>
        <p:spPr>
          <a:xfrm rot="16200000">
            <a:off x="5912469" y="2788437"/>
            <a:ext cx="665319" cy="130194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F97EC29-AF89-01C8-EB69-D8B99DBE825E}"/>
              </a:ext>
            </a:extLst>
          </p:cNvPr>
          <p:cNvSpPr/>
          <p:nvPr/>
        </p:nvSpPr>
        <p:spPr>
          <a:xfrm flipV="1">
            <a:off x="5680116" y="3045668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12700" cap="flat">
            <a:solidFill>
              <a:srgbClr val="FF0000"/>
            </a:solidFill>
            <a:prstDash val="dash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F6E1549-AB7F-2C5C-7281-F1B7A4236627}"/>
              </a:ext>
            </a:extLst>
          </p:cNvPr>
          <p:cNvGrpSpPr/>
          <p:nvPr/>
        </p:nvGrpSpPr>
        <p:grpSpPr>
          <a:xfrm>
            <a:off x="6725978" y="2282761"/>
            <a:ext cx="504012" cy="196257"/>
            <a:chOff x="7583169" y="2133944"/>
            <a:chExt cx="672016" cy="26167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3FA120-1E9B-9939-DDB5-9CB772BAE4CE}"/>
                </a:ext>
              </a:extLst>
            </p:cNvPr>
            <p:cNvSpPr/>
            <p:nvPr/>
          </p:nvSpPr>
          <p:spPr>
            <a:xfrm>
              <a:off x="7583169" y="2133944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EA7EBE0-BD0C-935E-9500-AB3A38A6561D}"/>
                </a:ext>
              </a:extLst>
            </p:cNvPr>
            <p:cNvSpPr/>
            <p:nvPr/>
          </p:nvSpPr>
          <p:spPr>
            <a:xfrm>
              <a:off x="7706687" y="2275294"/>
              <a:ext cx="75860" cy="85460"/>
            </a:xfrm>
            <a:custGeom>
              <a:avLst/>
              <a:gdLst>
                <a:gd name="connsiteX0" fmla="*/ 31987 w 35339"/>
                <a:gd name="connsiteY0" fmla="*/ 5848 h 39811"/>
                <a:gd name="connsiteX1" fmla="*/ 28215 w 35339"/>
                <a:gd name="connsiteY1" fmla="*/ 10008 h 39811"/>
                <a:gd name="connsiteX2" fmla="*/ 31193 w 35339"/>
                <a:gd name="connsiteY2" fmla="*/ 12979 h 39811"/>
                <a:gd name="connsiteX3" fmla="*/ 35561 w 35339"/>
                <a:gd name="connsiteY3" fmla="*/ 7829 h 39811"/>
                <a:gd name="connsiteX4" fmla="*/ 23648 w 35339"/>
                <a:gd name="connsiteY4" fmla="*/ 104 h 39811"/>
                <a:gd name="connsiteX5" fmla="*/ 7368 w 35339"/>
                <a:gd name="connsiteY5" fmla="*/ 12979 h 39811"/>
                <a:gd name="connsiteX6" fmla="*/ 10545 w 35339"/>
                <a:gd name="connsiteY6" fmla="*/ 19515 h 39811"/>
                <a:gd name="connsiteX7" fmla="*/ 20472 w 35339"/>
                <a:gd name="connsiteY7" fmla="*/ 22684 h 39811"/>
                <a:gd name="connsiteX8" fmla="*/ 28016 w 35339"/>
                <a:gd name="connsiteY8" fmla="*/ 28428 h 39811"/>
                <a:gd name="connsiteX9" fmla="*/ 23450 w 35339"/>
                <a:gd name="connsiteY9" fmla="*/ 35559 h 39811"/>
                <a:gd name="connsiteX10" fmla="*/ 14516 w 35339"/>
                <a:gd name="connsiteY10" fmla="*/ 37539 h 39811"/>
                <a:gd name="connsiteX11" fmla="*/ 3794 w 35339"/>
                <a:gd name="connsiteY11" fmla="*/ 33776 h 39811"/>
                <a:gd name="connsiteX12" fmla="*/ 8758 w 35339"/>
                <a:gd name="connsiteY12" fmla="*/ 28824 h 39811"/>
                <a:gd name="connsiteX13" fmla="*/ 5383 w 35339"/>
                <a:gd name="connsiteY13" fmla="*/ 25457 h 39811"/>
                <a:gd name="connsiteX14" fmla="*/ 221 w 35339"/>
                <a:gd name="connsiteY14" fmla="*/ 31399 h 39811"/>
                <a:gd name="connsiteX15" fmla="*/ 14317 w 35339"/>
                <a:gd name="connsiteY15" fmla="*/ 39916 h 39811"/>
                <a:gd name="connsiteX16" fmla="*/ 33774 w 35339"/>
                <a:gd name="connsiteY16" fmla="*/ 25457 h 39811"/>
                <a:gd name="connsiteX17" fmla="*/ 21464 w 35339"/>
                <a:gd name="connsiteY17" fmla="*/ 15158 h 39811"/>
                <a:gd name="connsiteX18" fmla="*/ 17891 w 35339"/>
                <a:gd name="connsiteY18" fmla="*/ 14365 h 39811"/>
                <a:gd name="connsiteX19" fmla="*/ 13126 w 35339"/>
                <a:gd name="connsiteY19" fmla="*/ 10008 h 39811"/>
                <a:gd name="connsiteX20" fmla="*/ 16699 w 35339"/>
                <a:gd name="connsiteY20" fmla="*/ 4264 h 39811"/>
                <a:gd name="connsiteX21" fmla="*/ 23648 w 35339"/>
                <a:gd name="connsiteY21" fmla="*/ 2679 h 39811"/>
                <a:gd name="connsiteX22" fmla="*/ 31987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87" y="5848"/>
                  </a:moveTo>
                  <a:cubicBezTo>
                    <a:pt x="29803" y="6443"/>
                    <a:pt x="28215" y="8225"/>
                    <a:pt x="28215" y="10008"/>
                  </a:cubicBezTo>
                  <a:cubicBezTo>
                    <a:pt x="28215" y="12187"/>
                    <a:pt x="30002" y="12979"/>
                    <a:pt x="31193" y="12979"/>
                  </a:cubicBezTo>
                  <a:cubicBezTo>
                    <a:pt x="32186" y="12979"/>
                    <a:pt x="35561" y="12385"/>
                    <a:pt x="35561" y="7829"/>
                  </a:cubicBezTo>
                  <a:cubicBezTo>
                    <a:pt x="35561" y="2085"/>
                    <a:pt x="29207" y="104"/>
                    <a:pt x="23648" y="104"/>
                  </a:cubicBezTo>
                  <a:cubicBezTo>
                    <a:pt x="9949" y="104"/>
                    <a:pt x="7368" y="10404"/>
                    <a:pt x="7368" y="12979"/>
                  </a:cubicBezTo>
                  <a:cubicBezTo>
                    <a:pt x="7368" y="16346"/>
                    <a:pt x="9354" y="18525"/>
                    <a:pt x="10545" y="19515"/>
                  </a:cubicBezTo>
                  <a:cubicBezTo>
                    <a:pt x="12729" y="21298"/>
                    <a:pt x="14317" y="21694"/>
                    <a:pt x="20472" y="22684"/>
                  </a:cubicBezTo>
                  <a:cubicBezTo>
                    <a:pt x="22457" y="23080"/>
                    <a:pt x="28016" y="24071"/>
                    <a:pt x="28016" y="28428"/>
                  </a:cubicBezTo>
                  <a:cubicBezTo>
                    <a:pt x="28016" y="30013"/>
                    <a:pt x="27023" y="33380"/>
                    <a:pt x="23450" y="35559"/>
                  </a:cubicBezTo>
                  <a:cubicBezTo>
                    <a:pt x="19876" y="37539"/>
                    <a:pt x="15508" y="37539"/>
                    <a:pt x="14516" y="37539"/>
                  </a:cubicBezTo>
                  <a:cubicBezTo>
                    <a:pt x="10942" y="37539"/>
                    <a:pt x="5978" y="36747"/>
                    <a:pt x="3794" y="33776"/>
                  </a:cubicBezTo>
                  <a:cubicBezTo>
                    <a:pt x="6773" y="33380"/>
                    <a:pt x="8758" y="31201"/>
                    <a:pt x="8758" y="28824"/>
                  </a:cubicBezTo>
                  <a:cubicBezTo>
                    <a:pt x="8758" y="26646"/>
                    <a:pt x="7170" y="25457"/>
                    <a:pt x="5383" y="25457"/>
                  </a:cubicBezTo>
                  <a:cubicBezTo>
                    <a:pt x="2802" y="25457"/>
                    <a:pt x="221" y="27636"/>
                    <a:pt x="221" y="31399"/>
                  </a:cubicBezTo>
                  <a:cubicBezTo>
                    <a:pt x="221" y="36747"/>
                    <a:pt x="5780" y="39916"/>
                    <a:pt x="14317" y="39916"/>
                  </a:cubicBezTo>
                  <a:cubicBezTo>
                    <a:pt x="30796" y="39916"/>
                    <a:pt x="33774" y="28824"/>
                    <a:pt x="33774" y="25457"/>
                  </a:cubicBezTo>
                  <a:cubicBezTo>
                    <a:pt x="33774" y="17336"/>
                    <a:pt x="24840" y="15752"/>
                    <a:pt x="21464" y="15158"/>
                  </a:cubicBezTo>
                  <a:cubicBezTo>
                    <a:pt x="20670" y="14960"/>
                    <a:pt x="18486" y="14564"/>
                    <a:pt x="17891" y="14365"/>
                  </a:cubicBezTo>
                  <a:cubicBezTo>
                    <a:pt x="14714" y="13771"/>
                    <a:pt x="13126" y="11989"/>
                    <a:pt x="13126" y="10008"/>
                  </a:cubicBezTo>
                  <a:cubicBezTo>
                    <a:pt x="13126" y="8027"/>
                    <a:pt x="14714" y="5650"/>
                    <a:pt x="16699" y="4264"/>
                  </a:cubicBezTo>
                  <a:cubicBezTo>
                    <a:pt x="19082" y="2877"/>
                    <a:pt x="22060" y="2679"/>
                    <a:pt x="23648" y="2679"/>
                  </a:cubicBezTo>
                  <a:cubicBezTo>
                    <a:pt x="25435" y="2679"/>
                    <a:pt x="30002" y="2877"/>
                    <a:pt x="31987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2B31A14-438B-0C35-DB9C-58663CDD701F}"/>
                </a:ext>
              </a:extLst>
            </p:cNvPr>
            <p:cNvSpPr/>
            <p:nvPr/>
          </p:nvSpPr>
          <p:spPr>
            <a:xfrm>
              <a:off x="7816739" y="2337371"/>
              <a:ext cx="24292" cy="58249"/>
            </a:xfrm>
            <a:custGeom>
              <a:avLst/>
              <a:gdLst>
                <a:gd name="connsiteX0" fmla="*/ 8960 w 11316"/>
                <a:gd name="connsiteY0" fmla="*/ 8820 h 27135"/>
                <a:gd name="connsiteX1" fmla="*/ 2011 w 11316"/>
                <a:gd name="connsiteY1" fmla="*/ 24863 h 27135"/>
                <a:gd name="connsiteX2" fmla="*/ 1416 w 11316"/>
                <a:gd name="connsiteY2" fmla="*/ 26051 h 27135"/>
                <a:gd name="connsiteX3" fmla="*/ 2607 w 11316"/>
                <a:gd name="connsiteY3" fmla="*/ 27240 h 27135"/>
                <a:gd name="connsiteX4" fmla="*/ 11541 w 11316"/>
                <a:gd name="connsiteY4" fmla="*/ 9612 h 27135"/>
                <a:gd name="connsiteX5" fmla="*/ 5188 w 11316"/>
                <a:gd name="connsiteY5" fmla="*/ 104 h 27135"/>
                <a:gd name="connsiteX6" fmla="*/ 224 w 11316"/>
                <a:gd name="connsiteY6" fmla="*/ 5056 h 27135"/>
                <a:gd name="connsiteX7" fmla="*/ 5386 w 11316"/>
                <a:gd name="connsiteY7" fmla="*/ 10206 h 27135"/>
                <a:gd name="connsiteX8" fmla="*/ 8960 w 11316"/>
                <a:gd name="connsiteY8" fmla="*/ 8820 h 2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6" h="27135">
                  <a:moveTo>
                    <a:pt x="8960" y="8820"/>
                  </a:moveTo>
                  <a:cubicBezTo>
                    <a:pt x="8960" y="13573"/>
                    <a:pt x="8166" y="19317"/>
                    <a:pt x="2011" y="24863"/>
                  </a:cubicBezTo>
                  <a:cubicBezTo>
                    <a:pt x="1813" y="25259"/>
                    <a:pt x="1416" y="25655"/>
                    <a:pt x="1416" y="26051"/>
                  </a:cubicBezTo>
                  <a:cubicBezTo>
                    <a:pt x="1416" y="26646"/>
                    <a:pt x="2210" y="27240"/>
                    <a:pt x="2607" y="27240"/>
                  </a:cubicBezTo>
                  <a:cubicBezTo>
                    <a:pt x="3997" y="27240"/>
                    <a:pt x="11541" y="20109"/>
                    <a:pt x="11541" y="9612"/>
                  </a:cubicBezTo>
                  <a:cubicBezTo>
                    <a:pt x="11541" y="4264"/>
                    <a:pt x="9357" y="104"/>
                    <a:pt x="5188" y="104"/>
                  </a:cubicBezTo>
                  <a:cubicBezTo>
                    <a:pt x="2408" y="104"/>
                    <a:pt x="224" y="2283"/>
                    <a:pt x="224" y="5056"/>
                  </a:cubicBezTo>
                  <a:cubicBezTo>
                    <a:pt x="224" y="7829"/>
                    <a:pt x="2210" y="10206"/>
                    <a:pt x="5386" y="10206"/>
                  </a:cubicBezTo>
                  <a:cubicBezTo>
                    <a:pt x="7570" y="10206"/>
                    <a:pt x="8960" y="8820"/>
                    <a:pt x="8960" y="882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7BBB7B-F4CD-EF0A-B0C4-313E4542077D}"/>
                </a:ext>
              </a:extLst>
            </p:cNvPr>
            <p:cNvSpPr/>
            <p:nvPr/>
          </p:nvSpPr>
          <p:spPr>
            <a:xfrm>
              <a:off x="7870070" y="2275294"/>
              <a:ext cx="160247" cy="83760"/>
            </a:xfrm>
            <a:custGeom>
              <a:avLst/>
              <a:gdLst>
                <a:gd name="connsiteX0" fmla="*/ 68326 w 74650"/>
                <a:gd name="connsiteY0" fmla="*/ 12385 h 39019"/>
                <a:gd name="connsiteX1" fmla="*/ 55024 w 74650"/>
                <a:gd name="connsiteY1" fmla="*/ 104 h 39019"/>
                <a:gd name="connsiteX2" fmla="*/ 40729 w 74650"/>
                <a:gd name="connsiteY2" fmla="*/ 8423 h 39019"/>
                <a:gd name="connsiteX3" fmla="*/ 27824 w 74650"/>
                <a:gd name="connsiteY3" fmla="*/ 104 h 39019"/>
                <a:gd name="connsiteX4" fmla="*/ 13330 w 74650"/>
                <a:gd name="connsiteY4" fmla="*/ 8820 h 39019"/>
                <a:gd name="connsiteX5" fmla="*/ 13330 w 74650"/>
                <a:gd name="connsiteY5" fmla="*/ 104 h 39019"/>
                <a:gd name="connsiteX6" fmla="*/ 227 w 74650"/>
                <a:gd name="connsiteY6" fmla="*/ 1095 h 39019"/>
                <a:gd name="connsiteX7" fmla="*/ 227 w 74650"/>
                <a:gd name="connsiteY7" fmla="*/ 4264 h 39019"/>
                <a:gd name="connsiteX8" fmla="*/ 6977 w 74650"/>
                <a:gd name="connsiteY8" fmla="*/ 9216 h 39019"/>
                <a:gd name="connsiteX9" fmla="*/ 6977 w 74650"/>
                <a:gd name="connsiteY9" fmla="*/ 32192 h 39019"/>
                <a:gd name="connsiteX10" fmla="*/ 227 w 74650"/>
                <a:gd name="connsiteY10" fmla="*/ 35955 h 39019"/>
                <a:gd name="connsiteX11" fmla="*/ 227 w 74650"/>
                <a:gd name="connsiteY11" fmla="*/ 39124 h 39019"/>
                <a:gd name="connsiteX12" fmla="*/ 10352 w 74650"/>
                <a:gd name="connsiteY12" fmla="*/ 38728 h 39019"/>
                <a:gd name="connsiteX13" fmla="*/ 20478 w 74650"/>
                <a:gd name="connsiteY13" fmla="*/ 39124 h 39019"/>
                <a:gd name="connsiteX14" fmla="*/ 20478 w 74650"/>
                <a:gd name="connsiteY14" fmla="*/ 35955 h 39019"/>
                <a:gd name="connsiteX15" fmla="*/ 13926 w 74650"/>
                <a:gd name="connsiteY15" fmla="*/ 32192 h 39019"/>
                <a:gd name="connsiteX16" fmla="*/ 13926 w 74650"/>
                <a:gd name="connsiteY16" fmla="*/ 16148 h 39019"/>
                <a:gd name="connsiteX17" fmla="*/ 27030 w 74650"/>
                <a:gd name="connsiteY17" fmla="*/ 2679 h 39019"/>
                <a:gd name="connsiteX18" fmla="*/ 33978 w 74650"/>
                <a:gd name="connsiteY18" fmla="*/ 11989 h 39019"/>
                <a:gd name="connsiteX19" fmla="*/ 33978 w 74650"/>
                <a:gd name="connsiteY19" fmla="*/ 32192 h 39019"/>
                <a:gd name="connsiteX20" fmla="*/ 27427 w 74650"/>
                <a:gd name="connsiteY20" fmla="*/ 35955 h 39019"/>
                <a:gd name="connsiteX21" fmla="*/ 27427 w 74650"/>
                <a:gd name="connsiteY21" fmla="*/ 39124 h 39019"/>
                <a:gd name="connsiteX22" fmla="*/ 37552 w 74650"/>
                <a:gd name="connsiteY22" fmla="*/ 38728 h 39019"/>
                <a:gd name="connsiteX23" fmla="*/ 47678 w 74650"/>
                <a:gd name="connsiteY23" fmla="*/ 39124 h 39019"/>
                <a:gd name="connsiteX24" fmla="*/ 47678 w 74650"/>
                <a:gd name="connsiteY24" fmla="*/ 35955 h 39019"/>
                <a:gd name="connsiteX25" fmla="*/ 41126 w 74650"/>
                <a:gd name="connsiteY25" fmla="*/ 32192 h 39019"/>
                <a:gd name="connsiteX26" fmla="*/ 41126 w 74650"/>
                <a:gd name="connsiteY26" fmla="*/ 16148 h 39019"/>
                <a:gd name="connsiteX27" fmla="*/ 54229 w 74650"/>
                <a:gd name="connsiteY27" fmla="*/ 2679 h 39019"/>
                <a:gd name="connsiteX28" fmla="*/ 61178 w 74650"/>
                <a:gd name="connsiteY28" fmla="*/ 11989 h 39019"/>
                <a:gd name="connsiteX29" fmla="*/ 61178 w 74650"/>
                <a:gd name="connsiteY29" fmla="*/ 32192 h 39019"/>
                <a:gd name="connsiteX30" fmla="*/ 54627 w 74650"/>
                <a:gd name="connsiteY30" fmla="*/ 35955 h 39019"/>
                <a:gd name="connsiteX31" fmla="*/ 54627 w 74650"/>
                <a:gd name="connsiteY31" fmla="*/ 39124 h 39019"/>
                <a:gd name="connsiteX32" fmla="*/ 64752 w 74650"/>
                <a:gd name="connsiteY32" fmla="*/ 38728 h 39019"/>
                <a:gd name="connsiteX33" fmla="*/ 74878 w 74650"/>
                <a:gd name="connsiteY33" fmla="*/ 39124 h 39019"/>
                <a:gd name="connsiteX34" fmla="*/ 74878 w 74650"/>
                <a:gd name="connsiteY34" fmla="*/ 35955 h 39019"/>
                <a:gd name="connsiteX35" fmla="*/ 68326 w 74650"/>
                <a:gd name="connsiteY35" fmla="*/ 32192 h 3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650" h="39019">
                  <a:moveTo>
                    <a:pt x="68326" y="12385"/>
                  </a:moveTo>
                  <a:cubicBezTo>
                    <a:pt x="68326" y="4660"/>
                    <a:pt x="64355" y="104"/>
                    <a:pt x="55024" y="104"/>
                  </a:cubicBezTo>
                  <a:cubicBezTo>
                    <a:pt x="47876" y="104"/>
                    <a:pt x="43111" y="3868"/>
                    <a:pt x="40729" y="8423"/>
                  </a:cubicBezTo>
                  <a:cubicBezTo>
                    <a:pt x="38942" y="2085"/>
                    <a:pt x="34177" y="104"/>
                    <a:pt x="27824" y="104"/>
                  </a:cubicBezTo>
                  <a:cubicBezTo>
                    <a:pt x="20478" y="104"/>
                    <a:pt x="15911" y="4066"/>
                    <a:pt x="13330" y="8820"/>
                  </a:cubicBezTo>
                  <a:lnTo>
                    <a:pt x="13330" y="104"/>
                  </a:lnTo>
                  <a:lnTo>
                    <a:pt x="227" y="1095"/>
                  </a:lnTo>
                  <a:lnTo>
                    <a:pt x="227" y="4264"/>
                  </a:lnTo>
                  <a:cubicBezTo>
                    <a:pt x="6183" y="4264"/>
                    <a:pt x="6977" y="4858"/>
                    <a:pt x="6977" y="9216"/>
                  </a:cubicBezTo>
                  <a:lnTo>
                    <a:pt x="6977" y="32192"/>
                  </a:lnTo>
                  <a:cubicBezTo>
                    <a:pt x="6977" y="35955"/>
                    <a:pt x="5984" y="35955"/>
                    <a:pt x="227" y="35955"/>
                  </a:cubicBezTo>
                  <a:lnTo>
                    <a:pt x="227" y="39124"/>
                  </a:lnTo>
                  <a:cubicBezTo>
                    <a:pt x="425" y="39124"/>
                    <a:pt x="6580" y="38728"/>
                    <a:pt x="10352" y="38728"/>
                  </a:cubicBezTo>
                  <a:cubicBezTo>
                    <a:pt x="13529" y="38728"/>
                    <a:pt x="19684" y="39124"/>
                    <a:pt x="20478" y="39124"/>
                  </a:cubicBezTo>
                  <a:lnTo>
                    <a:pt x="20478" y="35955"/>
                  </a:lnTo>
                  <a:cubicBezTo>
                    <a:pt x="14720" y="35955"/>
                    <a:pt x="13926" y="35955"/>
                    <a:pt x="13926" y="32192"/>
                  </a:cubicBezTo>
                  <a:lnTo>
                    <a:pt x="13926" y="16148"/>
                  </a:lnTo>
                  <a:cubicBezTo>
                    <a:pt x="13926" y="7037"/>
                    <a:pt x="21272" y="2679"/>
                    <a:pt x="27030" y="2679"/>
                  </a:cubicBezTo>
                  <a:cubicBezTo>
                    <a:pt x="33184" y="2679"/>
                    <a:pt x="33978" y="7433"/>
                    <a:pt x="33978" y="11989"/>
                  </a:cubicBezTo>
                  <a:lnTo>
                    <a:pt x="33978" y="32192"/>
                  </a:lnTo>
                  <a:cubicBezTo>
                    <a:pt x="33978" y="35955"/>
                    <a:pt x="33184" y="35955"/>
                    <a:pt x="27427" y="35955"/>
                  </a:cubicBezTo>
                  <a:lnTo>
                    <a:pt x="27427" y="39124"/>
                  </a:lnTo>
                  <a:cubicBezTo>
                    <a:pt x="27625" y="39124"/>
                    <a:pt x="33780" y="38728"/>
                    <a:pt x="37552" y="38728"/>
                  </a:cubicBezTo>
                  <a:cubicBezTo>
                    <a:pt x="40729" y="38728"/>
                    <a:pt x="46884" y="39124"/>
                    <a:pt x="47678" y="39124"/>
                  </a:cubicBezTo>
                  <a:lnTo>
                    <a:pt x="47678" y="35955"/>
                  </a:lnTo>
                  <a:cubicBezTo>
                    <a:pt x="41920" y="35955"/>
                    <a:pt x="41126" y="35955"/>
                    <a:pt x="41126" y="32192"/>
                  </a:cubicBezTo>
                  <a:lnTo>
                    <a:pt x="41126" y="16148"/>
                  </a:lnTo>
                  <a:cubicBezTo>
                    <a:pt x="41126" y="7037"/>
                    <a:pt x="48472" y="2679"/>
                    <a:pt x="54229" y="2679"/>
                  </a:cubicBezTo>
                  <a:cubicBezTo>
                    <a:pt x="60384" y="2679"/>
                    <a:pt x="61178" y="7433"/>
                    <a:pt x="61178" y="11989"/>
                  </a:cubicBezTo>
                  <a:lnTo>
                    <a:pt x="61178" y="32192"/>
                  </a:lnTo>
                  <a:cubicBezTo>
                    <a:pt x="61178" y="35955"/>
                    <a:pt x="60384" y="35955"/>
                    <a:pt x="54627" y="35955"/>
                  </a:cubicBezTo>
                  <a:lnTo>
                    <a:pt x="54627" y="39124"/>
                  </a:lnTo>
                  <a:cubicBezTo>
                    <a:pt x="54825" y="39124"/>
                    <a:pt x="60980" y="38728"/>
                    <a:pt x="64752" y="38728"/>
                  </a:cubicBezTo>
                  <a:cubicBezTo>
                    <a:pt x="67929" y="38728"/>
                    <a:pt x="74083" y="39124"/>
                    <a:pt x="74878" y="39124"/>
                  </a:cubicBezTo>
                  <a:lnTo>
                    <a:pt x="74878" y="35955"/>
                  </a:lnTo>
                  <a:cubicBezTo>
                    <a:pt x="69120" y="35955"/>
                    <a:pt x="68326" y="35955"/>
                    <a:pt x="68326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9D368F-8701-1558-6801-68250CEA4B09}"/>
                </a:ext>
              </a:extLst>
            </p:cNvPr>
            <p:cNvSpPr/>
            <p:nvPr/>
          </p:nvSpPr>
          <p:spPr>
            <a:xfrm>
              <a:off x="8082792" y="2226823"/>
              <a:ext cx="39208" cy="36139"/>
            </a:xfrm>
            <a:custGeom>
              <a:avLst/>
              <a:gdLst>
                <a:gd name="connsiteX0" fmla="*/ 2219 w 18265"/>
                <a:gd name="connsiteY0" fmla="*/ 16940 h 16835"/>
                <a:gd name="connsiteX1" fmla="*/ 16315 w 18265"/>
                <a:gd name="connsiteY1" fmla="*/ 6839 h 16835"/>
                <a:gd name="connsiteX2" fmla="*/ 18499 w 18265"/>
                <a:gd name="connsiteY2" fmla="*/ 3670 h 16835"/>
                <a:gd name="connsiteX3" fmla="*/ 14727 w 18265"/>
                <a:gd name="connsiteY3" fmla="*/ 104 h 16835"/>
                <a:gd name="connsiteX4" fmla="*/ 11749 w 18265"/>
                <a:gd name="connsiteY4" fmla="*/ 1887 h 16835"/>
                <a:gd name="connsiteX5" fmla="*/ 233 w 18265"/>
                <a:gd name="connsiteY5" fmla="*/ 14762 h 1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5" h="16835">
                  <a:moveTo>
                    <a:pt x="2219" y="16940"/>
                  </a:moveTo>
                  <a:cubicBezTo>
                    <a:pt x="9168" y="11989"/>
                    <a:pt x="14528" y="8225"/>
                    <a:pt x="16315" y="6839"/>
                  </a:cubicBezTo>
                  <a:cubicBezTo>
                    <a:pt x="17705" y="6047"/>
                    <a:pt x="18499" y="5254"/>
                    <a:pt x="18499" y="3670"/>
                  </a:cubicBezTo>
                  <a:cubicBezTo>
                    <a:pt x="18499" y="2085"/>
                    <a:pt x="16911" y="104"/>
                    <a:pt x="14727" y="104"/>
                  </a:cubicBezTo>
                  <a:cubicBezTo>
                    <a:pt x="13337" y="104"/>
                    <a:pt x="12741" y="897"/>
                    <a:pt x="11749" y="1887"/>
                  </a:cubicBezTo>
                  <a:lnTo>
                    <a:pt x="233" y="14762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8E6460-3D9B-1CCC-DDE7-2607EFED4E5C}"/>
                </a:ext>
              </a:extLst>
            </p:cNvPr>
            <p:cNvSpPr/>
            <p:nvPr/>
          </p:nvSpPr>
          <p:spPr>
            <a:xfrm>
              <a:off x="8048791" y="2274444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A934FF-8CE5-668B-28D1-90690FF98E82}"/>
                </a:ext>
              </a:extLst>
            </p:cNvPr>
            <p:cNvSpPr/>
            <p:nvPr/>
          </p:nvSpPr>
          <p:spPr>
            <a:xfrm>
              <a:off x="8151195" y="2277420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CE800EE-60C1-5FB9-D1A4-963C4D78E3F9}"/>
              </a:ext>
            </a:extLst>
          </p:cNvPr>
          <p:cNvSpPr/>
          <p:nvPr/>
        </p:nvSpPr>
        <p:spPr>
          <a:xfrm rot="16200000">
            <a:off x="7174932" y="2683974"/>
            <a:ext cx="3292007" cy="13732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FBAB06-0D10-55D8-82C6-42540816187D}"/>
              </a:ext>
            </a:extLst>
          </p:cNvPr>
          <p:cNvSpPr/>
          <p:nvPr/>
        </p:nvSpPr>
        <p:spPr>
          <a:xfrm flipV="1">
            <a:off x="8134312" y="1589181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FA52DF8-18DB-9D64-B798-7AD2D9D31BBE}"/>
              </a:ext>
            </a:extLst>
          </p:cNvPr>
          <p:cNvSpPr/>
          <p:nvPr/>
        </p:nvSpPr>
        <p:spPr>
          <a:xfrm flipV="1">
            <a:off x="8090088" y="1863086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9E8E2D-6D2B-3C6D-6929-4B6B2939407F}"/>
              </a:ext>
            </a:extLst>
          </p:cNvPr>
          <p:cNvSpPr/>
          <p:nvPr/>
        </p:nvSpPr>
        <p:spPr>
          <a:xfrm>
            <a:off x="8101167" y="1547752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9BCAF90-B351-264E-A59B-A7D66195F387}"/>
              </a:ext>
            </a:extLst>
          </p:cNvPr>
          <p:cNvSpPr/>
          <p:nvPr/>
        </p:nvSpPr>
        <p:spPr>
          <a:xfrm>
            <a:off x="8213448" y="1620587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6D26D5F-D97E-9EA9-1CFD-2507DD64858B}"/>
              </a:ext>
            </a:extLst>
          </p:cNvPr>
          <p:cNvSpPr/>
          <p:nvPr/>
        </p:nvSpPr>
        <p:spPr>
          <a:xfrm>
            <a:off x="8287813" y="1724593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73DF44-C87F-79F9-2D13-13551A23964B}"/>
              </a:ext>
            </a:extLst>
          </p:cNvPr>
          <p:cNvSpPr/>
          <p:nvPr/>
        </p:nvSpPr>
        <p:spPr>
          <a:xfrm flipV="1">
            <a:off x="6828142" y="2178423"/>
            <a:ext cx="2607215" cy="2522843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lgDashDot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69CFAF9-9736-1B29-3A5A-E1536F3D3CD9}"/>
              </a:ext>
            </a:extLst>
          </p:cNvPr>
          <p:cNvSpPr/>
          <p:nvPr/>
        </p:nvSpPr>
        <p:spPr>
          <a:xfrm flipV="1">
            <a:off x="6504835" y="3395663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4836B80-4EEE-51D0-5221-D652B9211F23}"/>
              </a:ext>
            </a:extLst>
          </p:cNvPr>
          <p:cNvSpPr/>
          <p:nvPr/>
        </p:nvSpPr>
        <p:spPr>
          <a:xfrm>
            <a:off x="6231065" y="3134244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FC8285-F015-79BE-9FAF-29045DF063E4}"/>
              </a:ext>
            </a:extLst>
          </p:cNvPr>
          <p:cNvSpPr/>
          <p:nvPr/>
        </p:nvSpPr>
        <p:spPr>
          <a:xfrm>
            <a:off x="6305440" y="3201457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64F74B-C58B-79EE-E388-BCF27B73D845}"/>
              </a:ext>
            </a:extLst>
          </p:cNvPr>
          <p:cNvSpPr/>
          <p:nvPr/>
        </p:nvSpPr>
        <p:spPr>
          <a:xfrm flipV="1">
            <a:off x="6220348" y="3420264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AFAFF4-401F-40CC-6E9E-B6528C596545}"/>
              </a:ext>
            </a:extLst>
          </p:cNvPr>
          <p:cNvSpPr/>
          <p:nvPr/>
        </p:nvSpPr>
        <p:spPr>
          <a:xfrm>
            <a:off x="6178892" y="3406713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BF1B4D5-2BF6-B191-BAE6-FA8F86EC6F35}"/>
                  </a:ext>
                </a:extLst>
              </p:cNvPr>
              <p:cNvSpPr txBox="1"/>
              <p:nvPr/>
            </p:nvSpPr>
            <p:spPr>
              <a:xfrm>
                <a:off x="622966" y="4319751"/>
                <a:ext cx="3181145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1800">
                              <a:latin typeface="Cambria Math" panose="02040503050406030204" pitchFamily="18" charset="0"/>
                            </a:rPr>
                            <m:t>CLC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8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BF1B4D5-2BF6-B191-BAE6-FA8F86EC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66" y="4319751"/>
                <a:ext cx="3181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4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841299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673"/>
            <a:ext cx="9144000" cy="2469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58216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38271DED-4B2E-FDC4-6BFD-C9F72D4434A6}"/>
              </a:ext>
            </a:extLst>
          </p:cNvPr>
          <p:cNvSpPr txBox="1">
            <a:spLocks/>
          </p:cNvSpPr>
          <p:nvPr/>
        </p:nvSpPr>
        <p:spPr>
          <a:xfrm>
            <a:off x="494705" y="1044821"/>
            <a:ext cx="58674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dirty="0">
                <a:latin typeface="CMU Serif" panose="02000603000000000000" pitchFamily="2" charset="0"/>
              </a:rPr>
              <a:t>EMR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74" y="1180812"/>
            <a:ext cx="1053021" cy="1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1591" y="2026281"/>
            <a:ext cx="27325488" cy="73783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58339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B38EB9D-010E-3570-7164-A6F8BFC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02D3491-F444-27F2-FB70-06FEBBAA16B4}"/>
              </a:ext>
            </a:extLst>
          </p:cNvPr>
          <p:cNvSpPr txBox="1">
            <a:spLocks/>
          </p:cNvSpPr>
          <p:nvPr/>
        </p:nvSpPr>
        <p:spPr>
          <a:xfrm>
            <a:off x="494705" y="1044821"/>
            <a:ext cx="58674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dirty="0">
                <a:latin typeface="CMU Serif" panose="02000603000000000000" pitchFamily="2" charset="0"/>
              </a:rPr>
              <a:t>Modelo del motor</a:t>
            </a:r>
          </a:p>
        </p:txBody>
      </p:sp>
    </p:spTree>
    <p:extLst>
      <p:ext uri="{BB962C8B-B14F-4D97-AF65-F5344CB8AC3E}">
        <p14:creationId xmlns:p14="http://schemas.microsoft.com/office/powerpoint/2010/main" val="342617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8004" y="2159632"/>
            <a:ext cx="22707398" cy="613142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C81633B-EC5F-DA16-14FD-9AC90E05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C44EA97-F60B-EE74-C320-D61147FE7FCB}"/>
              </a:ext>
            </a:extLst>
          </p:cNvPr>
          <p:cNvSpPr txBox="1">
            <a:spLocks/>
          </p:cNvSpPr>
          <p:nvPr/>
        </p:nvSpPr>
        <p:spPr>
          <a:xfrm>
            <a:off x="494705" y="1044821"/>
            <a:ext cx="58674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dirty="0">
                <a:latin typeface="CMU Serif" panose="02000603000000000000" pitchFamily="2" charset="0"/>
              </a:rPr>
              <a:t>Modelo del vehículo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44BFBF2-D897-9549-A34F-32DFC11F8FD5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D492C9A0-8448-9161-E902-BE8A0EE11B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38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8960" y="-3340076"/>
            <a:ext cx="34328599" cy="9269361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EC69061-94FE-5AFF-F8AE-316F288B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b="1" dirty="0"/>
              <a:t>Lazos de corriente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EB76EE9-0914-24A9-F346-0204BADC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AE931E00-676C-931D-89DF-EBB073CCBFC3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F8479D33-4F30-94EE-06D3-A953EF1F3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52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05826" y="-42969626"/>
            <a:ext cx="223548560" cy="6036227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D0DF2CA-2C8A-4935-810E-BFE8A67B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Lazos de corriente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F4895EB-DB30-7CDB-11D6-9F66D30C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E040857-5F35-93C5-30B6-C01079870C2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B9B57968-B1A1-D82C-1DB9-7943308BEE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24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5CE849-797C-DDB7-C018-0CA9B92599A7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Lazos de corriente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8521CF-30D1-833E-6269-DCFCF24A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D82AB-D997-0180-2F75-DB4AE000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338"/>
            <a:ext cx="9144000" cy="348389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D0CD60E2-06E2-BB54-F5EB-E173FF43B960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7F6F75F1-A72F-C73F-04E8-7CCFF5ED06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8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126E1-3E5A-AC9D-CC34-84AE1ECAD4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4" y="1051152"/>
            <a:ext cx="7363506" cy="287587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162D4D-47A9-4412-CD0C-6C0751317CB9}"/>
              </a:ext>
            </a:extLst>
          </p:cNvPr>
          <p:cNvSpPr/>
          <p:nvPr/>
        </p:nvSpPr>
        <p:spPr>
          <a:xfrm>
            <a:off x="514350" y="857250"/>
            <a:ext cx="8115300" cy="3657600"/>
          </a:xfrm>
          <a:custGeom>
            <a:avLst/>
            <a:gdLst/>
            <a:ahLst/>
            <a:cxnLst/>
            <a:rect l="l" t="t" r="r" b="b"/>
            <a:pathLst>
              <a:path w="10820400" h="4876800">
                <a:moveTo>
                  <a:pt x="9117571" y="3345633"/>
                </a:moveTo>
                <a:lnTo>
                  <a:pt x="9117571" y="3410439"/>
                </a:lnTo>
                <a:cubicBezTo>
                  <a:pt x="9117571" y="3425585"/>
                  <a:pt x="9114487" y="3438614"/>
                  <a:pt x="9108318" y="3449527"/>
                </a:cubicBezTo>
                <a:cubicBezTo>
                  <a:pt x="9102149" y="3460439"/>
                  <a:pt x="9094303" y="3468179"/>
                  <a:pt x="9084780" y="3472745"/>
                </a:cubicBezTo>
                <a:cubicBezTo>
                  <a:pt x="9075258" y="3477311"/>
                  <a:pt x="9066870" y="3480540"/>
                  <a:pt x="9059618" y="3482432"/>
                </a:cubicBezTo>
                <a:cubicBezTo>
                  <a:pt x="9052367" y="3484324"/>
                  <a:pt x="9045819" y="3485271"/>
                  <a:pt x="9039977" y="3485271"/>
                </a:cubicBezTo>
                <a:cubicBezTo>
                  <a:pt x="9021793" y="3485271"/>
                  <a:pt x="9006348" y="3480057"/>
                  <a:pt x="8993643" y="3469629"/>
                </a:cubicBezTo>
                <a:cubicBezTo>
                  <a:pt x="8980937" y="3459201"/>
                  <a:pt x="8974584" y="3446444"/>
                  <a:pt x="8974584" y="3431358"/>
                </a:cubicBezTo>
                <a:cubicBezTo>
                  <a:pt x="8974584" y="3417293"/>
                  <a:pt x="8978612" y="3404848"/>
                  <a:pt x="8986668" y="3394020"/>
                </a:cubicBezTo>
                <a:cubicBezTo>
                  <a:pt x="8994724" y="3383193"/>
                  <a:pt x="9004010" y="3375045"/>
                  <a:pt x="9014527" y="3369575"/>
                </a:cubicBezTo>
                <a:cubicBezTo>
                  <a:pt x="9025044" y="3364106"/>
                  <a:pt x="9037854" y="3359418"/>
                  <a:pt x="9052958" y="3355511"/>
                </a:cubicBezTo>
                <a:cubicBezTo>
                  <a:pt x="9068061" y="3351604"/>
                  <a:pt x="9080089" y="3349093"/>
                  <a:pt x="9089039" y="3347977"/>
                </a:cubicBezTo>
                <a:cubicBezTo>
                  <a:pt x="9097990" y="3346860"/>
                  <a:pt x="9107500" y="3346079"/>
                  <a:pt x="9117571" y="3345633"/>
                </a:cubicBezTo>
                <a:close/>
                <a:moveTo>
                  <a:pt x="4221721" y="3345633"/>
                </a:moveTo>
                <a:lnTo>
                  <a:pt x="4221721" y="3410439"/>
                </a:lnTo>
                <a:cubicBezTo>
                  <a:pt x="4221721" y="3425585"/>
                  <a:pt x="4218636" y="3438614"/>
                  <a:pt x="4212468" y="3449527"/>
                </a:cubicBezTo>
                <a:cubicBezTo>
                  <a:pt x="4206299" y="3460439"/>
                  <a:pt x="4198453" y="3468179"/>
                  <a:pt x="4188930" y="3472745"/>
                </a:cubicBezTo>
                <a:cubicBezTo>
                  <a:pt x="4179408" y="3477311"/>
                  <a:pt x="4171020" y="3480540"/>
                  <a:pt x="4163769" y="3482432"/>
                </a:cubicBezTo>
                <a:cubicBezTo>
                  <a:pt x="4156517" y="3484324"/>
                  <a:pt x="4149969" y="3485271"/>
                  <a:pt x="4144127" y="3485271"/>
                </a:cubicBezTo>
                <a:cubicBezTo>
                  <a:pt x="4125943" y="3485271"/>
                  <a:pt x="4110499" y="3480057"/>
                  <a:pt x="4097793" y="3469629"/>
                </a:cubicBezTo>
                <a:cubicBezTo>
                  <a:pt x="4085087" y="3459201"/>
                  <a:pt x="4078734" y="3446444"/>
                  <a:pt x="4078734" y="3431358"/>
                </a:cubicBezTo>
                <a:cubicBezTo>
                  <a:pt x="4078734" y="3417293"/>
                  <a:pt x="4082762" y="3404848"/>
                  <a:pt x="4090818" y="3394020"/>
                </a:cubicBezTo>
                <a:cubicBezTo>
                  <a:pt x="4098874" y="3383193"/>
                  <a:pt x="4108160" y="3375045"/>
                  <a:pt x="4118677" y="3369575"/>
                </a:cubicBezTo>
                <a:cubicBezTo>
                  <a:pt x="4129194" y="3364106"/>
                  <a:pt x="4142004" y="3359418"/>
                  <a:pt x="4157108" y="3355511"/>
                </a:cubicBezTo>
                <a:cubicBezTo>
                  <a:pt x="4172212" y="3351604"/>
                  <a:pt x="4184239" y="3349093"/>
                  <a:pt x="4193190" y="3347977"/>
                </a:cubicBezTo>
                <a:cubicBezTo>
                  <a:pt x="4202140" y="3346860"/>
                  <a:pt x="4211650" y="3346079"/>
                  <a:pt x="4221721" y="3345633"/>
                </a:cubicBezTo>
                <a:close/>
                <a:moveTo>
                  <a:pt x="2945371" y="3345633"/>
                </a:moveTo>
                <a:lnTo>
                  <a:pt x="2945371" y="3410439"/>
                </a:lnTo>
                <a:cubicBezTo>
                  <a:pt x="2945371" y="3425585"/>
                  <a:pt x="2942287" y="3438614"/>
                  <a:pt x="2936118" y="3449527"/>
                </a:cubicBezTo>
                <a:cubicBezTo>
                  <a:pt x="2929949" y="3460439"/>
                  <a:pt x="2922104" y="3468179"/>
                  <a:pt x="2912581" y="3472745"/>
                </a:cubicBezTo>
                <a:cubicBezTo>
                  <a:pt x="2903058" y="3477311"/>
                  <a:pt x="2894671" y="3480540"/>
                  <a:pt x="2887419" y="3482432"/>
                </a:cubicBezTo>
                <a:cubicBezTo>
                  <a:pt x="2880167" y="3484324"/>
                  <a:pt x="2873620" y="3485271"/>
                  <a:pt x="2867777" y="3485271"/>
                </a:cubicBezTo>
                <a:cubicBezTo>
                  <a:pt x="2849593" y="3485271"/>
                  <a:pt x="2834149" y="3480057"/>
                  <a:pt x="2821443" y="3469629"/>
                </a:cubicBezTo>
                <a:cubicBezTo>
                  <a:pt x="2808737" y="3459201"/>
                  <a:pt x="2802384" y="3446444"/>
                  <a:pt x="2802384" y="3431358"/>
                </a:cubicBezTo>
                <a:cubicBezTo>
                  <a:pt x="2802384" y="3417293"/>
                  <a:pt x="2806412" y="3404848"/>
                  <a:pt x="2814468" y="3394020"/>
                </a:cubicBezTo>
                <a:cubicBezTo>
                  <a:pt x="2822524" y="3383193"/>
                  <a:pt x="2831811" y="3375045"/>
                  <a:pt x="2842327" y="3369575"/>
                </a:cubicBezTo>
                <a:cubicBezTo>
                  <a:pt x="2852844" y="3364106"/>
                  <a:pt x="2865655" y="3359418"/>
                  <a:pt x="2880758" y="3355511"/>
                </a:cubicBezTo>
                <a:cubicBezTo>
                  <a:pt x="2895862" y="3351604"/>
                  <a:pt x="2907889" y="3349093"/>
                  <a:pt x="2916840" y="3347977"/>
                </a:cubicBezTo>
                <a:cubicBezTo>
                  <a:pt x="2925791" y="3346860"/>
                  <a:pt x="2935300" y="3346079"/>
                  <a:pt x="2945371" y="3345633"/>
                </a:cubicBezTo>
                <a:close/>
                <a:moveTo>
                  <a:pt x="2240521" y="3345633"/>
                </a:moveTo>
                <a:lnTo>
                  <a:pt x="2240521" y="3410439"/>
                </a:lnTo>
                <a:cubicBezTo>
                  <a:pt x="2240521" y="3425585"/>
                  <a:pt x="2237437" y="3438614"/>
                  <a:pt x="2231268" y="3449527"/>
                </a:cubicBezTo>
                <a:cubicBezTo>
                  <a:pt x="2225099" y="3460439"/>
                  <a:pt x="2217254" y="3468179"/>
                  <a:pt x="2207731" y="3472745"/>
                </a:cubicBezTo>
                <a:cubicBezTo>
                  <a:pt x="2198208" y="3477311"/>
                  <a:pt x="2189820" y="3480540"/>
                  <a:pt x="2182569" y="3482432"/>
                </a:cubicBezTo>
                <a:cubicBezTo>
                  <a:pt x="2175317" y="3484324"/>
                  <a:pt x="2168770" y="3485271"/>
                  <a:pt x="2162927" y="3485271"/>
                </a:cubicBezTo>
                <a:cubicBezTo>
                  <a:pt x="2144743" y="3485271"/>
                  <a:pt x="2129299" y="3480057"/>
                  <a:pt x="2116593" y="3469629"/>
                </a:cubicBezTo>
                <a:cubicBezTo>
                  <a:pt x="2103887" y="3459201"/>
                  <a:pt x="2097535" y="3446444"/>
                  <a:pt x="2097535" y="3431358"/>
                </a:cubicBezTo>
                <a:cubicBezTo>
                  <a:pt x="2097535" y="3417293"/>
                  <a:pt x="2101563" y="3404848"/>
                  <a:pt x="2109618" y="3394020"/>
                </a:cubicBezTo>
                <a:cubicBezTo>
                  <a:pt x="2117674" y="3383193"/>
                  <a:pt x="2126960" y="3375045"/>
                  <a:pt x="2137477" y="3369575"/>
                </a:cubicBezTo>
                <a:cubicBezTo>
                  <a:pt x="2147994" y="3364106"/>
                  <a:pt x="2160805" y="3359418"/>
                  <a:pt x="2175908" y="3355511"/>
                </a:cubicBezTo>
                <a:cubicBezTo>
                  <a:pt x="2191012" y="3351604"/>
                  <a:pt x="2203039" y="3349093"/>
                  <a:pt x="2211990" y="3347977"/>
                </a:cubicBezTo>
                <a:cubicBezTo>
                  <a:pt x="2220941" y="3346860"/>
                  <a:pt x="2230451" y="3346079"/>
                  <a:pt x="2240521" y="3345633"/>
                </a:cubicBezTo>
                <a:close/>
                <a:moveTo>
                  <a:pt x="1798353" y="3224747"/>
                </a:moveTo>
                <a:cubicBezTo>
                  <a:pt x="1822463" y="3224747"/>
                  <a:pt x="1842555" y="3235839"/>
                  <a:pt x="1858629" y="3258024"/>
                </a:cubicBezTo>
                <a:cubicBezTo>
                  <a:pt x="1874702" y="3280209"/>
                  <a:pt x="1882738" y="3311815"/>
                  <a:pt x="1882738" y="3352843"/>
                </a:cubicBezTo>
                <a:cubicBezTo>
                  <a:pt x="1882738" y="3397655"/>
                  <a:pt x="1873586" y="3430929"/>
                  <a:pt x="1855279" y="3452666"/>
                </a:cubicBezTo>
                <a:cubicBezTo>
                  <a:pt x="1836974" y="3474402"/>
                  <a:pt x="1815208" y="3485271"/>
                  <a:pt x="1789981" y="3485271"/>
                </a:cubicBezTo>
                <a:cubicBezTo>
                  <a:pt x="1762076" y="3485271"/>
                  <a:pt x="1737854" y="3472896"/>
                  <a:pt x="1717316" y="3448148"/>
                </a:cubicBezTo>
                <a:cubicBezTo>
                  <a:pt x="1713744" y="3443467"/>
                  <a:pt x="1711623" y="3440234"/>
                  <a:pt x="1710953" y="3438450"/>
                </a:cubicBezTo>
                <a:cubicBezTo>
                  <a:pt x="1710284" y="3436666"/>
                  <a:pt x="1709949" y="3432319"/>
                  <a:pt x="1709949" y="3425409"/>
                </a:cubicBezTo>
                <a:lnTo>
                  <a:pt x="1709949" y="3280261"/>
                </a:lnTo>
                <a:cubicBezTo>
                  <a:pt x="1709949" y="3274021"/>
                  <a:pt x="1710340" y="3269897"/>
                  <a:pt x="1711121" y="3267889"/>
                </a:cubicBezTo>
                <a:cubicBezTo>
                  <a:pt x="1711902" y="3265882"/>
                  <a:pt x="1714860" y="3262315"/>
                  <a:pt x="1719995" y="3257187"/>
                </a:cubicBezTo>
                <a:cubicBezTo>
                  <a:pt x="1741203" y="3235560"/>
                  <a:pt x="1767322" y="3224747"/>
                  <a:pt x="1798353" y="3224747"/>
                </a:cubicBezTo>
                <a:close/>
                <a:moveTo>
                  <a:pt x="7150807" y="3220059"/>
                </a:moveTo>
                <a:cubicBezTo>
                  <a:pt x="7203492" y="3220059"/>
                  <a:pt x="7230951" y="3258010"/>
                  <a:pt x="7233184" y="3333912"/>
                </a:cubicBezTo>
                <a:lnTo>
                  <a:pt x="7069435" y="3333912"/>
                </a:lnTo>
                <a:cubicBezTo>
                  <a:pt x="7071221" y="3295961"/>
                  <a:pt x="7076691" y="3269842"/>
                  <a:pt x="7085844" y="3255554"/>
                </a:cubicBezTo>
                <a:cubicBezTo>
                  <a:pt x="7101247" y="3231891"/>
                  <a:pt x="7122902" y="3220059"/>
                  <a:pt x="7150807" y="3220059"/>
                </a:cubicBezTo>
                <a:close/>
                <a:moveTo>
                  <a:pt x="6569782" y="3220059"/>
                </a:moveTo>
                <a:cubicBezTo>
                  <a:pt x="6622467" y="3220059"/>
                  <a:pt x="6649926" y="3258010"/>
                  <a:pt x="6652159" y="3333912"/>
                </a:cubicBezTo>
                <a:lnTo>
                  <a:pt x="6488410" y="3333912"/>
                </a:lnTo>
                <a:cubicBezTo>
                  <a:pt x="6490196" y="3295961"/>
                  <a:pt x="6495666" y="3269842"/>
                  <a:pt x="6504819" y="3255554"/>
                </a:cubicBezTo>
                <a:cubicBezTo>
                  <a:pt x="6520222" y="3231891"/>
                  <a:pt x="6541877" y="3220059"/>
                  <a:pt x="6569782" y="3220059"/>
                </a:cubicBezTo>
                <a:close/>
                <a:moveTo>
                  <a:pt x="5480100" y="3220059"/>
                </a:moveTo>
                <a:cubicBezTo>
                  <a:pt x="5513810" y="3220059"/>
                  <a:pt x="5538031" y="3231668"/>
                  <a:pt x="5552765" y="3254885"/>
                </a:cubicBezTo>
                <a:cubicBezTo>
                  <a:pt x="5562365" y="3270512"/>
                  <a:pt x="5567164" y="3301877"/>
                  <a:pt x="5567164" y="3348981"/>
                </a:cubicBezTo>
                <a:cubicBezTo>
                  <a:pt x="5567164" y="3362599"/>
                  <a:pt x="5567053" y="3372980"/>
                  <a:pt x="5566830" y="3380124"/>
                </a:cubicBezTo>
                <a:cubicBezTo>
                  <a:pt x="5566606" y="3387267"/>
                  <a:pt x="5565658" y="3397146"/>
                  <a:pt x="5563983" y="3409759"/>
                </a:cubicBezTo>
                <a:cubicBezTo>
                  <a:pt x="5562309" y="3422372"/>
                  <a:pt x="5559686" y="3432083"/>
                  <a:pt x="5556114" y="3438892"/>
                </a:cubicBezTo>
                <a:cubicBezTo>
                  <a:pt x="5552542" y="3445701"/>
                  <a:pt x="5547631" y="3453012"/>
                  <a:pt x="5541380" y="3460826"/>
                </a:cubicBezTo>
                <a:cubicBezTo>
                  <a:pt x="5535129" y="3468639"/>
                  <a:pt x="5526869" y="3474220"/>
                  <a:pt x="5516600" y="3477569"/>
                </a:cubicBezTo>
                <a:cubicBezTo>
                  <a:pt x="5506331" y="3480917"/>
                  <a:pt x="5494108" y="3482592"/>
                  <a:pt x="5479933" y="3482592"/>
                </a:cubicBezTo>
                <a:cubicBezTo>
                  <a:pt x="5465757" y="3482592"/>
                  <a:pt x="5453534" y="3480917"/>
                  <a:pt x="5443265" y="3477569"/>
                </a:cubicBezTo>
                <a:cubicBezTo>
                  <a:pt x="5432996" y="3474220"/>
                  <a:pt x="5424792" y="3468639"/>
                  <a:pt x="5418653" y="3460826"/>
                </a:cubicBezTo>
                <a:cubicBezTo>
                  <a:pt x="5412513" y="3453012"/>
                  <a:pt x="5407602" y="3445701"/>
                  <a:pt x="5403919" y="3438892"/>
                </a:cubicBezTo>
                <a:cubicBezTo>
                  <a:pt x="5400235" y="3432083"/>
                  <a:pt x="5397612" y="3422372"/>
                  <a:pt x="5396049" y="3409759"/>
                </a:cubicBezTo>
                <a:cubicBezTo>
                  <a:pt x="5394487" y="3397146"/>
                  <a:pt x="5393594" y="3387267"/>
                  <a:pt x="5393370" y="3380124"/>
                </a:cubicBezTo>
                <a:cubicBezTo>
                  <a:pt x="5393147" y="3372980"/>
                  <a:pt x="5393035" y="3362599"/>
                  <a:pt x="5393035" y="3348981"/>
                </a:cubicBezTo>
                <a:cubicBezTo>
                  <a:pt x="5393035" y="3305003"/>
                  <a:pt x="5396831" y="3275311"/>
                  <a:pt x="5404421" y="3259908"/>
                </a:cubicBezTo>
                <a:cubicBezTo>
                  <a:pt x="5418262" y="3233342"/>
                  <a:pt x="5443488" y="3220059"/>
                  <a:pt x="5480100" y="3220059"/>
                </a:cubicBezTo>
                <a:close/>
                <a:moveTo>
                  <a:pt x="8456328" y="3197288"/>
                </a:moveTo>
                <a:lnTo>
                  <a:pt x="8336781" y="3202981"/>
                </a:lnTo>
                <a:lnTo>
                  <a:pt x="8336781" y="3235128"/>
                </a:lnTo>
                <a:cubicBezTo>
                  <a:pt x="8357989" y="3235128"/>
                  <a:pt x="8370882" y="3236411"/>
                  <a:pt x="8375458" y="3238979"/>
                </a:cubicBezTo>
                <a:cubicBezTo>
                  <a:pt x="8380034" y="3241546"/>
                  <a:pt x="8382322" y="3249192"/>
                  <a:pt x="8382322" y="3261917"/>
                </a:cubicBezTo>
                <a:lnTo>
                  <a:pt x="8382322" y="3473885"/>
                </a:lnTo>
                <a:lnTo>
                  <a:pt x="8334772" y="3473885"/>
                </a:lnTo>
                <a:lnTo>
                  <a:pt x="8334772" y="3506032"/>
                </a:lnTo>
                <a:cubicBezTo>
                  <a:pt x="8377188" y="3504693"/>
                  <a:pt x="8405093" y="3504023"/>
                  <a:pt x="8418488" y="3504023"/>
                </a:cubicBezTo>
                <a:cubicBezTo>
                  <a:pt x="8422730" y="3504023"/>
                  <a:pt x="8449518" y="3504693"/>
                  <a:pt x="8498855" y="3506032"/>
                </a:cubicBezTo>
                <a:lnTo>
                  <a:pt x="8498855" y="3473885"/>
                </a:lnTo>
                <a:lnTo>
                  <a:pt x="8456328" y="3473885"/>
                </a:lnTo>
                <a:close/>
                <a:moveTo>
                  <a:pt x="8125445" y="3197288"/>
                </a:moveTo>
                <a:lnTo>
                  <a:pt x="8011592" y="3202981"/>
                </a:lnTo>
                <a:lnTo>
                  <a:pt x="8011592" y="3235128"/>
                </a:lnTo>
                <a:cubicBezTo>
                  <a:pt x="8030054" y="3235128"/>
                  <a:pt x="8041312" y="3236411"/>
                  <a:pt x="8045363" y="3238979"/>
                </a:cubicBezTo>
                <a:cubicBezTo>
                  <a:pt x="8049414" y="3241546"/>
                  <a:pt x="8051440" y="3249192"/>
                  <a:pt x="8051440" y="3261917"/>
                </a:cubicBezTo>
                <a:lnTo>
                  <a:pt x="8051440" y="3473885"/>
                </a:lnTo>
                <a:lnTo>
                  <a:pt x="8011592" y="3473885"/>
                </a:lnTo>
                <a:lnTo>
                  <a:pt x="8011592" y="3506032"/>
                </a:lnTo>
                <a:cubicBezTo>
                  <a:pt x="8057904" y="3504693"/>
                  <a:pt x="8085690" y="3504023"/>
                  <a:pt x="8094952" y="3504023"/>
                </a:cubicBezTo>
                <a:cubicBezTo>
                  <a:pt x="8139255" y="3504023"/>
                  <a:pt x="8169288" y="3504693"/>
                  <a:pt x="8185051" y="3506032"/>
                </a:cubicBezTo>
                <a:lnTo>
                  <a:pt x="8185051" y="3473885"/>
                </a:lnTo>
                <a:lnTo>
                  <a:pt x="8125445" y="3473885"/>
                </a:lnTo>
                <a:lnTo>
                  <a:pt x="8125445" y="3353669"/>
                </a:lnTo>
                <a:cubicBezTo>
                  <a:pt x="8125445" y="3340052"/>
                  <a:pt x="8126851" y="3326378"/>
                  <a:pt x="8129662" y="3312649"/>
                </a:cubicBezTo>
                <a:cubicBezTo>
                  <a:pt x="8132474" y="3298919"/>
                  <a:pt x="8136859" y="3284855"/>
                  <a:pt x="8142818" y="3270456"/>
                </a:cubicBezTo>
                <a:cubicBezTo>
                  <a:pt x="8148778" y="3256057"/>
                  <a:pt x="8157716" y="3244392"/>
                  <a:pt x="8169634" y="3235463"/>
                </a:cubicBezTo>
                <a:cubicBezTo>
                  <a:pt x="8181552" y="3226533"/>
                  <a:pt x="8195606" y="3222068"/>
                  <a:pt x="8211798" y="3222068"/>
                </a:cubicBezTo>
                <a:cubicBezTo>
                  <a:pt x="8202673" y="3230775"/>
                  <a:pt x="8198110" y="3241267"/>
                  <a:pt x="8198110" y="3253545"/>
                </a:cubicBezTo>
                <a:cubicBezTo>
                  <a:pt x="8198110" y="3266940"/>
                  <a:pt x="8202555" y="3277265"/>
                  <a:pt x="8211444" y="3284520"/>
                </a:cubicBezTo>
                <a:cubicBezTo>
                  <a:pt x="8220334" y="3291776"/>
                  <a:pt x="8230512" y="3295403"/>
                  <a:pt x="8241978" y="3295403"/>
                </a:cubicBezTo>
                <a:cubicBezTo>
                  <a:pt x="8253443" y="3295403"/>
                  <a:pt x="8263620" y="3291608"/>
                  <a:pt x="8272510" y="3284018"/>
                </a:cubicBezTo>
                <a:cubicBezTo>
                  <a:pt x="8281400" y="3276428"/>
                  <a:pt x="8285844" y="3266270"/>
                  <a:pt x="8285844" y="3253545"/>
                </a:cubicBezTo>
                <a:cubicBezTo>
                  <a:pt x="8285844" y="3236356"/>
                  <a:pt x="8278683" y="3222682"/>
                  <a:pt x="8264358" y="3212525"/>
                </a:cubicBezTo>
                <a:cubicBezTo>
                  <a:pt x="8250034" y="3202367"/>
                  <a:pt x="8233470" y="3197288"/>
                  <a:pt x="8214666" y="3197288"/>
                </a:cubicBezTo>
                <a:cubicBezTo>
                  <a:pt x="8173554" y="3197512"/>
                  <a:pt x="8143814" y="3223408"/>
                  <a:pt x="8125445" y="3274977"/>
                </a:cubicBezTo>
                <a:close/>
                <a:moveTo>
                  <a:pt x="5825753" y="3197288"/>
                </a:moveTo>
                <a:lnTo>
                  <a:pt x="5707881" y="3202981"/>
                </a:lnTo>
                <a:lnTo>
                  <a:pt x="5707881" y="3235128"/>
                </a:lnTo>
                <a:cubicBezTo>
                  <a:pt x="5728207" y="3235128"/>
                  <a:pt x="5740599" y="3236411"/>
                  <a:pt x="5745059" y="3238979"/>
                </a:cubicBezTo>
                <a:cubicBezTo>
                  <a:pt x="5749518" y="3241546"/>
                  <a:pt x="5751748" y="3249192"/>
                  <a:pt x="5751748" y="3261917"/>
                </a:cubicBezTo>
                <a:lnTo>
                  <a:pt x="5751748" y="3473885"/>
                </a:lnTo>
                <a:lnTo>
                  <a:pt x="5707881" y="3473885"/>
                </a:lnTo>
                <a:lnTo>
                  <a:pt x="5707881" y="3506032"/>
                </a:lnTo>
                <a:cubicBezTo>
                  <a:pt x="5744375" y="3504693"/>
                  <a:pt x="5772676" y="3504023"/>
                  <a:pt x="5792785" y="3504023"/>
                </a:cubicBezTo>
                <a:cubicBezTo>
                  <a:pt x="5812894" y="3504023"/>
                  <a:pt x="5841073" y="3504693"/>
                  <a:pt x="5877322" y="3506032"/>
                </a:cubicBezTo>
                <a:lnTo>
                  <a:pt x="5877322" y="3473885"/>
                </a:lnTo>
                <a:lnTo>
                  <a:pt x="5830106" y="3473885"/>
                </a:lnTo>
                <a:lnTo>
                  <a:pt x="5830106" y="3330564"/>
                </a:lnTo>
                <a:cubicBezTo>
                  <a:pt x="5830106" y="3296185"/>
                  <a:pt x="5840822" y="3269507"/>
                  <a:pt x="5862253" y="3250532"/>
                </a:cubicBezTo>
                <a:cubicBezTo>
                  <a:pt x="5883685" y="3231556"/>
                  <a:pt x="5907013" y="3222068"/>
                  <a:pt x="5932240" y="3222068"/>
                </a:cubicBezTo>
                <a:cubicBezTo>
                  <a:pt x="5944518" y="3222068"/>
                  <a:pt x="5953894" y="3226979"/>
                  <a:pt x="5960368" y="3236802"/>
                </a:cubicBezTo>
                <a:cubicBezTo>
                  <a:pt x="5966842" y="3246625"/>
                  <a:pt x="5970079" y="3263926"/>
                  <a:pt x="5970079" y="3288706"/>
                </a:cubicBezTo>
                <a:lnTo>
                  <a:pt x="5970079" y="3473885"/>
                </a:lnTo>
                <a:lnTo>
                  <a:pt x="5922864" y="3473885"/>
                </a:lnTo>
                <a:lnTo>
                  <a:pt x="5922864" y="3506032"/>
                </a:lnTo>
                <a:cubicBezTo>
                  <a:pt x="5961066" y="3504693"/>
                  <a:pt x="5989864" y="3504023"/>
                  <a:pt x="6009258" y="3504023"/>
                </a:cubicBezTo>
                <a:cubicBezTo>
                  <a:pt x="6028652" y="3504023"/>
                  <a:pt x="6057451" y="3504693"/>
                  <a:pt x="6095653" y="3506032"/>
                </a:cubicBezTo>
                <a:lnTo>
                  <a:pt x="6095653" y="3473885"/>
                </a:lnTo>
                <a:lnTo>
                  <a:pt x="6048437" y="3473885"/>
                </a:lnTo>
                <a:lnTo>
                  <a:pt x="6048437" y="3296073"/>
                </a:lnTo>
                <a:cubicBezTo>
                  <a:pt x="6048437" y="3261024"/>
                  <a:pt x="6039792" y="3235798"/>
                  <a:pt x="6022501" y="3220394"/>
                </a:cubicBezTo>
                <a:cubicBezTo>
                  <a:pt x="6005210" y="3204990"/>
                  <a:pt x="5979164" y="3197288"/>
                  <a:pt x="5944363" y="3197288"/>
                </a:cubicBezTo>
                <a:cubicBezTo>
                  <a:pt x="5890178" y="3197512"/>
                  <a:pt x="5850641" y="3222291"/>
                  <a:pt x="5825753" y="3271628"/>
                </a:cubicBezTo>
                <a:close/>
                <a:moveTo>
                  <a:pt x="5217828" y="3197288"/>
                </a:moveTo>
                <a:lnTo>
                  <a:pt x="5098281" y="3202981"/>
                </a:lnTo>
                <a:lnTo>
                  <a:pt x="5098281" y="3235128"/>
                </a:lnTo>
                <a:cubicBezTo>
                  <a:pt x="5119489" y="3235128"/>
                  <a:pt x="5132382" y="3236411"/>
                  <a:pt x="5136958" y="3238979"/>
                </a:cubicBezTo>
                <a:cubicBezTo>
                  <a:pt x="5141535" y="3241546"/>
                  <a:pt x="5143823" y="3249192"/>
                  <a:pt x="5143823" y="3261917"/>
                </a:cubicBezTo>
                <a:lnTo>
                  <a:pt x="5143823" y="3473885"/>
                </a:lnTo>
                <a:lnTo>
                  <a:pt x="5096272" y="3473885"/>
                </a:lnTo>
                <a:lnTo>
                  <a:pt x="5096272" y="3506032"/>
                </a:lnTo>
                <a:cubicBezTo>
                  <a:pt x="5138688" y="3504693"/>
                  <a:pt x="5166593" y="3504023"/>
                  <a:pt x="5179988" y="3504023"/>
                </a:cubicBezTo>
                <a:cubicBezTo>
                  <a:pt x="5184230" y="3504023"/>
                  <a:pt x="5211019" y="3504693"/>
                  <a:pt x="5260355" y="3506032"/>
                </a:cubicBezTo>
                <a:lnTo>
                  <a:pt x="5260355" y="3473885"/>
                </a:lnTo>
                <a:lnTo>
                  <a:pt x="5217828" y="3473885"/>
                </a:lnTo>
                <a:close/>
                <a:moveTo>
                  <a:pt x="3801095" y="3197288"/>
                </a:moveTo>
                <a:lnTo>
                  <a:pt x="3687242" y="3202981"/>
                </a:lnTo>
                <a:lnTo>
                  <a:pt x="3687242" y="3235128"/>
                </a:lnTo>
                <a:cubicBezTo>
                  <a:pt x="3705705" y="3235128"/>
                  <a:pt x="3716962" y="3236411"/>
                  <a:pt x="3721013" y="3238979"/>
                </a:cubicBezTo>
                <a:cubicBezTo>
                  <a:pt x="3725065" y="3241546"/>
                  <a:pt x="3727091" y="3249192"/>
                  <a:pt x="3727091" y="3261917"/>
                </a:cubicBezTo>
                <a:lnTo>
                  <a:pt x="3727091" y="3473885"/>
                </a:lnTo>
                <a:lnTo>
                  <a:pt x="3687242" y="3473885"/>
                </a:lnTo>
                <a:lnTo>
                  <a:pt x="3687242" y="3506032"/>
                </a:lnTo>
                <a:cubicBezTo>
                  <a:pt x="3733554" y="3504693"/>
                  <a:pt x="3761341" y="3504023"/>
                  <a:pt x="3770602" y="3504023"/>
                </a:cubicBezTo>
                <a:cubicBezTo>
                  <a:pt x="3814905" y="3504023"/>
                  <a:pt x="3844938" y="3504693"/>
                  <a:pt x="3860701" y="3506032"/>
                </a:cubicBezTo>
                <a:lnTo>
                  <a:pt x="3860701" y="3473885"/>
                </a:lnTo>
                <a:lnTo>
                  <a:pt x="3801095" y="3473885"/>
                </a:lnTo>
                <a:lnTo>
                  <a:pt x="3801095" y="3353669"/>
                </a:lnTo>
                <a:cubicBezTo>
                  <a:pt x="3801095" y="3340052"/>
                  <a:pt x="3802501" y="3326378"/>
                  <a:pt x="3805313" y="3312649"/>
                </a:cubicBezTo>
                <a:cubicBezTo>
                  <a:pt x="3808124" y="3298919"/>
                  <a:pt x="3812509" y="3284855"/>
                  <a:pt x="3818469" y="3270456"/>
                </a:cubicBezTo>
                <a:cubicBezTo>
                  <a:pt x="3824428" y="3256057"/>
                  <a:pt x="3833367" y="3244392"/>
                  <a:pt x="3845284" y="3235463"/>
                </a:cubicBezTo>
                <a:cubicBezTo>
                  <a:pt x="3857201" y="3226533"/>
                  <a:pt x="3871256" y="3222068"/>
                  <a:pt x="3887448" y="3222068"/>
                </a:cubicBezTo>
                <a:cubicBezTo>
                  <a:pt x="3878323" y="3230775"/>
                  <a:pt x="3873761" y="3241267"/>
                  <a:pt x="3873761" y="3253545"/>
                </a:cubicBezTo>
                <a:cubicBezTo>
                  <a:pt x="3873761" y="3266940"/>
                  <a:pt x="3878205" y="3277265"/>
                  <a:pt x="3887095" y="3284520"/>
                </a:cubicBezTo>
                <a:cubicBezTo>
                  <a:pt x="3895985" y="3291776"/>
                  <a:pt x="3906162" y="3295403"/>
                  <a:pt x="3917628" y="3295403"/>
                </a:cubicBezTo>
                <a:cubicBezTo>
                  <a:pt x="3929093" y="3295403"/>
                  <a:pt x="3939271" y="3291608"/>
                  <a:pt x="3948160" y="3284018"/>
                </a:cubicBezTo>
                <a:cubicBezTo>
                  <a:pt x="3957050" y="3276428"/>
                  <a:pt x="3961495" y="3266270"/>
                  <a:pt x="3961495" y="3253545"/>
                </a:cubicBezTo>
                <a:cubicBezTo>
                  <a:pt x="3961495" y="3236356"/>
                  <a:pt x="3954333" y="3222682"/>
                  <a:pt x="3940009" y="3212525"/>
                </a:cubicBezTo>
                <a:cubicBezTo>
                  <a:pt x="3925685" y="3202367"/>
                  <a:pt x="3909120" y="3197288"/>
                  <a:pt x="3890315" y="3197288"/>
                </a:cubicBezTo>
                <a:cubicBezTo>
                  <a:pt x="3849204" y="3197512"/>
                  <a:pt x="3819464" y="3223408"/>
                  <a:pt x="3801095" y="3274977"/>
                </a:cubicBezTo>
                <a:close/>
                <a:moveTo>
                  <a:pt x="2524746" y="3197288"/>
                </a:moveTo>
                <a:lnTo>
                  <a:pt x="2410892" y="3202981"/>
                </a:lnTo>
                <a:lnTo>
                  <a:pt x="2410892" y="3235128"/>
                </a:lnTo>
                <a:cubicBezTo>
                  <a:pt x="2429355" y="3235128"/>
                  <a:pt x="2440612" y="3236411"/>
                  <a:pt x="2444664" y="3238979"/>
                </a:cubicBezTo>
                <a:cubicBezTo>
                  <a:pt x="2448715" y="3241546"/>
                  <a:pt x="2450741" y="3249192"/>
                  <a:pt x="2450741" y="3261917"/>
                </a:cubicBezTo>
                <a:lnTo>
                  <a:pt x="2450741" y="3473885"/>
                </a:lnTo>
                <a:lnTo>
                  <a:pt x="2410892" y="3473885"/>
                </a:lnTo>
                <a:lnTo>
                  <a:pt x="2410892" y="3506032"/>
                </a:lnTo>
                <a:cubicBezTo>
                  <a:pt x="2457204" y="3504693"/>
                  <a:pt x="2484991" y="3504023"/>
                  <a:pt x="2494252" y="3504023"/>
                </a:cubicBezTo>
                <a:cubicBezTo>
                  <a:pt x="2538555" y="3504023"/>
                  <a:pt x="2568588" y="3504693"/>
                  <a:pt x="2584351" y="3506032"/>
                </a:cubicBezTo>
                <a:lnTo>
                  <a:pt x="2584351" y="3473885"/>
                </a:lnTo>
                <a:lnTo>
                  <a:pt x="2524746" y="3473885"/>
                </a:lnTo>
                <a:lnTo>
                  <a:pt x="2524746" y="3353669"/>
                </a:lnTo>
                <a:cubicBezTo>
                  <a:pt x="2524746" y="3340052"/>
                  <a:pt x="2526151" y="3326378"/>
                  <a:pt x="2528963" y="3312649"/>
                </a:cubicBezTo>
                <a:cubicBezTo>
                  <a:pt x="2531774" y="3298919"/>
                  <a:pt x="2536160" y="3284855"/>
                  <a:pt x="2542119" y="3270456"/>
                </a:cubicBezTo>
                <a:cubicBezTo>
                  <a:pt x="2548079" y="3256057"/>
                  <a:pt x="2557017" y="3244392"/>
                  <a:pt x="2568934" y="3235463"/>
                </a:cubicBezTo>
                <a:cubicBezTo>
                  <a:pt x="2580852" y="3226533"/>
                  <a:pt x="2594906" y="3222068"/>
                  <a:pt x="2611098" y="3222068"/>
                </a:cubicBezTo>
                <a:cubicBezTo>
                  <a:pt x="2601974" y="3230775"/>
                  <a:pt x="2597411" y="3241267"/>
                  <a:pt x="2597411" y="3253545"/>
                </a:cubicBezTo>
                <a:cubicBezTo>
                  <a:pt x="2597411" y="3266940"/>
                  <a:pt x="2601856" y="3277265"/>
                  <a:pt x="2610746" y="3284520"/>
                </a:cubicBezTo>
                <a:cubicBezTo>
                  <a:pt x="2619635" y="3291776"/>
                  <a:pt x="2629812" y="3295403"/>
                  <a:pt x="2641278" y="3295403"/>
                </a:cubicBezTo>
                <a:cubicBezTo>
                  <a:pt x="2652744" y="3295403"/>
                  <a:pt x="2662921" y="3291608"/>
                  <a:pt x="2671810" y="3284018"/>
                </a:cubicBezTo>
                <a:cubicBezTo>
                  <a:pt x="2680701" y="3276428"/>
                  <a:pt x="2685145" y="3266270"/>
                  <a:pt x="2685145" y="3253545"/>
                </a:cubicBezTo>
                <a:cubicBezTo>
                  <a:pt x="2685145" y="3236356"/>
                  <a:pt x="2677983" y="3222682"/>
                  <a:pt x="2663659" y="3212525"/>
                </a:cubicBezTo>
                <a:cubicBezTo>
                  <a:pt x="2649335" y="3202367"/>
                  <a:pt x="2632771" y="3197288"/>
                  <a:pt x="2613966" y="3197288"/>
                </a:cubicBezTo>
                <a:cubicBezTo>
                  <a:pt x="2572854" y="3197512"/>
                  <a:pt x="2543114" y="3223408"/>
                  <a:pt x="2524746" y="3274977"/>
                </a:cubicBezTo>
                <a:close/>
                <a:moveTo>
                  <a:pt x="1705596" y="3197288"/>
                </a:moveTo>
                <a:lnTo>
                  <a:pt x="1584375" y="3202981"/>
                </a:lnTo>
                <a:lnTo>
                  <a:pt x="1584375" y="3235128"/>
                </a:lnTo>
                <a:cubicBezTo>
                  <a:pt x="1606253" y="3235128"/>
                  <a:pt x="1619592" y="3236300"/>
                  <a:pt x="1624391" y="3238644"/>
                </a:cubicBezTo>
                <a:cubicBezTo>
                  <a:pt x="1629191" y="3240988"/>
                  <a:pt x="1631591" y="3248522"/>
                  <a:pt x="1631591" y="3261247"/>
                </a:cubicBezTo>
                <a:lnTo>
                  <a:pt x="1631591" y="3606826"/>
                </a:lnTo>
                <a:lnTo>
                  <a:pt x="1584375" y="3606826"/>
                </a:lnTo>
                <a:lnTo>
                  <a:pt x="1584375" y="3638973"/>
                </a:lnTo>
                <a:cubicBezTo>
                  <a:pt x="1622773" y="3637633"/>
                  <a:pt x="1651571" y="3636964"/>
                  <a:pt x="1670770" y="3636964"/>
                </a:cubicBezTo>
                <a:cubicBezTo>
                  <a:pt x="1689969" y="3636964"/>
                  <a:pt x="1718767" y="3637633"/>
                  <a:pt x="1757165" y="3638973"/>
                </a:cubicBezTo>
                <a:lnTo>
                  <a:pt x="1757165" y="3606826"/>
                </a:lnTo>
                <a:lnTo>
                  <a:pt x="1709949" y="3606826"/>
                </a:lnTo>
                <a:lnTo>
                  <a:pt x="1709949" y="3478919"/>
                </a:lnTo>
                <a:cubicBezTo>
                  <a:pt x="1734952" y="3499673"/>
                  <a:pt x="1764197" y="3510051"/>
                  <a:pt x="1797683" y="3510051"/>
                </a:cubicBezTo>
                <a:cubicBezTo>
                  <a:pt x="1849252" y="3510051"/>
                  <a:pt x="1890942" y="3495749"/>
                  <a:pt x="1922755" y="3467146"/>
                </a:cubicBezTo>
                <a:cubicBezTo>
                  <a:pt x="1954566" y="3438543"/>
                  <a:pt x="1970473" y="3400442"/>
                  <a:pt x="1970473" y="3352843"/>
                </a:cubicBezTo>
                <a:cubicBezTo>
                  <a:pt x="1970473" y="3306677"/>
                  <a:pt x="1955850" y="3269210"/>
                  <a:pt x="1926606" y="3240441"/>
                </a:cubicBezTo>
                <a:cubicBezTo>
                  <a:pt x="1897361" y="3211673"/>
                  <a:pt x="1858293" y="3197288"/>
                  <a:pt x="1809403" y="3197288"/>
                </a:cubicBezTo>
                <a:cubicBezTo>
                  <a:pt x="1768997" y="3197512"/>
                  <a:pt x="1734394" y="3208785"/>
                  <a:pt x="1705596" y="3231109"/>
                </a:cubicBezTo>
                <a:close/>
                <a:moveTo>
                  <a:pt x="9045643" y="3195279"/>
                </a:moveTo>
                <a:cubicBezTo>
                  <a:pt x="8964114" y="3195502"/>
                  <a:pt x="8923350" y="3216599"/>
                  <a:pt x="8923350" y="3258568"/>
                </a:cubicBezTo>
                <a:cubicBezTo>
                  <a:pt x="8923350" y="3272186"/>
                  <a:pt x="8927674" y="3282790"/>
                  <a:pt x="8936321" y="3290380"/>
                </a:cubicBezTo>
                <a:cubicBezTo>
                  <a:pt x="8944968" y="3297970"/>
                  <a:pt x="8954372" y="3301766"/>
                  <a:pt x="8964533" y="3301766"/>
                </a:cubicBezTo>
                <a:cubicBezTo>
                  <a:pt x="8977041" y="3301766"/>
                  <a:pt x="8987927" y="3297970"/>
                  <a:pt x="8997190" y="3290380"/>
                </a:cubicBezTo>
                <a:cubicBezTo>
                  <a:pt x="9006452" y="3282790"/>
                  <a:pt x="9011084" y="3272186"/>
                  <a:pt x="9011084" y="3258568"/>
                </a:cubicBezTo>
                <a:cubicBezTo>
                  <a:pt x="9011084" y="3242941"/>
                  <a:pt x="9005498" y="3231668"/>
                  <a:pt x="8994325" y="3224747"/>
                </a:cubicBezTo>
                <a:cubicBezTo>
                  <a:pt x="9009701" y="3221622"/>
                  <a:pt x="9026434" y="3220059"/>
                  <a:pt x="9044523" y="3220059"/>
                </a:cubicBezTo>
                <a:cubicBezTo>
                  <a:pt x="9093222" y="3220059"/>
                  <a:pt x="9117571" y="3247071"/>
                  <a:pt x="9117571" y="3301096"/>
                </a:cubicBezTo>
                <a:lnTo>
                  <a:pt x="9117571" y="3324201"/>
                </a:lnTo>
                <a:cubicBezTo>
                  <a:pt x="8970008" y="3330675"/>
                  <a:pt x="8896226" y="3366617"/>
                  <a:pt x="8896226" y="3432027"/>
                </a:cubicBezTo>
                <a:cubicBezTo>
                  <a:pt x="8896226" y="3447654"/>
                  <a:pt x="8900682" y="3460937"/>
                  <a:pt x="8909594" y="3471876"/>
                </a:cubicBezTo>
                <a:cubicBezTo>
                  <a:pt x="8918507" y="3482815"/>
                  <a:pt x="8930352" y="3490907"/>
                  <a:pt x="8945132" y="3496154"/>
                </a:cubicBezTo>
                <a:cubicBezTo>
                  <a:pt x="8959911" y="3501400"/>
                  <a:pt x="8974295" y="3505028"/>
                  <a:pt x="8988285" y="3507037"/>
                </a:cubicBezTo>
                <a:cubicBezTo>
                  <a:pt x="9002274" y="3509046"/>
                  <a:pt x="9016151" y="3510051"/>
                  <a:pt x="9029915" y="3510051"/>
                </a:cubicBezTo>
                <a:cubicBezTo>
                  <a:pt x="9077050" y="3510051"/>
                  <a:pt x="9110176" y="3491075"/>
                  <a:pt x="9129291" y="3453124"/>
                </a:cubicBezTo>
                <a:cubicBezTo>
                  <a:pt x="9129291" y="3460491"/>
                  <a:pt x="9129737" y="3466351"/>
                  <a:pt x="9130630" y="3470704"/>
                </a:cubicBezTo>
                <a:cubicBezTo>
                  <a:pt x="9131523" y="3475057"/>
                  <a:pt x="9133923" y="3480415"/>
                  <a:pt x="9137830" y="3486778"/>
                </a:cubicBezTo>
                <a:cubicBezTo>
                  <a:pt x="9141737" y="3493140"/>
                  <a:pt x="9148936" y="3497940"/>
                  <a:pt x="9159429" y="3501177"/>
                </a:cubicBezTo>
                <a:cubicBezTo>
                  <a:pt x="9169921" y="3504414"/>
                  <a:pt x="9183650" y="3506032"/>
                  <a:pt x="9200617" y="3506032"/>
                </a:cubicBezTo>
                <a:lnTo>
                  <a:pt x="9233433" y="3506032"/>
                </a:lnTo>
                <a:cubicBezTo>
                  <a:pt x="9241693" y="3506032"/>
                  <a:pt x="9247442" y="3505139"/>
                  <a:pt x="9250679" y="3503353"/>
                </a:cubicBezTo>
                <a:cubicBezTo>
                  <a:pt x="9253916" y="3501567"/>
                  <a:pt x="9255534" y="3496991"/>
                  <a:pt x="9255534" y="3489624"/>
                </a:cubicBezTo>
                <a:cubicBezTo>
                  <a:pt x="9255534" y="3484489"/>
                  <a:pt x="9254474" y="3480806"/>
                  <a:pt x="9252353" y="3478573"/>
                </a:cubicBezTo>
                <a:cubicBezTo>
                  <a:pt x="9250232" y="3476341"/>
                  <a:pt x="9248279" y="3475001"/>
                  <a:pt x="9246493" y="3474555"/>
                </a:cubicBezTo>
                <a:cubicBezTo>
                  <a:pt x="9244707" y="3474109"/>
                  <a:pt x="9241805" y="3473885"/>
                  <a:pt x="9237787" y="3473885"/>
                </a:cubicBezTo>
                <a:cubicBezTo>
                  <a:pt x="9224392" y="3473885"/>
                  <a:pt x="9214514" y="3472602"/>
                  <a:pt x="9208151" y="3470034"/>
                </a:cubicBezTo>
                <a:cubicBezTo>
                  <a:pt x="9201789" y="3467467"/>
                  <a:pt x="9198161" y="3464844"/>
                  <a:pt x="9197268" y="3462165"/>
                </a:cubicBezTo>
                <a:cubicBezTo>
                  <a:pt x="9196375" y="3459486"/>
                  <a:pt x="9195929" y="3454910"/>
                  <a:pt x="9195929" y="3448436"/>
                </a:cubicBezTo>
                <a:lnTo>
                  <a:pt x="9195929" y="3301096"/>
                </a:lnTo>
                <a:cubicBezTo>
                  <a:pt x="9195929" y="3268949"/>
                  <a:pt x="9183155" y="3243276"/>
                  <a:pt x="9157608" y="3224077"/>
                </a:cubicBezTo>
                <a:cubicBezTo>
                  <a:pt x="9132060" y="3204879"/>
                  <a:pt x="9094739" y="3195279"/>
                  <a:pt x="9045643" y="3195279"/>
                </a:cubicBezTo>
                <a:close/>
                <a:moveTo>
                  <a:pt x="8721278" y="3195279"/>
                </a:moveTo>
                <a:cubicBezTo>
                  <a:pt x="8663682" y="3195279"/>
                  <a:pt x="8620373" y="3210683"/>
                  <a:pt x="8591352" y="3241490"/>
                </a:cubicBezTo>
                <a:cubicBezTo>
                  <a:pt x="8562330" y="3272298"/>
                  <a:pt x="8547820" y="3309691"/>
                  <a:pt x="8547820" y="3353669"/>
                </a:cubicBezTo>
                <a:cubicBezTo>
                  <a:pt x="8547820" y="3399880"/>
                  <a:pt x="8563168" y="3437497"/>
                  <a:pt x="8593863" y="3466518"/>
                </a:cubicBezTo>
                <a:cubicBezTo>
                  <a:pt x="8624559" y="3495540"/>
                  <a:pt x="8665914" y="3510051"/>
                  <a:pt x="8717930" y="3510051"/>
                </a:cubicBezTo>
                <a:cubicBezTo>
                  <a:pt x="8738782" y="3510051"/>
                  <a:pt x="8757650" y="3507204"/>
                  <a:pt x="8774534" y="3501511"/>
                </a:cubicBezTo>
                <a:cubicBezTo>
                  <a:pt x="8791419" y="3495819"/>
                  <a:pt x="8804508" y="3489233"/>
                  <a:pt x="8813803" y="3481755"/>
                </a:cubicBezTo>
                <a:cubicBezTo>
                  <a:pt x="8823097" y="3474276"/>
                  <a:pt x="8830803" y="3466183"/>
                  <a:pt x="8836922" y="3457477"/>
                </a:cubicBezTo>
                <a:cubicBezTo>
                  <a:pt x="8843040" y="3448771"/>
                  <a:pt x="8847006" y="3441738"/>
                  <a:pt x="8848820" y="3436381"/>
                </a:cubicBezTo>
                <a:cubicBezTo>
                  <a:pt x="8850633" y="3431023"/>
                  <a:pt x="8851540" y="3427451"/>
                  <a:pt x="8851540" y="3425665"/>
                </a:cubicBezTo>
                <a:cubicBezTo>
                  <a:pt x="8851540" y="3419414"/>
                  <a:pt x="8846071" y="3416289"/>
                  <a:pt x="8835132" y="3416289"/>
                </a:cubicBezTo>
                <a:cubicBezTo>
                  <a:pt x="8829105" y="3416289"/>
                  <a:pt x="8825309" y="3416847"/>
                  <a:pt x="8823747" y="3417963"/>
                </a:cubicBezTo>
                <a:cubicBezTo>
                  <a:pt x="8822184" y="3419079"/>
                  <a:pt x="8820510" y="3421870"/>
                  <a:pt x="8818724" y="3426335"/>
                </a:cubicBezTo>
                <a:cubicBezTo>
                  <a:pt x="8802730" y="3463839"/>
                  <a:pt x="8773486" y="3482592"/>
                  <a:pt x="8730990" y="3482592"/>
                </a:cubicBezTo>
                <a:cubicBezTo>
                  <a:pt x="8667366" y="3482592"/>
                  <a:pt x="8635554" y="3438501"/>
                  <a:pt x="8635554" y="3350321"/>
                </a:cubicBezTo>
                <a:cubicBezTo>
                  <a:pt x="8635554" y="3338935"/>
                  <a:pt x="8635777" y="3329448"/>
                  <a:pt x="8636224" y="3321857"/>
                </a:cubicBezTo>
                <a:cubicBezTo>
                  <a:pt x="8636670" y="3314267"/>
                  <a:pt x="8638400" y="3303496"/>
                  <a:pt x="8641414" y="3289543"/>
                </a:cubicBezTo>
                <a:cubicBezTo>
                  <a:pt x="8644428" y="3275590"/>
                  <a:pt x="8648780" y="3264428"/>
                  <a:pt x="8654474" y="3256057"/>
                </a:cubicBezTo>
                <a:cubicBezTo>
                  <a:pt x="8660166" y="3247685"/>
                  <a:pt x="8668928" y="3240039"/>
                  <a:pt x="8680760" y="3233119"/>
                </a:cubicBezTo>
                <a:cubicBezTo>
                  <a:pt x="8692592" y="3226198"/>
                  <a:pt x="8706991" y="3222738"/>
                  <a:pt x="8723958" y="3222738"/>
                </a:cubicBezTo>
                <a:cubicBezTo>
                  <a:pt x="8741995" y="3222738"/>
                  <a:pt x="8756988" y="3224077"/>
                  <a:pt x="8768939" y="3226756"/>
                </a:cubicBezTo>
                <a:cubicBezTo>
                  <a:pt x="8759490" y="3235239"/>
                  <a:pt x="8754765" y="3245843"/>
                  <a:pt x="8754765" y="3258568"/>
                </a:cubicBezTo>
                <a:cubicBezTo>
                  <a:pt x="8754765" y="3272186"/>
                  <a:pt x="8759374" y="3282790"/>
                  <a:pt x="8768594" y="3290380"/>
                </a:cubicBezTo>
                <a:cubicBezTo>
                  <a:pt x="8777813" y="3297970"/>
                  <a:pt x="8787840" y="3301766"/>
                  <a:pt x="8798674" y="3301766"/>
                </a:cubicBezTo>
                <a:cubicBezTo>
                  <a:pt x="8810223" y="3301766"/>
                  <a:pt x="8820414" y="3297970"/>
                  <a:pt x="8829248" y="3290380"/>
                </a:cubicBezTo>
                <a:cubicBezTo>
                  <a:pt x="8838083" y="3282790"/>
                  <a:pt x="8842499" y="3272186"/>
                  <a:pt x="8842499" y="3258568"/>
                </a:cubicBezTo>
                <a:cubicBezTo>
                  <a:pt x="8842499" y="3216375"/>
                  <a:pt x="8802092" y="3195279"/>
                  <a:pt x="8721278" y="3195279"/>
                </a:cubicBezTo>
                <a:close/>
                <a:moveTo>
                  <a:pt x="7521129" y="3195279"/>
                </a:moveTo>
                <a:cubicBezTo>
                  <a:pt x="7463532" y="3195279"/>
                  <a:pt x="7420223" y="3210683"/>
                  <a:pt x="7391202" y="3241490"/>
                </a:cubicBezTo>
                <a:cubicBezTo>
                  <a:pt x="7362180" y="3272298"/>
                  <a:pt x="7347670" y="3309691"/>
                  <a:pt x="7347670" y="3353669"/>
                </a:cubicBezTo>
                <a:cubicBezTo>
                  <a:pt x="7347670" y="3399880"/>
                  <a:pt x="7363018" y="3437497"/>
                  <a:pt x="7393713" y="3466518"/>
                </a:cubicBezTo>
                <a:cubicBezTo>
                  <a:pt x="7424409" y="3495540"/>
                  <a:pt x="7465765" y="3510051"/>
                  <a:pt x="7517780" y="3510051"/>
                </a:cubicBezTo>
                <a:cubicBezTo>
                  <a:pt x="7538632" y="3510051"/>
                  <a:pt x="7557500" y="3507204"/>
                  <a:pt x="7574385" y="3501511"/>
                </a:cubicBezTo>
                <a:cubicBezTo>
                  <a:pt x="7591269" y="3495819"/>
                  <a:pt x="7604359" y="3489233"/>
                  <a:pt x="7613653" y="3481755"/>
                </a:cubicBezTo>
                <a:cubicBezTo>
                  <a:pt x="7622948" y="3474276"/>
                  <a:pt x="7630654" y="3466183"/>
                  <a:pt x="7636772" y="3457477"/>
                </a:cubicBezTo>
                <a:cubicBezTo>
                  <a:pt x="7642890" y="3448771"/>
                  <a:pt x="7646856" y="3441738"/>
                  <a:pt x="7648670" y="3436381"/>
                </a:cubicBezTo>
                <a:cubicBezTo>
                  <a:pt x="7650484" y="3431023"/>
                  <a:pt x="7651391" y="3427451"/>
                  <a:pt x="7651391" y="3425665"/>
                </a:cubicBezTo>
                <a:cubicBezTo>
                  <a:pt x="7651391" y="3419414"/>
                  <a:pt x="7645921" y="3416289"/>
                  <a:pt x="7634982" y="3416289"/>
                </a:cubicBezTo>
                <a:cubicBezTo>
                  <a:pt x="7628955" y="3416289"/>
                  <a:pt x="7625160" y="3416847"/>
                  <a:pt x="7623597" y="3417963"/>
                </a:cubicBezTo>
                <a:cubicBezTo>
                  <a:pt x="7622034" y="3419079"/>
                  <a:pt x="7620360" y="3421870"/>
                  <a:pt x="7618574" y="3426335"/>
                </a:cubicBezTo>
                <a:cubicBezTo>
                  <a:pt x="7602581" y="3463839"/>
                  <a:pt x="7573336" y="3482592"/>
                  <a:pt x="7530840" y="3482592"/>
                </a:cubicBezTo>
                <a:cubicBezTo>
                  <a:pt x="7467216" y="3482592"/>
                  <a:pt x="7435404" y="3438501"/>
                  <a:pt x="7435404" y="3350321"/>
                </a:cubicBezTo>
                <a:cubicBezTo>
                  <a:pt x="7435404" y="3338935"/>
                  <a:pt x="7435627" y="3329448"/>
                  <a:pt x="7436074" y="3321857"/>
                </a:cubicBezTo>
                <a:cubicBezTo>
                  <a:pt x="7436520" y="3314267"/>
                  <a:pt x="7438250" y="3303496"/>
                  <a:pt x="7441264" y="3289543"/>
                </a:cubicBezTo>
                <a:cubicBezTo>
                  <a:pt x="7444278" y="3275590"/>
                  <a:pt x="7448631" y="3264428"/>
                  <a:pt x="7454324" y="3256057"/>
                </a:cubicBezTo>
                <a:cubicBezTo>
                  <a:pt x="7460016" y="3247685"/>
                  <a:pt x="7468779" y="3240039"/>
                  <a:pt x="7480610" y="3233119"/>
                </a:cubicBezTo>
                <a:cubicBezTo>
                  <a:pt x="7492442" y="3226198"/>
                  <a:pt x="7506841" y="3222738"/>
                  <a:pt x="7523808" y="3222738"/>
                </a:cubicBezTo>
                <a:cubicBezTo>
                  <a:pt x="7541845" y="3222738"/>
                  <a:pt x="7556839" y="3224077"/>
                  <a:pt x="7568789" y="3226756"/>
                </a:cubicBezTo>
                <a:cubicBezTo>
                  <a:pt x="7559340" y="3235239"/>
                  <a:pt x="7554615" y="3245843"/>
                  <a:pt x="7554615" y="3258568"/>
                </a:cubicBezTo>
                <a:cubicBezTo>
                  <a:pt x="7554615" y="3272186"/>
                  <a:pt x="7559225" y="3282790"/>
                  <a:pt x="7568444" y="3290380"/>
                </a:cubicBezTo>
                <a:cubicBezTo>
                  <a:pt x="7577663" y="3297970"/>
                  <a:pt x="7587690" y="3301766"/>
                  <a:pt x="7598524" y="3301766"/>
                </a:cubicBezTo>
                <a:cubicBezTo>
                  <a:pt x="7610073" y="3301766"/>
                  <a:pt x="7620265" y="3297970"/>
                  <a:pt x="7629098" y="3290380"/>
                </a:cubicBezTo>
                <a:cubicBezTo>
                  <a:pt x="7637933" y="3282790"/>
                  <a:pt x="7642349" y="3272186"/>
                  <a:pt x="7642349" y="3258568"/>
                </a:cubicBezTo>
                <a:cubicBezTo>
                  <a:pt x="7642349" y="3216375"/>
                  <a:pt x="7601943" y="3195279"/>
                  <a:pt x="7521129" y="3195279"/>
                </a:cubicBezTo>
                <a:close/>
                <a:moveTo>
                  <a:pt x="7150807" y="3195279"/>
                </a:moveTo>
                <a:cubicBezTo>
                  <a:pt x="7097899" y="3195279"/>
                  <a:pt x="7056487" y="3210125"/>
                  <a:pt x="7026573" y="3239816"/>
                </a:cubicBezTo>
                <a:cubicBezTo>
                  <a:pt x="6996659" y="3269507"/>
                  <a:pt x="6981701" y="3306789"/>
                  <a:pt x="6981701" y="3351660"/>
                </a:cubicBezTo>
                <a:cubicBezTo>
                  <a:pt x="6981701" y="3398318"/>
                  <a:pt x="6997886" y="3436381"/>
                  <a:pt x="7030256" y="3465849"/>
                </a:cubicBezTo>
                <a:cubicBezTo>
                  <a:pt x="7062627" y="3495317"/>
                  <a:pt x="7106047" y="3510051"/>
                  <a:pt x="7160518" y="3510051"/>
                </a:cubicBezTo>
                <a:cubicBezTo>
                  <a:pt x="7181057" y="3510051"/>
                  <a:pt x="7199697" y="3507539"/>
                  <a:pt x="7216440" y="3502516"/>
                </a:cubicBezTo>
                <a:cubicBezTo>
                  <a:pt x="7233184" y="3497493"/>
                  <a:pt x="7246467" y="3491354"/>
                  <a:pt x="7256289" y="3484099"/>
                </a:cubicBezTo>
                <a:cubicBezTo>
                  <a:pt x="7266112" y="3476843"/>
                  <a:pt x="7274316" y="3468974"/>
                  <a:pt x="7280902" y="3460491"/>
                </a:cubicBezTo>
                <a:cubicBezTo>
                  <a:pt x="7287487" y="3452008"/>
                  <a:pt x="7292064" y="3444864"/>
                  <a:pt x="7294631" y="3439059"/>
                </a:cubicBezTo>
                <a:cubicBezTo>
                  <a:pt x="7297198" y="3433255"/>
                  <a:pt x="7298482" y="3428790"/>
                  <a:pt x="7298482" y="3425665"/>
                </a:cubicBezTo>
                <a:cubicBezTo>
                  <a:pt x="7298482" y="3417628"/>
                  <a:pt x="7292580" y="3413610"/>
                  <a:pt x="7280776" y="3413610"/>
                </a:cubicBezTo>
                <a:cubicBezTo>
                  <a:pt x="7274752" y="3413610"/>
                  <a:pt x="7270716" y="3414503"/>
                  <a:pt x="7268669" y="3416289"/>
                </a:cubicBezTo>
                <a:cubicBezTo>
                  <a:pt x="7266621" y="3418075"/>
                  <a:pt x="7264392" y="3421981"/>
                  <a:pt x="7261982" y="3428009"/>
                </a:cubicBezTo>
                <a:cubicBezTo>
                  <a:pt x="7254936" y="3444306"/>
                  <a:pt x="7242550" y="3457477"/>
                  <a:pt x="7224825" y="3467523"/>
                </a:cubicBezTo>
                <a:cubicBezTo>
                  <a:pt x="7207100" y="3477569"/>
                  <a:pt x="7187229" y="3482592"/>
                  <a:pt x="7165212" y="3482592"/>
                </a:cubicBezTo>
                <a:cubicBezTo>
                  <a:pt x="7101361" y="3482815"/>
                  <a:pt x="7069435" y="3440845"/>
                  <a:pt x="7069435" y="3356683"/>
                </a:cubicBezTo>
                <a:lnTo>
                  <a:pt x="7276381" y="3356683"/>
                </a:lnTo>
                <a:cubicBezTo>
                  <a:pt x="7285087" y="3356683"/>
                  <a:pt x="7290948" y="3355734"/>
                  <a:pt x="7293961" y="3353837"/>
                </a:cubicBezTo>
                <a:cubicBezTo>
                  <a:pt x="7296975" y="3351939"/>
                  <a:pt x="7298482" y="3346637"/>
                  <a:pt x="7298482" y="3337931"/>
                </a:cubicBezTo>
                <a:cubicBezTo>
                  <a:pt x="7298482" y="3293282"/>
                  <a:pt x="7285646" y="3258122"/>
                  <a:pt x="7259973" y="3232449"/>
                </a:cubicBezTo>
                <a:cubicBezTo>
                  <a:pt x="7234300" y="3207669"/>
                  <a:pt x="7197911" y="3195279"/>
                  <a:pt x="7150807" y="3195279"/>
                </a:cubicBezTo>
                <a:close/>
                <a:moveTo>
                  <a:pt x="6569782" y="3195279"/>
                </a:moveTo>
                <a:cubicBezTo>
                  <a:pt x="6516874" y="3195279"/>
                  <a:pt x="6475462" y="3210125"/>
                  <a:pt x="6445548" y="3239816"/>
                </a:cubicBezTo>
                <a:cubicBezTo>
                  <a:pt x="6415634" y="3269507"/>
                  <a:pt x="6400676" y="3306789"/>
                  <a:pt x="6400676" y="3351660"/>
                </a:cubicBezTo>
                <a:cubicBezTo>
                  <a:pt x="6400676" y="3398318"/>
                  <a:pt x="6416861" y="3436381"/>
                  <a:pt x="6449231" y="3465849"/>
                </a:cubicBezTo>
                <a:cubicBezTo>
                  <a:pt x="6481602" y="3495317"/>
                  <a:pt x="6525022" y="3510051"/>
                  <a:pt x="6579493" y="3510051"/>
                </a:cubicBezTo>
                <a:cubicBezTo>
                  <a:pt x="6600032" y="3510051"/>
                  <a:pt x="6618672" y="3507539"/>
                  <a:pt x="6635415" y="3502516"/>
                </a:cubicBezTo>
                <a:cubicBezTo>
                  <a:pt x="6652159" y="3497493"/>
                  <a:pt x="6665442" y="3491354"/>
                  <a:pt x="6675264" y="3484099"/>
                </a:cubicBezTo>
                <a:cubicBezTo>
                  <a:pt x="6685087" y="3476843"/>
                  <a:pt x="6693291" y="3468974"/>
                  <a:pt x="6699877" y="3460491"/>
                </a:cubicBezTo>
                <a:cubicBezTo>
                  <a:pt x="6706462" y="3452008"/>
                  <a:pt x="6711039" y="3444864"/>
                  <a:pt x="6713606" y="3439059"/>
                </a:cubicBezTo>
                <a:cubicBezTo>
                  <a:pt x="6716173" y="3433255"/>
                  <a:pt x="6717457" y="3428790"/>
                  <a:pt x="6717457" y="3425665"/>
                </a:cubicBezTo>
                <a:cubicBezTo>
                  <a:pt x="6717457" y="3417628"/>
                  <a:pt x="6711555" y="3413610"/>
                  <a:pt x="6699751" y="3413610"/>
                </a:cubicBezTo>
                <a:cubicBezTo>
                  <a:pt x="6693727" y="3413610"/>
                  <a:pt x="6689691" y="3414503"/>
                  <a:pt x="6687644" y="3416289"/>
                </a:cubicBezTo>
                <a:cubicBezTo>
                  <a:pt x="6685596" y="3418075"/>
                  <a:pt x="6683367" y="3421981"/>
                  <a:pt x="6680957" y="3428009"/>
                </a:cubicBezTo>
                <a:cubicBezTo>
                  <a:pt x="6674008" y="3444306"/>
                  <a:pt x="6661794" y="3457477"/>
                  <a:pt x="6644313" y="3467523"/>
                </a:cubicBezTo>
                <a:cubicBezTo>
                  <a:pt x="6626832" y="3477569"/>
                  <a:pt x="6607235" y="3482592"/>
                  <a:pt x="6585521" y="3482592"/>
                </a:cubicBezTo>
                <a:cubicBezTo>
                  <a:pt x="6585298" y="3482592"/>
                  <a:pt x="6585074" y="3482592"/>
                  <a:pt x="6584851" y="3482592"/>
                </a:cubicBezTo>
                <a:cubicBezTo>
                  <a:pt x="6520557" y="3482592"/>
                  <a:pt x="6488410" y="3440622"/>
                  <a:pt x="6488410" y="3356683"/>
                </a:cubicBezTo>
                <a:lnTo>
                  <a:pt x="6695356" y="3356683"/>
                </a:lnTo>
                <a:cubicBezTo>
                  <a:pt x="6704062" y="3356683"/>
                  <a:pt x="6709923" y="3355734"/>
                  <a:pt x="6712936" y="3353837"/>
                </a:cubicBezTo>
                <a:cubicBezTo>
                  <a:pt x="6715950" y="3351939"/>
                  <a:pt x="6717457" y="3346637"/>
                  <a:pt x="6717457" y="3337931"/>
                </a:cubicBezTo>
                <a:cubicBezTo>
                  <a:pt x="6717457" y="3293282"/>
                  <a:pt x="6704621" y="3258122"/>
                  <a:pt x="6678948" y="3232449"/>
                </a:cubicBezTo>
                <a:cubicBezTo>
                  <a:pt x="6653275" y="3207669"/>
                  <a:pt x="6616886" y="3195279"/>
                  <a:pt x="6569782" y="3195279"/>
                </a:cubicBezTo>
                <a:close/>
                <a:moveTo>
                  <a:pt x="5480100" y="3195279"/>
                </a:moveTo>
                <a:cubicBezTo>
                  <a:pt x="5425182" y="3195279"/>
                  <a:pt x="5382320" y="3210404"/>
                  <a:pt x="5351512" y="3240653"/>
                </a:cubicBezTo>
                <a:cubicBezTo>
                  <a:pt x="5320705" y="3270902"/>
                  <a:pt x="5305301" y="3309579"/>
                  <a:pt x="5305301" y="3356683"/>
                </a:cubicBezTo>
                <a:cubicBezTo>
                  <a:pt x="5305301" y="3401108"/>
                  <a:pt x="5320593" y="3437776"/>
                  <a:pt x="5351178" y="3466686"/>
                </a:cubicBezTo>
                <a:cubicBezTo>
                  <a:pt x="5381762" y="3495596"/>
                  <a:pt x="5424736" y="3510051"/>
                  <a:pt x="5480100" y="3510051"/>
                </a:cubicBezTo>
                <a:cubicBezTo>
                  <a:pt x="5535464" y="3510051"/>
                  <a:pt x="5578438" y="3495596"/>
                  <a:pt x="5609022" y="3466686"/>
                </a:cubicBezTo>
                <a:cubicBezTo>
                  <a:pt x="5639606" y="3437776"/>
                  <a:pt x="5654899" y="3401108"/>
                  <a:pt x="5654899" y="3356683"/>
                </a:cubicBezTo>
                <a:cubicBezTo>
                  <a:pt x="5654899" y="3309579"/>
                  <a:pt x="5639383" y="3270902"/>
                  <a:pt x="5608353" y="3240653"/>
                </a:cubicBezTo>
                <a:cubicBezTo>
                  <a:pt x="5577322" y="3210404"/>
                  <a:pt x="5534571" y="3195279"/>
                  <a:pt x="5480100" y="3195279"/>
                </a:cubicBezTo>
                <a:close/>
                <a:moveTo>
                  <a:pt x="4911279" y="3195279"/>
                </a:moveTo>
                <a:cubicBezTo>
                  <a:pt x="4853682" y="3195279"/>
                  <a:pt x="4810374" y="3210683"/>
                  <a:pt x="4781352" y="3241490"/>
                </a:cubicBezTo>
                <a:cubicBezTo>
                  <a:pt x="4752331" y="3272298"/>
                  <a:pt x="4737820" y="3309691"/>
                  <a:pt x="4737820" y="3353669"/>
                </a:cubicBezTo>
                <a:cubicBezTo>
                  <a:pt x="4737820" y="3399880"/>
                  <a:pt x="4753168" y="3437497"/>
                  <a:pt x="4783863" y="3466518"/>
                </a:cubicBezTo>
                <a:cubicBezTo>
                  <a:pt x="4814559" y="3495540"/>
                  <a:pt x="4855915" y="3510051"/>
                  <a:pt x="4907930" y="3510051"/>
                </a:cubicBezTo>
                <a:cubicBezTo>
                  <a:pt x="4928782" y="3510051"/>
                  <a:pt x="4947651" y="3507204"/>
                  <a:pt x="4964535" y="3501511"/>
                </a:cubicBezTo>
                <a:cubicBezTo>
                  <a:pt x="4981420" y="3495819"/>
                  <a:pt x="4994509" y="3489233"/>
                  <a:pt x="5003803" y="3481755"/>
                </a:cubicBezTo>
                <a:cubicBezTo>
                  <a:pt x="5013097" y="3474276"/>
                  <a:pt x="5020804" y="3466183"/>
                  <a:pt x="5026922" y="3457477"/>
                </a:cubicBezTo>
                <a:cubicBezTo>
                  <a:pt x="5033040" y="3448771"/>
                  <a:pt x="5037006" y="3441738"/>
                  <a:pt x="5038820" y="3436381"/>
                </a:cubicBezTo>
                <a:cubicBezTo>
                  <a:pt x="5040634" y="3431023"/>
                  <a:pt x="5041541" y="3427451"/>
                  <a:pt x="5041541" y="3425665"/>
                </a:cubicBezTo>
                <a:cubicBezTo>
                  <a:pt x="5041541" y="3419414"/>
                  <a:pt x="5036072" y="3416289"/>
                  <a:pt x="5025133" y="3416289"/>
                </a:cubicBezTo>
                <a:cubicBezTo>
                  <a:pt x="5019105" y="3416289"/>
                  <a:pt x="5015310" y="3416847"/>
                  <a:pt x="5013747" y="3417963"/>
                </a:cubicBezTo>
                <a:cubicBezTo>
                  <a:pt x="5012184" y="3419079"/>
                  <a:pt x="5010510" y="3421870"/>
                  <a:pt x="5008724" y="3426335"/>
                </a:cubicBezTo>
                <a:cubicBezTo>
                  <a:pt x="4992731" y="3463839"/>
                  <a:pt x="4963486" y="3482592"/>
                  <a:pt x="4920990" y="3482592"/>
                </a:cubicBezTo>
                <a:cubicBezTo>
                  <a:pt x="4857366" y="3482592"/>
                  <a:pt x="4825554" y="3438501"/>
                  <a:pt x="4825554" y="3350321"/>
                </a:cubicBezTo>
                <a:cubicBezTo>
                  <a:pt x="4825554" y="3338935"/>
                  <a:pt x="4825777" y="3329448"/>
                  <a:pt x="4826224" y="3321857"/>
                </a:cubicBezTo>
                <a:cubicBezTo>
                  <a:pt x="4826670" y="3314267"/>
                  <a:pt x="4828400" y="3303496"/>
                  <a:pt x="4831414" y="3289543"/>
                </a:cubicBezTo>
                <a:cubicBezTo>
                  <a:pt x="4834428" y="3275590"/>
                  <a:pt x="4838781" y="3264428"/>
                  <a:pt x="4844474" y="3256057"/>
                </a:cubicBezTo>
                <a:cubicBezTo>
                  <a:pt x="4850166" y="3247685"/>
                  <a:pt x="4858929" y="3240039"/>
                  <a:pt x="4870760" y="3233119"/>
                </a:cubicBezTo>
                <a:cubicBezTo>
                  <a:pt x="4882593" y="3226198"/>
                  <a:pt x="4896991" y="3222738"/>
                  <a:pt x="4913958" y="3222738"/>
                </a:cubicBezTo>
                <a:cubicBezTo>
                  <a:pt x="4931995" y="3222738"/>
                  <a:pt x="4946989" y="3224077"/>
                  <a:pt x="4958939" y="3226756"/>
                </a:cubicBezTo>
                <a:cubicBezTo>
                  <a:pt x="4949490" y="3235239"/>
                  <a:pt x="4944765" y="3245843"/>
                  <a:pt x="4944765" y="3258568"/>
                </a:cubicBezTo>
                <a:cubicBezTo>
                  <a:pt x="4944765" y="3272186"/>
                  <a:pt x="4949375" y="3282790"/>
                  <a:pt x="4958594" y="3290380"/>
                </a:cubicBezTo>
                <a:cubicBezTo>
                  <a:pt x="4967813" y="3297970"/>
                  <a:pt x="4977840" y="3301766"/>
                  <a:pt x="4988674" y="3301766"/>
                </a:cubicBezTo>
                <a:cubicBezTo>
                  <a:pt x="5000223" y="3301766"/>
                  <a:pt x="5010415" y="3297970"/>
                  <a:pt x="5019249" y="3290380"/>
                </a:cubicBezTo>
                <a:cubicBezTo>
                  <a:pt x="5028082" y="3282790"/>
                  <a:pt x="5032500" y="3272186"/>
                  <a:pt x="5032500" y="3258568"/>
                </a:cubicBezTo>
                <a:cubicBezTo>
                  <a:pt x="5032500" y="3216375"/>
                  <a:pt x="4992093" y="3195279"/>
                  <a:pt x="4911279" y="3195279"/>
                </a:cubicBezTo>
                <a:close/>
                <a:moveTo>
                  <a:pt x="4558854" y="3195279"/>
                </a:moveTo>
                <a:cubicBezTo>
                  <a:pt x="4501258" y="3195279"/>
                  <a:pt x="4457948" y="3210683"/>
                  <a:pt x="4428927" y="3241490"/>
                </a:cubicBezTo>
                <a:cubicBezTo>
                  <a:pt x="4399905" y="3272298"/>
                  <a:pt x="4385395" y="3309691"/>
                  <a:pt x="4385395" y="3353669"/>
                </a:cubicBezTo>
                <a:cubicBezTo>
                  <a:pt x="4385395" y="3399880"/>
                  <a:pt x="4400742" y="3437497"/>
                  <a:pt x="4431438" y="3466518"/>
                </a:cubicBezTo>
                <a:cubicBezTo>
                  <a:pt x="4462134" y="3495540"/>
                  <a:pt x="4503490" y="3510051"/>
                  <a:pt x="4555505" y="3510051"/>
                </a:cubicBezTo>
                <a:cubicBezTo>
                  <a:pt x="4576357" y="3510051"/>
                  <a:pt x="4595226" y="3507204"/>
                  <a:pt x="4612110" y="3501511"/>
                </a:cubicBezTo>
                <a:cubicBezTo>
                  <a:pt x="4628995" y="3495819"/>
                  <a:pt x="4642084" y="3489233"/>
                  <a:pt x="4651378" y="3481755"/>
                </a:cubicBezTo>
                <a:cubicBezTo>
                  <a:pt x="4660672" y="3474276"/>
                  <a:pt x="4668379" y="3466183"/>
                  <a:pt x="4674497" y="3457477"/>
                </a:cubicBezTo>
                <a:cubicBezTo>
                  <a:pt x="4680615" y="3448771"/>
                  <a:pt x="4684581" y="3441738"/>
                  <a:pt x="4686395" y="3436381"/>
                </a:cubicBezTo>
                <a:cubicBezTo>
                  <a:pt x="4688209" y="3431023"/>
                  <a:pt x="4689116" y="3427451"/>
                  <a:pt x="4689116" y="3425665"/>
                </a:cubicBezTo>
                <a:cubicBezTo>
                  <a:pt x="4689116" y="3419414"/>
                  <a:pt x="4683647" y="3416289"/>
                  <a:pt x="4672707" y="3416289"/>
                </a:cubicBezTo>
                <a:cubicBezTo>
                  <a:pt x="4666680" y="3416289"/>
                  <a:pt x="4662885" y="3416847"/>
                  <a:pt x="4661322" y="3417963"/>
                </a:cubicBezTo>
                <a:cubicBezTo>
                  <a:pt x="4659759" y="3419079"/>
                  <a:pt x="4658085" y="3421870"/>
                  <a:pt x="4656299" y="3426335"/>
                </a:cubicBezTo>
                <a:cubicBezTo>
                  <a:pt x="4640306" y="3463839"/>
                  <a:pt x="4611061" y="3482592"/>
                  <a:pt x="4568565" y="3482592"/>
                </a:cubicBezTo>
                <a:cubicBezTo>
                  <a:pt x="4504941" y="3482592"/>
                  <a:pt x="4473129" y="3438501"/>
                  <a:pt x="4473129" y="3350321"/>
                </a:cubicBezTo>
                <a:cubicBezTo>
                  <a:pt x="4473129" y="3338935"/>
                  <a:pt x="4473352" y="3329448"/>
                  <a:pt x="4473799" y="3321857"/>
                </a:cubicBezTo>
                <a:cubicBezTo>
                  <a:pt x="4474245" y="3314267"/>
                  <a:pt x="4475975" y="3303496"/>
                  <a:pt x="4478989" y="3289543"/>
                </a:cubicBezTo>
                <a:cubicBezTo>
                  <a:pt x="4482003" y="3275590"/>
                  <a:pt x="4486356" y="3264428"/>
                  <a:pt x="4492048" y="3256057"/>
                </a:cubicBezTo>
                <a:cubicBezTo>
                  <a:pt x="4497741" y="3247685"/>
                  <a:pt x="4506503" y="3240039"/>
                  <a:pt x="4518336" y="3233119"/>
                </a:cubicBezTo>
                <a:cubicBezTo>
                  <a:pt x="4530167" y="3226198"/>
                  <a:pt x="4544566" y="3222738"/>
                  <a:pt x="4561533" y="3222738"/>
                </a:cubicBezTo>
                <a:cubicBezTo>
                  <a:pt x="4579570" y="3222738"/>
                  <a:pt x="4594564" y="3224077"/>
                  <a:pt x="4606514" y="3226756"/>
                </a:cubicBezTo>
                <a:cubicBezTo>
                  <a:pt x="4597065" y="3235239"/>
                  <a:pt x="4592340" y="3245843"/>
                  <a:pt x="4592340" y="3258568"/>
                </a:cubicBezTo>
                <a:cubicBezTo>
                  <a:pt x="4592340" y="3272186"/>
                  <a:pt x="4596950" y="3282790"/>
                  <a:pt x="4606169" y="3290380"/>
                </a:cubicBezTo>
                <a:cubicBezTo>
                  <a:pt x="4615388" y="3297970"/>
                  <a:pt x="4625415" y="3301766"/>
                  <a:pt x="4636249" y="3301766"/>
                </a:cubicBezTo>
                <a:cubicBezTo>
                  <a:pt x="4647799" y="3301766"/>
                  <a:pt x="4657990" y="3297970"/>
                  <a:pt x="4666824" y="3290380"/>
                </a:cubicBezTo>
                <a:cubicBezTo>
                  <a:pt x="4675657" y="3282790"/>
                  <a:pt x="4680074" y="3272186"/>
                  <a:pt x="4680074" y="3258568"/>
                </a:cubicBezTo>
                <a:cubicBezTo>
                  <a:pt x="4680074" y="3216375"/>
                  <a:pt x="4639668" y="3195279"/>
                  <a:pt x="4558854" y="3195279"/>
                </a:cubicBezTo>
                <a:close/>
                <a:moveTo>
                  <a:pt x="4149793" y="3195279"/>
                </a:moveTo>
                <a:cubicBezTo>
                  <a:pt x="4068264" y="3195502"/>
                  <a:pt x="4027500" y="3216599"/>
                  <a:pt x="4027500" y="3258568"/>
                </a:cubicBezTo>
                <a:cubicBezTo>
                  <a:pt x="4027500" y="3272186"/>
                  <a:pt x="4031824" y="3282790"/>
                  <a:pt x="4040471" y="3290380"/>
                </a:cubicBezTo>
                <a:cubicBezTo>
                  <a:pt x="4049118" y="3297970"/>
                  <a:pt x="4058522" y="3301766"/>
                  <a:pt x="4068683" y="3301766"/>
                </a:cubicBezTo>
                <a:cubicBezTo>
                  <a:pt x="4081192" y="3301766"/>
                  <a:pt x="4092077" y="3297970"/>
                  <a:pt x="4101340" y="3290380"/>
                </a:cubicBezTo>
                <a:cubicBezTo>
                  <a:pt x="4110603" y="3282790"/>
                  <a:pt x="4115234" y="3272186"/>
                  <a:pt x="4115234" y="3258568"/>
                </a:cubicBezTo>
                <a:cubicBezTo>
                  <a:pt x="4115234" y="3242941"/>
                  <a:pt x="4109648" y="3231668"/>
                  <a:pt x="4098476" y="3224747"/>
                </a:cubicBezTo>
                <a:cubicBezTo>
                  <a:pt x="4113851" y="3221622"/>
                  <a:pt x="4130584" y="3220059"/>
                  <a:pt x="4148674" y="3220059"/>
                </a:cubicBezTo>
                <a:cubicBezTo>
                  <a:pt x="4197372" y="3220059"/>
                  <a:pt x="4221721" y="3247071"/>
                  <a:pt x="4221721" y="3301096"/>
                </a:cubicBezTo>
                <a:lnTo>
                  <a:pt x="4221721" y="3324201"/>
                </a:lnTo>
                <a:cubicBezTo>
                  <a:pt x="4074158" y="3330675"/>
                  <a:pt x="4000376" y="3366617"/>
                  <a:pt x="4000376" y="3432027"/>
                </a:cubicBezTo>
                <a:cubicBezTo>
                  <a:pt x="4000376" y="3447654"/>
                  <a:pt x="4004832" y="3460937"/>
                  <a:pt x="4013745" y="3471876"/>
                </a:cubicBezTo>
                <a:cubicBezTo>
                  <a:pt x="4022657" y="3482815"/>
                  <a:pt x="4034503" y="3490907"/>
                  <a:pt x="4049282" y="3496154"/>
                </a:cubicBezTo>
                <a:cubicBezTo>
                  <a:pt x="4064061" y="3501400"/>
                  <a:pt x="4078446" y="3505028"/>
                  <a:pt x="4092435" y="3507037"/>
                </a:cubicBezTo>
                <a:cubicBezTo>
                  <a:pt x="4106424" y="3509046"/>
                  <a:pt x="4120301" y="3510051"/>
                  <a:pt x="4134065" y="3510051"/>
                </a:cubicBezTo>
                <a:cubicBezTo>
                  <a:pt x="4181201" y="3510051"/>
                  <a:pt x="4214326" y="3491075"/>
                  <a:pt x="4233441" y="3453124"/>
                </a:cubicBezTo>
                <a:cubicBezTo>
                  <a:pt x="4233441" y="3460491"/>
                  <a:pt x="4233888" y="3466351"/>
                  <a:pt x="4234780" y="3470704"/>
                </a:cubicBezTo>
                <a:cubicBezTo>
                  <a:pt x="4235674" y="3475057"/>
                  <a:pt x="4238073" y="3480415"/>
                  <a:pt x="4241980" y="3486778"/>
                </a:cubicBezTo>
                <a:cubicBezTo>
                  <a:pt x="4245887" y="3493140"/>
                  <a:pt x="4253086" y="3497940"/>
                  <a:pt x="4263579" y="3501177"/>
                </a:cubicBezTo>
                <a:cubicBezTo>
                  <a:pt x="4274071" y="3504414"/>
                  <a:pt x="4287800" y="3506032"/>
                  <a:pt x="4304767" y="3506032"/>
                </a:cubicBezTo>
                <a:lnTo>
                  <a:pt x="4337584" y="3506032"/>
                </a:lnTo>
                <a:cubicBezTo>
                  <a:pt x="4345843" y="3506032"/>
                  <a:pt x="4351592" y="3505139"/>
                  <a:pt x="4354829" y="3503353"/>
                </a:cubicBezTo>
                <a:cubicBezTo>
                  <a:pt x="4358066" y="3501567"/>
                  <a:pt x="4359684" y="3496991"/>
                  <a:pt x="4359684" y="3489624"/>
                </a:cubicBezTo>
                <a:cubicBezTo>
                  <a:pt x="4359684" y="3484489"/>
                  <a:pt x="4358624" y="3480806"/>
                  <a:pt x="4356504" y="3478573"/>
                </a:cubicBezTo>
                <a:cubicBezTo>
                  <a:pt x="4354382" y="3476341"/>
                  <a:pt x="4352429" y="3475001"/>
                  <a:pt x="4350643" y="3474555"/>
                </a:cubicBezTo>
                <a:cubicBezTo>
                  <a:pt x="4348857" y="3474109"/>
                  <a:pt x="4345955" y="3473885"/>
                  <a:pt x="4341937" y="3473885"/>
                </a:cubicBezTo>
                <a:cubicBezTo>
                  <a:pt x="4328542" y="3473885"/>
                  <a:pt x="4318664" y="3472602"/>
                  <a:pt x="4312301" y="3470034"/>
                </a:cubicBezTo>
                <a:cubicBezTo>
                  <a:pt x="4305939" y="3467467"/>
                  <a:pt x="4302312" y="3464844"/>
                  <a:pt x="4301418" y="3462165"/>
                </a:cubicBezTo>
                <a:cubicBezTo>
                  <a:pt x="4300525" y="3459486"/>
                  <a:pt x="4300079" y="3454910"/>
                  <a:pt x="4300079" y="3448436"/>
                </a:cubicBezTo>
                <a:lnTo>
                  <a:pt x="4300079" y="3301096"/>
                </a:lnTo>
                <a:cubicBezTo>
                  <a:pt x="4300079" y="3268949"/>
                  <a:pt x="4287305" y="3243276"/>
                  <a:pt x="4261758" y="3224077"/>
                </a:cubicBezTo>
                <a:cubicBezTo>
                  <a:pt x="4236211" y="3204879"/>
                  <a:pt x="4198889" y="3195279"/>
                  <a:pt x="4149793" y="3195279"/>
                </a:cubicBezTo>
                <a:close/>
                <a:moveTo>
                  <a:pt x="2873444" y="3195279"/>
                </a:moveTo>
                <a:cubicBezTo>
                  <a:pt x="2791915" y="3195502"/>
                  <a:pt x="2751151" y="3216599"/>
                  <a:pt x="2751151" y="3258568"/>
                </a:cubicBezTo>
                <a:cubicBezTo>
                  <a:pt x="2751151" y="3272186"/>
                  <a:pt x="2755474" y="3282790"/>
                  <a:pt x="2764121" y="3290380"/>
                </a:cubicBezTo>
                <a:cubicBezTo>
                  <a:pt x="2772768" y="3297970"/>
                  <a:pt x="2782173" y="3301766"/>
                  <a:pt x="2792333" y="3301766"/>
                </a:cubicBezTo>
                <a:cubicBezTo>
                  <a:pt x="2804842" y="3301766"/>
                  <a:pt x="2815728" y="3297970"/>
                  <a:pt x="2824990" y="3290380"/>
                </a:cubicBezTo>
                <a:cubicBezTo>
                  <a:pt x="2834253" y="3282790"/>
                  <a:pt x="2838885" y="3272186"/>
                  <a:pt x="2838885" y="3258568"/>
                </a:cubicBezTo>
                <a:cubicBezTo>
                  <a:pt x="2838885" y="3242941"/>
                  <a:pt x="2833298" y="3231668"/>
                  <a:pt x="2822125" y="3224747"/>
                </a:cubicBezTo>
                <a:cubicBezTo>
                  <a:pt x="2837501" y="3221622"/>
                  <a:pt x="2854234" y="3220059"/>
                  <a:pt x="2872324" y="3220059"/>
                </a:cubicBezTo>
                <a:cubicBezTo>
                  <a:pt x="2921022" y="3220059"/>
                  <a:pt x="2945371" y="3247071"/>
                  <a:pt x="2945371" y="3301096"/>
                </a:cubicBezTo>
                <a:lnTo>
                  <a:pt x="2945371" y="3324201"/>
                </a:lnTo>
                <a:cubicBezTo>
                  <a:pt x="2797808" y="3330675"/>
                  <a:pt x="2724026" y="3366617"/>
                  <a:pt x="2724026" y="3432027"/>
                </a:cubicBezTo>
                <a:cubicBezTo>
                  <a:pt x="2724026" y="3447654"/>
                  <a:pt x="2728483" y="3460937"/>
                  <a:pt x="2737395" y="3471876"/>
                </a:cubicBezTo>
                <a:cubicBezTo>
                  <a:pt x="2746307" y="3482815"/>
                  <a:pt x="2758153" y="3490907"/>
                  <a:pt x="2772932" y="3496154"/>
                </a:cubicBezTo>
                <a:cubicBezTo>
                  <a:pt x="2787711" y="3501400"/>
                  <a:pt x="2802096" y="3505028"/>
                  <a:pt x="2816085" y="3507037"/>
                </a:cubicBezTo>
                <a:cubicBezTo>
                  <a:pt x="2830074" y="3509046"/>
                  <a:pt x="2843951" y="3510051"/>
                  <a:pt x="2857716" y="3510051"/>
                </a:cubicBezTo>
                <a:cubicBezTo>
                  <a:pt x="2904851" y="3510051"/>
                  <a:pt x="2937976" y="3491075"/>
                  <a:pt x="2957091" y="3453124"/>
                </a:cubicBezTo>
                <a:cubicBezTo>
                  <a:pt x="2957091" y="3460491"/>
                  <a:pt x="2957538" y="3466351"/>
                  <a:pt x="2958431" y="3470704"/>
                </a:cubicBezTo>
                <a:cubicBezTo>
                  <a:pt x="2959324" y="3475057"/>
                  <a:pt x="2961724" y="3480415"/>
                  <a:pt x="2965630" y="3486778"/>
                </a:cubicBezTo>
                <a:cubicBezTo>
                  <a:pt x="2969537" y="3493140"/>
                  <a:pt x="2976736" y="3497940"/>
                  <a:pt x="2987229" y="3501177"/>
                </a:cubicBezTo>
                <a:cubicBezTo>
                  <a:pt x="2997722" y="3504414"/>
                  <a:pt x="3011451" y="3506032"/>
                  <a:pt x="3028417" y="3506032"/>
                </a:cubicBezTo>
                <a:lnTo>
                  <a:pt x="3061234" y="3506032"/>
                </a:lnTo>
                <a:cubicBezTo>
                  <a:pt x="3069494" y="3506032"/>
                  <a:pt x="3075242" y="3505139"/>
                  <a:pt x="3078479" y="3503353"/>
                </a:cubicBezTo>
                <a:cubicBezTo>
                  <a:pt x="3081716" y="3501567"/>
                  <a:pt x="3083335" y="3496991"/>
                  <a:pt x="3083335" y="3489624"/>
                </a:cubicBezTo>
                <a:cubicBezTo>
                  <a:pt x="3083335" y="3484489"/>
                  <a:pt x="3082274" y="3480806"/>
                  <a:pt x="3080154" y="3478573"/>
                </a:cubicBezTo>
                <a:cubicBezTo>
                  <a:pt x="3078033" y="3476341"/>
                  <a:pt x="3076079" y="3475001"/>
                  <a:pt x="3074293" y="3474555"/>
                </a:cubicBezTo>
                <a:cubicBezTo>
                  <a:pt x="3072508" y="3474109"/>
                  <a:pt x="3069605" y="3473885"/>
                  <a:pt x="3065587" y="3473885"/>
                </a:cubicBezTo>
                <a:cubicBezTo>
                  <a:pt x="3052193" y="3473885"/>
                  <a:pt x="3042314" y="3472602"/>
                  <a:pt x="3035952" y="3470034"/>
                </a:cubicBezTo>
                <a:cubicBezTo>
                  <a:pt x="3029589" y="3467467"/>
                  <a:pt x="3025962" y="3464844"/>
                  <a:pt x="3025069" y="3462165"/>
                </a:cubicBezTo>
                <a:cubicBezTo>
                  <a:pt x="3024176" y="3459486"/>
                  <a:pt x="3023729" y="3454910"/>
                  <a:pt x="3023729" y="3448436"/>
                </a:cubicBezTo>
                <a:lnTo>
                  <a:pt x="3023729" y="3301096"/>
                </a:lnTo>
                <a:cubicBezTo>
                  <a:pt x="3023729" y="3268949"/>
                  <a:pt x="3010956" y="3243276"/>
                  <a:pt x="2985408" y="3224077"/>
                </a:cubicBezTo>
                <a:cubicBezTo>
                  <a:pt x="2959861" y="3204879"/>
                  <a:pt x="2922540" y="3195279"/>
                  <a:pt x="2873444" y="3195279"/>
                </a:cubicBezTo>
                <a:close/>
                <a:moveTo>
                  <a:pt x="2168593" y="3195279"/>
                </a:moveTo>
                <a:cubicBezTo>
                  <a:pt x="2087065" y="3195502"/>
                  <a:pt x="2046300" y="3216599"/>
                  <a:pt x="2046300" y="3258568"/>
                </a:cubicBezTo>
                <a:cubicBezTo>
                  <a:pt x="2046300" y="3272186"/>
                  <a:pt x="2050624" y="3282790"/>
                  <a:pt x="2059271" y="3290380"/>
                </a:cubicBezTo>
                <a:cubicBezTo>
                  <a:pt x="2067918" y="3297970"/>
                  <a:pt x="2077323" y="3301766"/>
                  <a:pt x="2087484" y="3301766"/>
                </a:cubicBezTo>
                <a:cubicBezTo>
                  <a:pt x="2099992" y="3301766"/>
                  <a:pt x="2110877" y="3297970"/>
                  <a:pt x="2120141" y="3290380"/>
                </a:cubicBezTo>
                <a:cubicBezTo>
                  <a:pt x="2129403" y="3282790"/>
                  <a:pt x="2134034" y="3272186"/>
                  <a:pt x="2134034" y="3258568"/>
                </a:cubicBezTo>
                <a:cubicBezTo>
                  <a:pt x="2134034" y="3242941"/>
                  <a:pt x="2128448" y="3231668"/>
                  <a:pt x="2117275" y="3224747"/>
                </a:cubicBezTo>
                <a:cubicBezTo>
                  <a:pt x="2132651" y="3221622"/>
                  <a:pt x="2149384" y="3220059"/>
                  <a:pt x="2167474" y="3220059"/>
                </a:cubicBezTo>
                <a:cubicBezTo>
                  <a:pt x="2216172" y="3220059"/>
                  <a:pt x="2240521" y="3247071"/>
                  <a:pt x="2240521" y="3301096"/>
                </a:cubicBezTo>
                <a:lnTo>
                  <a:pt x="2240521" y="3324201"/>
                </a:lnTo>
                <a:cubicBezTo>
                  <a:pt x="2092958" y="3330675"/>
                  <a:pt x="2019176" y="3366617"/>
                  <a:pt x="2019176" y="3432027"/>
                </a:cubicBezTo>
                <a:cubicBezTo>
                  <a:pt x="2019176" y="3447654"/>
                  <a:pt x="2023633" y="3460937"/>
                  <a:pt x="2032545" y="3471876"/>
                </a:cubicBezTo>
                <a:cubicBezTo>
                  <a:pt x="2041457" y="3482815"/>
                  <a:pt x="2053303" y="3490907"/>
                  <a:pt x="2068082" y="3496154"/>
                </a:cubicBezTo>
                <a:cubicBezTo>
                  <a:pt x="2082861" y="3501400"/>
                  <a:pt x="2097246" y="3505028"/>
                  <a:pt x="2111235" y="3507037"/>
                </a:cubicBezTo>
                <a:cubicBezTo>
                  <a:pt x="2125224" y="3509046"/>
                  <a:pt x="2139101" y="3510051"/>
                  <a:pt x="2152866" y="3510051"/>
                </a:cubicBezTo>
                <a:cubicBezTo>
                  <a:pt x="2200001" y="3510051"/>
                  <a:pt x="2233126" y="3491075"/>
                  <a:pt x="2252242" y="3453124"/>
                </a:cubicBezTo>
                <a:cubicBezTo>
                  <a:pt x="2252242" y="3460491"/>
                  <a:pt x="2252688" y="3466351"/>
                  <a:pt x="2253581" y="3470704"/>
                </a:cubicBezTo>
                <a:cubicBezTo>
                  <a:pt x="2254474" y="3475057"/>
                  <a:pt x="2256874" y="3480415"/>
                  <a:pt x="2260781" y="3486778"/>
                </a:cubicBezTo>
                <a:cubicBezTo>
                  <a:pt x="2264687" y="3493140"/>
                  <a:pt x="2271887" y="3497940"/>
                  <a:pt x="2282379" y="3501177"/>
                </a:cubicBezTo>
                <a:cubicBezTo>
                  <a:pt x="2292872" y="3504414"/>
                  <a:pt x="2306601" y="3506032"/>
                  <a:pt x="2323567" y="3506032"/>
                </a:cubicBezTo>
                <a:lnTo>
                  <a:pt x="2356384" y="3506032"/>
                </a:lnTo>
                <a:cubicBezTo>
                  <a:pt x="2364644" y="3506032"/>
                  <a:pt x="2370392" y="3505139"/>
                  <a:pt x="2373629" y="3503353"/>
                </a:cubicBezTo>
                <a:cubicBezTo>
                  <a:pt x="2376866" y="3501567"/>
                  <a:pt x="2378485" y="3496991"/>
                  <a:pt x="2378485" y="3489624"/>
                </a:cubicBezTo>
                <a:cubicBezTo>
                  <a:pt x="2378485" y="3484489"/>
                  <a:pt x="2377425" y="3480806"/>
                  <a:pt x="2375303" y="3478573"/>
                </a:cubicBezTo>
                <a:cubicBezTo>
                  <a:pt x="2373183" y="3476341"/>
                  <a:pt x="2371229" y="3475001"/>
                  <a:pt x="2369443" y="3474555"/>
                </a:cubicBezTo>
                <a:cubicBezTo>
                  <a:pt x="2367657" y="3474109"/>
                  <a:pt x="2364756" y="3473885"/>
                  <a:pt x="2360737" y="3473885"/>
                </a:cubicBezTo>
                <a:cubicBezTo>
                  <a:pt x="2347343" y="3473885"/>
                  <a:pt x="2337464" y="3472602"/>
                  <a:pt x="2331102" y="3470034"/>
                </a:cubicBezTo>
                <a:cubicBezTo>
                  <a:pt x="2324739" y="3467467"/>
                  <a:pt x="2321111" y="3464844"/>
                  <a:pt x="2320219" y="3462165"/>
                </a:cubicBezTo>
                <a:cubicBezTo>
                  <a:pt x="2319326" y="3459486"/>
                  <a:pt x="2318879" y="3454910"/>
                  <a:pt x="2318879" y="3448436"/>
                </a:cubicBezTo>
                <a:lnTo>
                  <a:pt x="2318879" y="3301096"/>
                </a:lnTo>
                <a:cubicBezTo>
                  <a:pt x="2318879" y="3268949"/>
                  <a:pt x="2306105" y="3243276"/>
                  <a:pt x="2280558" y="3224077"/>
                </a:cubicBezTo>
                <a:cubicBezTo>
                  <a:pt x="2255011" y="3204879"/>
                  <a:pt x="2217690" y="3195279"/>
                  <a:pt x="2168593" y="3195279"/>
                </a:cubicBezTo>
                <a:close/>
                <a:moveTo>
                  <a:pt x="7790842" y="3070710"/>
                </a:moveTo>
                <a:cubicBezTo>
                  <a:pt x="7790396" y="3107545"/>
                  <a:pt x="7781243" y="3139580"/>
                  <a:pt x="7763384" y="3166816"/>
                </a:cubicBezTo>
                <a:cubicBezTo>
                  <a:pt x="7745524" y="3194051"/>
                  <a:pt x="7720632" y="3208116"/>
                  <a:pt x="7688709" y="3209008"/>
                </a:cubicBezTo>
                <a:lnTo>
                  <a:pt x="7688709" y="3233788"/>
                </a:lnTo>
                <a:lnTo>
                  <a:pt x="7744631" y="3233788"/>
                </a:lnTo>
                <a:lnTo>
                  <a:pt x="7744631" y="3421647"/>
                </a:lnTo>
                <a:cubicBezTo>
                  <a:pt x="7744631" y="3480583"/>
                  <a:pt x="7780866" y="3510051"/>
                  <a:pt x="7853336" y="3510051"/>
                </a:cubicBezTo>
                <a:cubicBezTo>
                  <a:pt x="7878723" y="3510051"/>
                  <a:pt x="7898820" y="3501623"/>
                  <a:pt x="7913628" y="3484768"/>
                </a:cubicBezTo>
                <a:cubicBezTo>
                  <a:pt x="7928434" y="3467914"/>
                  <a:pt x="7935838" y="3446650"/>
                  <a:pt x="7935838" y="3420977"/>
                </a:cubicBezTo>
                <a:lnTo>
                  <a:pt x="7935838" y="3384812"/>
                </a:lnTo>
                <a:lnTo>
                  <a:pt x="7903692" y="3384812"/>
                </a:lnTo>
                <a:lnTo>
                  <a:pt x="7903692" y="3419637"/>
                </a:lnTo>
                <a:cubicBezTo>
                  <a:pt x="7903692" y="3441069"/>
                  <a:pt x="7899578" y="3456919"/>
                  <a:pt x="7891354" y="3467188"/>
                </a:cubicBezTo>
                <a:cubicBezTo>
                  <a:pt x="7883128" y="3477457"/>
                  <a:pt x="7873570" y="3482592"/>
                  <a:pt x="7862676" y="3482592"/>
                </a:cubicBezTo>
                <a:cubicBezTo>
                  <a:pt x="7836218" y="3482592"/>
                  <a:pt x="7822989" y="3462723"/>
                  <a:pt x="7822989" y="3422986"/>
                </a:cubicBezTo>
                <a:lnTo>
                  <a:pt x="7822989" y="3233788"/>
                </a:lnTo>
                <a:lnTo>
                  <a:pt x="7923114" y="3233788"/>
                </a:lnTo>
                <a:lnTo>
                  <a:pt x="7923114" y="3201641"/>
                </a:lnTo>
                <a:lnTo>
                  <a:pt x="7822989" y="3201641"/>
                </a:lnTo>
                <a:lnTo>
                  <a:pt x="7822989" y="3070710"/>
                </a:lnTo>
                <a:close/>
                <a:moveTo>
                  <a:pt x="3466493" y="3070710"/>
                </a:moveTo>
                <a:cubicBezTo>
                  <a:pt x="3466047" y="3107545"/>
                  <a:pt x="3456894" y="3139580"/>
                  <a:pt x="3439034" y="3166816"/>
                </a:cubicBezTo>
                <a:cubicBezTo>
                  <a:pt x="3421174" y="3194051"/>
                  <a:pt x="3396283" y="3208116"/>
                  <a:pt x="3364359" y="3209008"/>
                </a:cubicBezTo>
                <a:lnTo>
                  <a:pt x="3364359" y="3233788"/>
                </a:lnTo>
                <a:lnTo>
                  <a:pt x="3420282" y="3233788"/>
                </a:lnTo>
                <a:lnTo>
                  <a:pt x="3420282" y="3421647"/>
                </a:lnTo>
                <a:cubicBezTo>
                  <a:pt x="3420282" y="3480583"/>
                  <a:pt x="3456517" y="3510051"/>
                  <a:pt x="3528986" y="3510051"/>
                </a:cubicBezTo>
                <a:cubicBezTo>
                  <a:pt x="3554373" y="3510051"/>
                  <a:pt x="3574470" y="3501623"/>
                  <a:pt x="3589277" y="3484768"/>
                </a:cubicBezTo>
                <a:cubicBezTo>
                  <a:pt x="3604085" y="3467914"/>
                  <a:pt x="3611488" y="3446650"/>
                  <a:pt x="3611488" y="3420977"/>
                </a:cubicBezTo>
                <a:lnTo>
                  <a:pt x="3611488" y="3384812"/>
                </a:lnTo>
                <a:lnTo>
                  <a:pt x="3579341" y="3384812"/>
                </a:lnTo>
                <a:lnTo>
                  <a:pt x="3579341" y="3419637"/>
                </a:lnTo>
                <a:cubicBezTo>
                  <a:pt x="3579341" y="3441069"/>
                  <a:pt x="3575229" y="3456919"/>
                  <a:pt x="3567004" y="3467188"/>
                </a:cubicBezTo>
                <a:cubicBezTo>
                  <a:pt x="3558779" y="3477457"/>
                  <a:pt x="3549219" y="3482592"/>
                  <a:pt x="3538326" y="3482592"/>
                </a:cubicBezTo>
                <a:cubicBezTo>
                  <a:pt x="3511868" y="3482592"/>
                  <a:pt x="3498640" y="3462723"/>
                  <a:pt x="3498640" y="3422986"/>
                </a:cubicBezTo>
                <a:lnTo>
                  <a:pt x="3498640" y="3233788"/>
                </a:lnTo>
                <a:lnTo>
                  <a:pt x="3598763" y="3233788"/>
                </a:lnTo>
                <a:lnTo>
                  <a:pt x="3598763" y="3201641"/>
                </a:lnTo>
                <a:lnTo>
                  <a:pt x="3498640" y="3201641"/>
                </a:lnTo>
                <a:lnTo>
                  <a:pt x="3498640" y="3070710"/>
                </a:lnTo>
                <a:close/>
                <a:moveTo>
                  <a:pt x="7174917" y="3051958"/>
                </a:moveTo>
                <a:cubicBezTo>
                  <a:pt x="7167774" y="3051958"/>
                  <a:pt x="7160518" y="3054525"/>
                  <a:pt x="7153151" y="3059659"/>
                </a:cubicBezTo>
                <a:cubicBezTo>
                  <a:pt x="7147570" y="3063231"/>
                  <a:pt x="7118214" y="3089686"/>
                  <a:pt x="7065082" y="3139022"/>
                </a:cubicBezTo>
                <a:lnTo>
                  <a:pt x="7082495" y="3167151"/>
                </a:lnTo>
                <a:cubicBezTo>
                  <a:pt x="7092318" y="3163579"/>
                  <a:pt x="7105712" y="3159002"/>
                  <a:pt x="7122679" y="3153421"/>
                </a:cubicBezTo>
                <a:cubicBezTo>
                  <a:pt x="7163979" y="3139357"/>
                  <a:pt x="7189651" y="3129311"/>
                  <a:pt x="7199697" y="3123283"/>
                </a:cubicBezTo>
                <a:cubicBezTo>
                  <a:pt x="7209743" y="3117256"/>
                  <a:pt x="7214766" y="3107880"/>
                  <a:pt x="7214766" y="3095155"/>
                </a:cubicBezTo>
                <a:cubicBezTo>
                  <a:pt x="7214766" y="3084216"/>
                  <a:pt x="7210859" y="3074282"/>
                  <a:pt x="7203046" y="3065352"/>
                </a:cubicBezTo>
                <a:cubicBezTo>
                  <a:pt x="7195232" y="3056422"/>
                  <a:pt x="7185856" y="3051958"/>
                  <a:pt x="7174917" y="3051958"/>
                </a:cubicBezTo>
                <a:close/>
                <a:moveTo>
                  <a:pt x="5514926" y="3051958"/>
                </a:moveTo>
                <a:cubicBezTo>
                  <a:pt x="5507782" y="3052181"/>
                  <a:pt x="5500973" y="3054525"/>
                  <a:pt x="5494499" y="3058990"/>
                </a:cubicBezTo>
                <a:cubicBezTo>
                  <a:pt x="5489141" y="3062562"/>
                  <a:pt x="5459450" y="3089239"/>
                  <a:pt x="5405425" y="3139022"/>
                </a:cubicBezTo>
                <a:lnTo>
                  <a:pt x="5422503" y="3167151"/>
                </a:lnTo>
                <a:cubicBezTo>
                  <a:pt x="5433442" y="3163579"/>
                  <a:pt x="5447841" y="3158556"/>
                  <a:pt x="5465701" y="3152082"/>
                </a:cubicBezTo>
                <a:cubicBezTo>
                  <a:pt x="5506777" y="3138464"/>
                  <a:pt x="5532004" y="3128753"/>
                  <a:pt x="5541380" y="3122949"/>
                </a:cubicBezTo>
                <a:cubicBezTo>
                  <a:pt x="5550756" y="3117144"/>
                  <a:pt x="5555444" y="3107880"/>
                  <a:pt x="5555444" y="3095155"/>
                </a:cubicBezTo>
                <a:cubicBezTo>
                  <a:pt x="5555444" y="3084216"/>
                  <a:pt x="5551426" y="3074282"/>
                  <a:pt x="5543389" y="3065352"/>
                </a:cubicBezTo>
                <a:cubicBezTo>
                  <a:pt x="5535352" y="3056422"/>
                  <a:pt x="5525865" y="3051958"/>
                  <a:pt x="5514926" y="3051958"/>
                </a:cubicBezTo>
                <a:close/>
                <a:moveTo>
                  <a:pt x="6894228" y="3030191"/>
                </a:moveTo>
                <a:lnTo>
                  <a:pt x="6772672" y="3035549"/>
                </a:lnTo>
                <a:lnTo>
                  <a:pt x="6772672" y="3067696"/>
                </a:lnTo>
                <a:cubicBezTo>
                  <a:pt x="6794773" y="3067696"/>
                  <a:pt x="6808224" y="3068980"/>
                  <a:pt x="6813023" y="3071547"/>
                </a:cubicBezTo>
                <a:cubicBezTo>
                  <a:pt x="6817823" y="3074114"/>
                  <a:pt x="6820223" y="3081760"/>
                  <a:pt x="6820223" y="3094485"/>
                </a:cubicBezTo>
                <a:lnTo>
                  <a:pt x="6820223" y="3473885"/>
                </a:lnTo>
                <a:lnTo>
                  <a:pt x="6772672" y="3473885"/>
                </a:lnTo>
                <a:lnTo>
                  <a:pt x="6772672" y="3506032"/>
                </a:lnTo>
                <a:cubicBezTo>
                  <a:pt x="6816651" y="3504693"/>
                  <a:pt x="6844779" y="3504023"/>
                  <a:pt x="6857058" y="3504023"/>
                </a:cubicBezTo>
                <a:cubicBezTo>
                  <a:pt x="6866657" y="3504023"/>
                  <a:pt x="6894786" y="3504693"/>
                  <a:pt x="6941443" y="3506032"/>
                </a:cubicBezTo>
                <a:lnTo>
                  <a:pt x="6941443" y="3473885"/>
                </a:lnTo>
                <a:lnTo>
                  <a:pt x="6894228" y="3473885"/>
                </a:lnTo>
                <a:close/>
                <a:moveTo>
                  <a:pt x="8409782" y="3029522"/>
                </a:moveTo>
                <a:cubicBezTo>
                  <a:pt x="8395264" y="3029522"/>
                  <a:pt x="8383095" y="3034768"/>
                  <a:pt x="8373276" y="3045260"/>
                </a:cubicBezTo>
                <a:cubicBezTo>
                  <a:pt x="8363457" y="3055753"/>
                  <a:pt x="8358547" y="3068310"/>
                  <a:pt x="8358547" y="3082932"/>
                </a:cubicBezTo>
                <a:cubicBezTo>
                  <a:pt x="8358547" y="3097555"/>
                  <a:pt x="8363457" y="3110112"/>
                  <a:pt x="8373276" y="3120605"/>
                </a:cubicBezTo>
                <a:cubicBezTo>
                  <a:pt x="8383095" y="3131097"/>
                  <a:pt x="8395264" y="3136343"/>
                  <a:pt x="8409782" y="3136343"/>
                </a:cubicBezTo>
                <a:cubicBezTo>
                  <a:pt x="8424292" y="3136343"/>
                  <a:pt x="8436850" y="3131097"/>
                  <a:pt x="8447454" y="3120605"/>
                </a:cubicBezTo>
                <a:cubicBezTo>
                  <a:pt x="8458058" y="3110112"/>
                  <a:pt x="8463360" y="3097555"/>
                  <a:pt x="8463360" y="3082932"/>
                </a:cubicBezTo>
                <a:cubicBezTo>
                  <a:pt x="8463360" y="3068310"/>
                  <a:pt x="8458114" y="3055753"/>
                  <a:pt x="8447621" y="3045260"/>
                </a:cubicBezTo>
                <a:cubicBezTo>
                  <a:pt x="8437128" y="3034768"/>
                  <a:pt x="8424516" y="3029522"/>
                  <a:pt x="8409782" y="3029522"/>
                </a:cubicBezTo>
                <a:close/>
                <a:moveTo>
                  <a:pt x="5171282" y="3029522"/>
                </a:moveTo>
                <a:cubicBezTo>
                  <a:pt x="5156764" y="3029522"/>
                  <a:pt x="5144595" y="3034768"/>
                  <a:pt x="5134777" y="3045260"/>
                </a:cubicBezTo>
                <a:cubicBezTo>
                  <a:pt x="5124957" y="3055753"/>
                  <a:pt x="5120048" y="3068310"/>
                  <a:pt x="5120048" y="3082932"/>
                </a:cubicBezTo>
                <a:cubicBezTo>
                  <a:pt x="5120048" y="3097555"/>
                  <a:pt x="5124957" y="3110112"/>
                  <a:pt x="5134777" y="3120605"/>
                </a:cubicBezTo>
                <a:cubicBezTo>
                  <a:pt x="5144595" y="3131097"/>
                  <a:pt x="5156764" y="3136343"/>
                  <a:pt x="5171282" y="3136343"/>
                </a:cubicBezTo>
                <a:cubicBezTo>
                  <a:pt x="5185793" y="3136343"/>
                  <a:pt x="5198350" y="3131097"/>
                  <a:pt x="5208954" y="3120605"/>
                </a:cubicBezTo>
                <a:cubicBezTo>
                  <a:pt x="5219558" y="3110112"/>
                  <a:pt x="5224860" y="3097555"/>
                  <a:pt x="5224860" y="3082932"/>
                </a:cubicBezTo>
                <a:cubicBezTo>
                  <a:pt x="5224860" y="3068310"/>
                  <a:pt x="5219614" y="3055753"/>
                  <a:pt x="5209121" y="3045260"/>
                </a:cubicBezTo>
                <a:cubicBezTo>
                  <a:pt x="5198629" y="3034768"/>
                  <a:pt x="5186016" y="3029522"/>
                  <a:pt x="5171282" y="3029522"/>
                </a:cubicBezTo>
                <a:close/>
                <a:moveTo>
                  <a:pt x="9384271" y="2516958"/>
                </a:moveTo>
                <a:lnTo>
                  <a:pt x="9384271" y="2581764"/>
                </a:lnTo>
                <a:cubicBezTo>
                  <a:pt x="9384271" y="2596910"/>
                  <a:pt x="9381187" y="2609939"/>
                  <a:pt x="9375018" y="2620852"/>
                </a:cubicBezTo>
                <a:cubicBezTo>
                  <a:pt x="9368849" y="2631764"/>
                  <a:pt x="9361003" y="2639504"/>
                  <a:pt x="9351481" y="2644070"/>
                </a:cubicBezTo>
                <a:cubicBezTo>
                  <a:pt x="9341958" y="2648636"/>
                  <a:pt x="9333570" y="2651865"/>
                  <a:pt x="9326318" y="2653757"/>
                </a:cubicBezTo>
                <a:cubicBezTo>
                  <a:pt x="9319067" y="2655650"/>
                  <a:pt x="9312519" y="2656596"/>
                  <a:pt x="9306677" y="2656596"/>
                </a:cubicBezTo>
                <a:cubicBezTo>
                  <a:pt x="9288493" y="2656596"/>
                  <a:pt x="9273048" y="2651382"/>
                  <a:pt x="9260343" y="2640954"/>
                </a:cubicBezTo>
                <a:cubicBezTo>
                  <a:pt x="9247637" y="2630526"/>
                  <a:pt x="9241284" y="2617769"/>
                  <a:pt x="9241284" y="2602683"/>
                </a:cubicBezTo>
                <a:cubicBezTo>
                  <a:pt x="9241284" y="2588618"/>
                  <a:pt x="9245312" y="2576173"/>
                  <a:pt x="9253368" y="2565345"/>
                </a:cubicBezTo>
                <a:cubicBezTo>
                  <a:pt x="9261424" y="2554518"/>
                  <a:pt x="9270710" y="2546370"/>
                  <a:pt x="9281227" y="2540900"/>
                </a:cubicBezTo>
                <a:cubicBezTo>
                  <a:pt x="9291744" y="2535431"/>
                  <a:pt x="9304554" y="2530743"/>
                  <a:pt x="9319658" y="2526836"/>
                </a:cubicBezTo>
                <a:cubicBezTo>
                  <a:pt x="9334761" y="2522929"/>
                  <a:pt x="9346789" y="2520418"/>
                  <a:pt x="9355740" y="2519302"/>
                </a:cubicBezTo>
                <a:cubicBezTo>
                  <a:pt x="9364690" y="2518186"/>
                  <a:pt x="9374200" y="2517404"/>
                  <a:pt x="9384271" y="2516958"/>
                </a:cubicBezTo>
                <a:close/>
                <a:moveTo>
                  <a:pt x="6583921" y="2516958"/>
                </a:moveTo>
                <a:lnTo>
                  <a:pt x="6583921" y="2581764"/>
                </a:lnTo>
                <a:cubicBezTo>
                  <a:pt x="6583921" y="2596910"/>
                  <a:pt x="6580836" y="2609939"/>
                  <a:pt x="6574667" y="2620852"/>
                </a:cubicBezTo>
                <a:cubicBezTo>
                  <a:pt x="6568499" y="2631764"/>
                  <a:pt x="6560653" y="2639504"/>
                  <a:pt x="6551130" y="2644070"/>
                </a:cubicBezTo>
                <a:cubicBezTo>
                  <a:pt x="6541608" y="2648636"/>
                  <a:pt x="6533221" y="2651865"/>
                  <a:pt x="6525969" y="2653757"/>
                </a:cubicBezTo>
                <a:cubicBezTo>
                  <a:pt x="6518717" y="2655650"/>
                  <a:pt x="6512169" y="2656596"/>
                  <a:pt x="6506327" y="2656596"/>
                </a:cubicBezTo>
                <a:cubicBezTo>
                  <a:pt x="6488143" y="2656596"/>
                  <a:pt x="6472699" y="2651382"/>
                  <a:pt x="6459992" y="2640954"/>
                </a:cubicBezTo>
                <a:cubicBezTo>
                  <a:pt x="6447287" y="2630526"/>
                  <a:pt x="6440934" y="2617769"/>
                  <a:pt x="6440934" y="2602683"/>
                </a:cubicBezTo>
                <a:cubicBezTo>
                  <a:pt x="6440934" y="2588618"/>
                  <a:pt x="6444963" y="2576173"/>
                  <a:pt x="6453018" y="2565345"/>
                </a:cubicBezTo>
                <a:cubicBezTo>
                  <a:pt x="6461074" y="2554518"/>
                  <a:pt x="6470360" y="2546370"/>
                  <a:pt x="6480877" y="2540900"/>
                </a:cubicBezTo>
                <a:cubicBezTo>
                  <a:pt x="6491394" y="2535431"/>
                  <a:pt x="6504204" y="2530743"/>
                  <a:pt x="6519308" y="2526836"/>
                </a:cubicBezTo>
                <a:cubicBezTo>
                  <a:pt x="6534412" y="2522929"/>
                  <a:pt x="6546439" y="2520418"/>
                  <a:pt x="6555390" y="2519302"/>
                </a:cubicBezTo>
                <a:cubicBezTo>
                  <a:pt x="6564341" y="2518186"/>
                  <a:pt x="6573851" y="2517404"/>
                  <a:pt x="6583921" y="2516958"/>
                </a:cubicBezTo>
                <a:close/>
                <a:moveTo>
                  <a:pt x="8469462" y="2393393"/>
                </a:moveTo>
                <a:cubicBezTo>
                  <a:pt x="8502948" y="2393393"/>
                  <a:pt x="8530184" y="2407346"/>
                  <a:pt x="8551168" y="2435251"/>
                </a:cubicBezTo>
                <a:lnTo>
                  <a:pt x="8551168" y="2606701"/>
                </a:lnTo>
                <a:cubicBezTo>
                  <a:pt x="8527058" y="2639964"/>
                  <a:pt x="8497366" y="2656596"/>
                  <a:pt x="8462094" y="2656596"/>
                </a:cubicBezTo>
                <a:cubicBezTo>
                  <a:pt x="8448700" y="2656596"/>
                  <a:pt x="8436980" y="2654648"/>
                  <a:pt x="8426934" y="2650751"/>
                </a:cubicBezTo>
                <a:cubicBezTo>
                  <a:pt x="8416888" y="2646855"/>
                  <a:pt x="8408907" y="2640898"/>
                  <a:pt x="8402991" y="2632881"/>
                </a:cubicBezTo>
                <a:cubicBezTo>
                  <a:pt x="8397075" y="2624863"/>
                  <a:pt x="8392276" y="2617070"/>
                  <a:pt x="8388592" y="2609500"/>
                </a:cubicBezTo>
                <a:cubicBezTo>
                  <a:pt x="8384908" y="2601931"/>
                  <a:pt x="8382397" y="2592245"/>
                  <a:pt x="8381058" y="2580443"/>
                </a:cubicBezTo>
                <a:cubicBezTo>
                  <a:pt x="8379718" y="2568641"/>
                  <a:pt x="8378936" y="2559400"/>
                  <a:pt x="8378714" y="2552720"/>
                </a:cubicBezTo>
                <a:cubicBezTo>
                  <a:pt x="8378490" y="2546040"/>
                  <a:pt x="8378378" y="2537022"/>
                  <a:pt x="8378378" y="2525664"/>
                </a:cubicBezTo>
                <a:cubicBezTo>
                  <a:pt x="8378378" y="2479007"/>
                  <a:pt x="8384294" y="2446860"/>
                  <a:pt x="8396126" y="2429224"/>
                </a:cubicBezTo>
                <a:cubicBezTo>
                  <a:pt x="8412646" y="2405337"/>
                  <a:pt x="8437092" y="2393393"/>
                  <a:pt x="8469462" y="2393393"/>
                </a:cubicBezTo>
                <a:close/>
                <a:moveTo>
                  <a:pt x="7804200" y="2391384"/>
                </a:moveTo>
                <a:cubicBezTo>
                  <a:pt x="7837910" y="2391384"/>
                  <a:pt x="7862131" y="2402993"/>
                  <a:pt x="7876865" y="2426210"/>
                </a:cubicBezTo>
                <a:cubicBezTo>
                  <a:pt x="7886464" y="2441837"/>
                  <a:pt x="7891264" y="2473202"/>
                  <a:pt x="7891264" y="2520306"/>
                </a:cubicBezTo>
                <a:cubicBezTo>
                  <a:pt x="7891264" y="2533924"/>
                  <a:pt x="7891152" y="2544305"/>
                  <a:pt x="7890930" y="2551449"/>
                </a:cubicBezTo>
                <a:cubicBezTo>
                  <a:pt x="7890706" y="2558592"/>
                  <a:pt x="7889758" y="2568471"/>
                  <a:pt x="7888083" y="2581084"/>
                </a:cubicBezTo>
                <a:cubicBezTo>
                  <a:pt x="7886408" y="2593697"/>
                  <a:pt x="7883786" y="2603408"/>
                  <a:pt x="7880214" y="2610217"/>
                </a:cubicBezTo>
                <a:cubicBezTo>
                  <a:pt x="7876642" y="2617026"/>
                  <a:pt x="7871730" y="2624337"/>
                  <a:pt x="7865480" y="2632151"/>
                </a:cubicBezTo>
                <a:cubicBezTo>
                  <a:pt x="7859229" y="2639964"/>
                  <a:pt x="7850969" y="2645545"/>
                  <a:pt x="7840700" y="2648894"/>
                </a:cubicBezTo>
                <a:cubicBezTo>
                  <a:pt x="7830430" y="2652242"/>
                  <a:pt x="7818208" y="2653917"/>
                  <a:pt x="7804032" y="2653917"/>
                </a:cubicBezTo>
                <a:cubicBezTo>
                  <a:pt x="7789856" y="2653917"/>
                  <a:pt x="7777634" y="2652242"/>
                  <a:pt x="7767364" y="2648894"/>
                </a:cubicBezTo>
                <a:cubicBezTo>
                  <a:pt x="7757096" y="2645545"/>
                  <a:pt x="7748892" y="2639964"/>
                  <a:pt x="7742752" y="2632151"/>
                </a:cubicBezTo>
                <a:cubicBezTo>
                  <a:pt x="7736613" y="2624337"/>
                  <a:pt x="7731702" y="2617026"/>
                  <a:pt x="7728018" y="2610217"/>
                </a:cubicBezTo>
                <a:cubicBezTo>
                  <a:pt x="7724335" y="2603408"/>
                  <a:pt x="7721712" y="2593697"/>
                  <a:pt x="7720149" y="2581084"/>
                </a:cubicBezTo>
                <a:cubicBezTo>
                  <a:pt x="7718586" y="2568471"/>
                  <a:pt x="7717694" y="2558592"/>
                  <a:pt x="7717470" y="2551449"/>
                </a:cubicBezTo>
                <a:cubicBezTo>
                  <a:pt x="7717247" y="2544305"/>
                  <a:pt x="7717135" y="2533924"/>
                  <a:pt x="7717135" y="2520306"/>
                </a:cubicBezTo>
                <a:cubicBezTo>
                  <a:pt x="7717135" y="2476328"/>
                  <a:pt x="7720930" y="2446636"/>
                  <a:pt x="7728520" y="2431233"/>
                </a:cubicBezTo>
                <a:cubicBezTo>
                  <a:pt x="7742362" y="2404667"/>
                  <a:pt x="7767588" y="2391384"/>
                  <a:pt x="7804200" y="2391384"/>
                </a:cubicBezTo>
                <a:close/>
                <a:moveTo>
                  <a:pt x="4479975" y="2391384"/>
                </a:moveTo>
                <a:cubicBezTo>
                  <a:pt x="4513685" y="2391384"/>
                  <a:pt x="4537906" y="2402993"/>
                  <a:pt x="4552640" y="2426210"/>
                </a:cubicBezTo>
                <a:cubicBezTo>
                  <a:pt x="4562240" y="2441837"/>
                  <a:pt x="4567039" y="2473202"/>
                  <a:pt x="4567039" y="2520306"/>
                </a:cubicBezTo>
                <a:cubicBezTo>
                  <a:pt x="4567039" y="2533924"/>
                  <a:pt x="4566928" y="2544305"/>
                  <a:pt x="4566704" y="2551449"/>
                </a:cubicBezTo>
                <a:cubicBezTo>
                  <a:pt x="4566481" y="2558592"/>
                  <a:pt x="4565532" y="2568471"/>
                  <a:pt x="4563858" y="2581084"/>
                </a:cubicBezTo>
                <a:cubicBezTo>
                  <a:pt x="4562184" y="2593697"/>
                  <a:pt x="4559561" y="2603408"/>
                  <a:pt x="4555989" y="2610217"/>
                </a:cubicBezTo>
                <a:cubicBezTo>
                  <a:pt x="4552417" y="2617026"/>
                  <a:pt x="4547506" y="2624337"/>
                  <a:pt x="4541255" y="2632151"/>
                </a:cubicBezTo>
                <a:cubicBezTo>
                  <a:pt x="4535004" y="2639964"/>
                  <a:pt x="4526744" y="2645545"/>
                  <a:pt x="4516475" y="2648894"/>
                </a:cubicBezTo>
                <a:cubicBezTo>
                  <a:pt x="4506206" y="2652242"/>
                  <a:pt x="4493984" y="2653917"/>
                  <a:pt x="4479807" y="2653917"/>
                </a:cubicBezTo>
                <a:cubicBezTo>
                  <a:pt x="4465632" y="2653917"/>
                  <a:pt x="4453409" y="2652242"/>
                  <a:pt x="4443140" y="2648894"/>
                </a:cubicBezTo>
                <a:cubicBezTo>
                  <a:pt x="4432871" y="2645545"/>
                  <a:pt x="4424667" y="2639964"/>
                  <a:pt x="4418527" y="2632151"/>
                </a:cubicBezTo>
                <a:cubicBezTo>
                  <a:pt x="4412389" y="2624337"/>
                  <a:pt x="4407477" y="2617026"/>
                  <a:pt x="4403793" y="2610217"/>
                </a:cubicBezTo>
                <a:cubicBezTo>
                  <a:pt x="4400110" y="2603408"/>
                  <a:pt x="4397487" y="2593697"/>
                  <a:pt x="4395924" y="2581084"/>
                </a:cubicBezTo>
                <a:cubicBezTo>
                  <a:pt x="4394362" y="2568471"/>
                  <a:pt x="4393469" y="2558592"/>
                  <a:pt x="4393245" y="2551449"/>
                </a:cubicBezTo>
                <a:cubicBezTo>
                  <a:pt x="4393022" y="2544305"/>
                  <a:pt x="4392910" y="2533924"/>
                  <a:pt x="4392910" y="2520306"/>
                </a:cubicBezTo>
                <a:cubicBezTo>
                  <a:pt x="4392910" y="2476328"/>
                  <a:pt x="4396705" y="2446636"/>
                  <a:pt x="4404296" y="2431233"/>
                </a:cubicBezTo>
                <a:cubicBezTo>
                  <a:pt x="4418137" y="2404667"/>
                  <a:pt x="4443363" y="2391384"/>
                  <a:pt x="4479975" y="2391384"/>
                </a:cubicBezTo>
                <a:close/>
                <a:moveTo>
                  <a:pt x="3474158" y="2391384"/>
                </a:moveTo>
                <a:cubicBezTo>
                  <a:pt x="3526843" y="2391384"/>
                  <a:pt x="3554301" y="2429335"/>
                  <a:pt x="3556534" y="2505237"/>
                </a:cubicBezTo>
                <a:lnTo>
                  <a:pt x="3392786" y="2505237"/>
                </a:lnTo>
                <a:cubicBezTo>
                  <a:pt x="3394572" y="2467286"/>
                  <a:pt x="3400041" y="2441167"/>
                  <a:pt x="3409194" y="2426879"/>
                </a:cubicBezTo>
                <a:cubicBezTo>
                  <a:pt x="3424598" y="2403216"/>
                  <a:pt x="3446253" y="2391384"/>
                  <a:pt x="3474158" y="2391384"/>
                </a:cubicBezTo>
                <a:close/>
                <a:moveTo>
                  <a:pt x="2881599" y="2372966"/>
                </a:moveTo>
                <a:lnTo>
                  <a:pt x="2881599" y="2405113"/>
                </a:lnTo>
                <a:lnTo>
                  <a:pt x="2925466" y="2405113"/>
                </a:lnTo>
                <a:lnTo>
                  <a:pt x="3045681" y="2662958"/>
                </a:lnTo>
                <a:cubicBezTo>
                  <a:pt x="3051040" y="2674343"/>
                  <a:pt x="3059634" y="2680036"/>
                  <a:pt x="3071466" y="2680036"/>
                </a:cubicBezTo>
                <a:cubicBezTo>
                  <a:pt x="3083298" y="2680036"/>
                  <a:pt x="3091781" y="2674567"/>
                  <a:pt x="3096916" y="2663628"/>
                </a:cubicBezTo>
                <a:lnTo>
                  <a:pt x="3210769" y="2419512"/>
                </a:lnTo>
                <a:cubicBezTo>
                  <a:pt x="3213225" y="2413931"/>
                  <a:pt x="3217299" y="2410136"/>
                  <a:pt x="3222992" y="2408127"/>
                </a:cubicBezTo>
                <a:cubicBezTo>
                  <a:pt x="3228684" y="2406118"/>
                  <a:pt x="3241576" y="2405113"/>
                  <a:pt x="3261669" y="2405113"/>
                </a:cubicBezTo>
                <a:lnTo>
                  <a:pt x="3261669" y="2372966"/>
                </a:lnTo>
                <a:cubicBezTo>
                  <a:pt x="3244256" y="2374306"/>
                  <a:pt x="3226173" y="2374976"/>
                  <a:pt x="3207420" y="2374976"/>
                </a:cubicBezTo>
                <a:cubicBezTo>
                  <a:pt x="3194696" y="2374976"/>
                  <a:pt x="3173934" y="2374306"/>
                  <a:pt x="3145136" y="2372966"/>
                </a:cubicBezTo>
                <a:lnTo>
                  <a:pt x="3145136" y="2405113"/>
                </a:lnTo>
                <a:cubicBezTo>
                  <a:pt x="3146029" y="2405113"/>
                  <a:pt x="3146922" y="2405113"/>
                  <a:pt x="3147815" y="2405113"/>
                </a:cubicBezTo>
                <a:cubicBezTo>
                  <a:pt x="3167907" y="2405113"/>
                  <a:pt x="3177953" y="2407569"/>
                  <a:pt x="3177953" y="2412480"/>
                </a:cubicBezTo>
                <a:cubicBezTo>
                  <a:pt x="3177953" y="2413597"/>
                  <a:pt x="3176836" y="2416387"/>
                  <a:pt x="3174604" y="2420852"/>
                </a:cubicBezTo>
                <a:lnTo>
                  <a:pt x="3094907" y="2592302"/>
                </a:lnTo>
                <a:lnTo>
                  <a:pt x="3007842" y="2405113"/>
                </a:lnTo>
                <a:lnTo>
                  <a:pt x="3045012" y="2405113"/>
                </a:lnTo>
                <a:lnTo>
                  <a:pt x="3045012" y="2372966"/>
                </a:lnTo>
                <a:cubicBezTo>
                  <a:pt x="3022241" y="2374306"/>
                  <a:pt x="2993890" y="2374976"/>
                  <a:pt x="2959957" y="2374976"/>
                </a:cubicBezTo>
                <a:cubicBezTo>
                  <a:pt x="2952590" y="2374976"/>
                  <a:pt x="2938805" y="2374641"/>
                  <a:pt x="2918601" y="2373971"/>
                </a:cubicBezTo>
                <a:cubicBezTo>
                  <a:pt x="2898398" y="2373301"/>
                  <a:pt x="2886064" y="2372966"/>
                  <a:pt x="2881599" y="2372966"/>
                </a:cubicBezTo>
                <a:close/>
                <a:moveTo>
                  <a:pt x="8859056" y="2368613"/>
                </a:moveTo>
                <a:lnTo>
                  <a:pt x="8733482" y="2374306"/>
                </a:lnTo>
                <a:lnTo>
                  <a:pt x="8733482" y="2406453"/>
                </a:lnTo>
                <a:cubicBezTo>
                  <a:pt x="8755360" y="2406453"/>
                  <a:pt x="8768699" y="2407736"/>
                  <a:pt x="8773498" y="2410304"/>
                </a:cubicBezTo>
                <a:cubicBezTo>
                  <a:pt x="8778298" y="2412871"/>
                  <a:pt x="8780698" y="2420517"/>
                  <a:pt x="8780698" y="2433242"/>
                </a:cubicBezTo>
                <a:lnTo>
                  <a:pt x="8780698" y="2592972"/>
                </a:lnTo>
                <a:cubicBezTo>
                  <a:pt x="8780698" y="2626904"/>
                  <a:pt x="8791582" y="2650122"/>
                  <a:pt x="8813347" y="2662623"/>
                </a:cubicBezTo>
                <a:cubicBezTo>
                  <a:pt x="8835114" y="2675125"/>
                  <a:pt x="8865419" y="2681376"/>
                  <a:pt x="8904263" y="2681376"/>
                </a:cubicBezTo>
                <a:cubicBezTo>
                  <a:pt x="8904486" y="2681376"/>
                  <a:pt x="8904709" y="2681376"/>
                  <a:pt x="8904932" y="2681376"/>
                </a:cubicBezTo>
                <a:cubicBezTo>
                  <a:pt x="8949581" y="2681376"/>
                  <a:pt x="8982286" y="2663628"/>
                  <a:pt x="9003047" y="2628132"/>
                </a:cubicBezTo>
                <a:lnTo>
                  <a:pt x="9003063" y="2681376"/>
                </a:lnTo>
                <a:lnTo>
                  <a:pt x="9124938" y="2677357"/>
                </a:lnTo>
                <a:lnTo>
                  <a:pt x="9124938" y="2645210"/>
                </a:lnTo>
                <a:cubicBezTo>
                  <a:pt x="9102837" y="2645210"/>
                  <a:pt x="9089386" y="2643927"/>
                  <a:pt x="9084587" y="2641359"/>
                </a:cubicBezTo>
                <a:cubicBezTo>
                  <a:pt x="9079787" y="2638792"/>
                  <a:pt x="9077387" y="2631146"/>
                  <a:pt x="9077387" y="2618421"/>
                </a:cubicBezTo>
                <a:lnTo>
                  <a:pt x="9077387" y="2368613"/>
                </a:lnTo>
                <a:lnTo>
                  <a:pt x="8951813" y="2374306"/>
                </a:lnTo>
                <a:lnTo>
                  <a:pt x="8951813" y="2406453"/>
                </a:lnTo>
                <a:cubicBezTo>
                  <a:pt x="8973757" y="2406453"/>
                  <a:pt x="8987112" y="2407735"/>
                  <a:pt x="8991880" y="2410299"/>
                </a:cubicBezTo>
                <a:cubicBezTo>
                  <a:pt x="8996646" y="2412862"/>
                  <a:pt x="8999029" y="2420498"/>
                  <a:pt x="8999029" y="2433205"/>
                </a:cubicBezTo>
                <a:lnTo>
                  <a:pt x="8999029" y="2563964"/>
                </a:lnTo>
                <a:cubicBezTo>
                  <a:pt x="8999029" y="2591831"/>
                  <a:pt x="8991160" y="2614236"/>
                  <a:pt x="8975421" y="2631180"/>
                </a:cubicBezTo>
                <a:cubicBezTo>
                  <a:pt x="8959683" y="2648124"/>
                  <a:pt x="8939200" y="2656596"/>
                  <a:pt x="8913974" y="2656596"/>
                </a:cubicBezTo>
                <a:cubicBezTo>
                  <a:pt x="8889194" y="2656596"/>
                  <a:pt x="8873846" y="2652805"/>
                  <a:pt x="8867930" y="2645223"/>
                </a:cubicBezTo>
                <a:cubicBezTo>
                  <a:pt x="8862014" y="2637642"/>
                  <a:pt x="8859056" y="2623371"/>
                  <a:pt x="8859056" y="2602411"/>
                </a:cubicBezTo>
                <a:close/>
                <a:moveTo>
                  <a:pt x="7189503" y="2368613"/>
                </a:moveTo>
                <a:lnTo>
                  <a:pt x="7069956" y="2374306"/>
                </a:lnTo>
                <a:lnTo>
                  <a:pt x="7069956" y="2406453"/>
                </a:lnTo>
                <a:cubicBezTo>
                  <a:pt x="7091164" y="2406453"/>
                  <a:pt x="7104057" y="2407736"/>
                  <a:pt x="7108633" y="2410304"/>
                </a:cubicBezTo>
                <a:cubicBezTo>
                  <a:pt x="7113210" y="2412871"/>
                  <a:pt x="7115498" y="2420517"/>
                  <a:pt x="7115498" y="2433242"/>
                </a:cubicBezTo>
                <a:lnTo>
                  <a:pt x="7115498" y="2645210"/>
                </a:lnTo>
                <a:lnTo>
                  <a:pt x="7067947" y="2645210"/>
                </a:lnTo>
                <a:lnTo>
                  <a:pt x="7067947" y="2677357"/>
                </a:lnTo>
                <a:cubicBezTo>
                  <a:pt x="7110363" y="2676018"/>
                  <a:pt x="7138268" y="2675348"/>
                  <a:pt x="7151663" y="2675348"/>
                </a:cubicBezTo>
                <a:cubicBezTo>
                  <a:pt x="7155905" y="2675348"/>
                  <a:pt x="7182694" y="2676018"/>
                  <a:pt x="7232030" y="2677357"/>
                </a:cubicBezTo>
                <a:lnTo>
                  <a:pt x="7232030" y="2645210"/>
                </a:lnTo>
                <a:lnTo>
                  <a:pt x="7189503" y="2645210"/>
                </a:lnTo>
                <a:close/>
                <a:moveTo>
                  <a:pt x="6036978" y="2368613"/>
                </a:moveTo>
                <a:lnTo>
                  <a:pt x="5917431" y="2374306"/>
                </a:lnTo>
                <a:lnTo>
                  <a:pt x="5917431" y="2406453"/>
                </a:lnTo>
                <a:cubicBezTo>
                  <a:pt x="5938639" y="2406453"/>
                  <a:pt x="5951532" y="2407736"/>
                  <a:pt x="5956108" y="2410304"/>
                </a:cubicBezTo>
                <a:cubicBezTo>
                  <a:pt x="5960685" y="2412871"/>
                  <a:pt x="5962973" y="2420517"/>
                  <a:pt x="5962973" y="2433242"/>
                </a:cubicBezTo>
                <a:lnTo>
                  <a:pt x="5962973" y="2645210"/>
                </a:lnTo>
                <a:lnTo>
                  <a:pt x="5915422" y="2645210"/>
                </a:lnTo>
                <a:lnTo>
                  <a:pt x="5915422" y="2677357"/>
                </a:lnTo>
                <a:cubicBezTo>
                  <a:pt x="5957838" y="2676018"/>
                  <a:pt x="5985743" y="2675348"/>
                  <a:pt x="5999138" y="2675348"/>
                </a:cubicBezTo>
                <a:cubicBezTo>
                  <a:pt x="6003380" y="2675348"/>
                  <a:pt x="6030169" y="2676018"/>
                  <a:pt x="6079505" y="2677357"/>
                </a:cubicBezTo>
                <a:lnTo>
                  <a:pt x="6079505" y="2645210"/>
                </a:lnTo>
                <a:lnTo>
                  <a:pt x="6036978" y="2645210"/>
                </a:lnTo>
                <a:close/>
                <a:moveTo>
                  <a:pt x="5706095" y="2368613"/>
                </a:moveTo>
                <a:lnTo>
                  <a:pt x="5592242" y="2374306"/>
                </a:lnTo>
                <a:lnTo>
                  <a:pt x="5592242" y="2406453"/>
                </a:lnTo>
                <a:cubicBezTo>
                  <a:pt x="5610705" y="2406453"/>
                  <a:pt x="5621962" y="2407736"/>
                  <a:pt x="5626013" y="2410304"/>
                </a:cubicBezTo>
                <a:cubicBezTo>
                  <a:pt x="5630065" y="2412871"/>
                  <a:pt x="5632091" y="2420517"/>
                  <a:pt x="5632091" y="2433242"/>
                </a:cubicBezTo>
                <a:lnTo>
                  <a:pt x="5632091" y="2645210"/>
                </a:lnTo>
                <a:lnTo>
                  <a:pt x="5592242" y="2645210"/>
                </a:lnTo>
                <a:lnTo>
                  <a:pt x="5592242" y="2677357"/>
                </a:lnTo>
                <a:cubicBezTo>
                  <a:pt x="5638554" y="2676018"/>
                  <a:pt x="5666341" y="2675348"/>
                  <a:pt x="5675602" y="2675348"/>
                </a:cubicBezTo>
                <a:cubicBezTo>
                  <a:pt x="5719905" y="2675348"/>
                  <a:pt x="5749938" y="2676018"/>
                  <a:pt x="5765701" y="2677357"/>
                </a:cubicBezTo>
                <a:lnTo>
                  <a:pt x="5765701" y="2645210"/>
                </a:lnTo>
                <a:lnTo>
                  <a:pt x="5706095" y="2645210"/>
                </a:lnTo>
                <a:lnTo>
                  <a:pt x="5706095" y="2524994"/>
                </a:lnTo>
                <a:cubicBezTo>
                  <a:pt x="5706095" y="2511377"/>
                  <a:pt x="5707501" y="2497703"/>
                  <a:pt x="5710313" y="2483974"/>
                </a:cubicBezTo>
                <a:cubicBezTo>
                  <a:pt x="5713124" y="2470244"/>
                  <a:pt x="5717509" y="2456180"/>
                  <a:pt x="5723469" y="2441781"/>
                </a:cubicBezTo>
                <a:cubicBezTo>
                  <a:pt x="5729428" y="2427382"/>
                  <a:pt x="5738367" y="2415717"/>
                  <a:pt x="5750284" y="2406788"/>
                </a:cubicBezTo>
                <a:cubicBezTo>
                  <a:pt x="5762201" y="2397858"/>
                  <a:pt x="5776256" y="2393393"/>
                  <a:pt x="5792448" y="2393393"/>
                </a:cubicBezTo>
                <a:cubicBezTo>
                  <a:pt x="5783323" y="2402100"/>
                  <a:pt x="5778761" y="2412592"/>
                  <a:pt x="5778761" y="2424870"/>
                </a:cubicBezTo>
                <a:cubicBezTo>
                  <a:pt x="5778761" y="2438265"/>
                  <a:pt x="5783205" y="2448590"/>
                  <a:pt x="5792095" y="2455845"/>
                </a:cubicBezTo>
                <a:cubicBezTo>
                  <a:pt x="5800984" y="2463101"/>
                  <a:pt x="5811162" y="2466728"/>
                  <a:pt x="5822628" y="2466728"/>
                </a:cubicBezTo>
                <a:cubicBezTo>
                  <a:pt x="5834093" y="2466728"/>
                  <a:pt x="5844271" y="2462933"/>
                  <a:pt x="5853160" y="2455343"/>
                </a:cubicBezTo>
                <a:cubicBezTo>
                  <a:pt x="5862050" y="2447753"/>
                  <a:pt x="5866495" y="2437595"/>
                  <a:pt x="5866495" y="2424870"/>
                </a:cubicBezTo>
                <a:cubicBezTo>
                  <a:pt x="5866495" y="2407681"/>
                  <a:pt x="5859333" y="2394007"/>
                  <a:pt x="5845008" y="2383850"/>
                </a:cubicBezTo>
                <a:cubicBezTo>
                  <a:pt x="5830684" y="2373692"/>
                  <a:pt x="5814120" y="2368613"/>
                  <a:pt x="5795316" y="2368613"/>
                </a:cubicBezTo>
                <a:cubicBezTo>
                  <a:pt x="5754204" y="2368837"/>
                  <a:pt x="5724464" y="2394733"/>
                  <a:pt x="5706095" y="2446302"/>
                </a:cubicBezTo>
                <a:close/>
                <a:moveTo>
                  <a:pt x="4820270" y="2368613"/>
                </a:moveTo>
                <a:lnTo>
                  <a:pt x="4706417" y="2374306"/>
                </a:lnTo>
                <a:lnTo>
                  <a:pt x="4706417" y="2406453"/>
                </a:lnTo>
                <a:cubicBezTo>
                  <a:pt x="4724880" y="2406453"/>
                  <a:pt x="4736137" y="2407736"/>
                  <a:pt x="4740189" y="2410304"/>
                </a:cubicBezTo>
                <a:cubicBezTo>
                  <a:pt x="4744240" y="2412871"/>
                  <a:pt x="4746266" y="2420517"/>
                  <a:pt x="4746266" y="2433242"/>
                </a:cubicBezTo>
                <a:lnTo>
                  <a:pt x="4746266" y="2645210"/>
                </a:lnTo>
                <a:lnTo>
                  <a:pt x="4706417" y="2645210"/>
                </a:lnTo>
                <a:lnTo>
                  <a:pt x="4706417" y="2677357"/>
                </a:lnTo>
                <a:cubicBezTo>
                  <a:pt x="4752729" y="2676018"/>
                  <a:pt x="4780516" y="2675348"/>
                  <a:pt x="4789777" y="2675348"/>
                </a:cubicBezTo>
                <a:cubicBezTo>
                  <a:pt x="4834080" y="2675348"/>
                  <a:pt x="4864113" y="2676018"/>
                  <a:pt x="4879876" y="2677357"/>
                </a:cubicBezTo>
                <a:lnTo>
                  <a:pt x="4879876" y="2645210"/>
                </a:lnTo>
                <a:lnTo>
                  <a:pt x="4820270" y="2645210"/>
                </a:lnTo>
                <a:lnTo>
                  <a:pt x="4820270" y="2524994"/>
                </a:lnTo>
                <a:cubicBezTo>
                  <a:pt x="4820270" y="2511377"/>
                  <a:pt x="4821676" y="2497703"/>
                  <a:pt x="4824488" y="2483974"/>
                </a:cubicBezTo>
                <a:cubicBezTo>
                  <a:pt x="4827299" y="2470244"/>
                  <a:pt x="4831685" y="2456180"/>
                  <a:pt x="4837644" y="2441781"/>
                </a:cubicBezTo>
                <a:cubicBezTo>
                  <a:pt x="4843604" y="2427382"/>
                  <a:pt x="4852542" y="2415717"/>
                  <a:pt x="4864459" y="2406788"/>
                </a:cubicBezTo>
                <a:cubicBezTo>
                  <a:pt x="4876377" y="2397858"/>
                  <a:pt x="4890431" y="2393393"/>
                  <a:pt x="4906623" y="2393393"/>
                </a:cubicBezTo>
                <a:cubicBezTo>
                  <a:pt x="4897498" y="2402100"/>
                  <a:pt x="4892936" y="2412592"/>
                  <a:pt x="4892936" y="2424870"/>
                </a:cubicBezTo>
                <a:cubicBezTo>
                  <a:pt x="4892936" y="2438265"/>
                  <a:pt x="4897381" y="2448590"/>
                  <a:pt x="4906270" y="2455845"/>
                </a:cubicBezTo>
                <a:cubicBezTo>
                  <a:pt x="4915160" y="2463101"/>
                  <a:pt x="4925337" y="2466728"/>
                  <a:pt x="4936803" y="2466728"/>
                </a:cubicBezTo>
                <a:cubicBezTo>
                  <a:pt x="4948268" y="2466728"/>
                  <a:pt x="4958446" y="2462933"/>
                  <a:pt x="4967336" y="2455343"/>
                </a:cubicBezTo>
                <a:cubicBezTo>
                  <a:pt x="4976225" y="2447753"/>
                  <a:pt x="4980670" y="2437595"/>
                  <a:pt x="4980670" y="2424870"/>
                </a:cubicBezTo>
                <a:cubicBezTo>
                  <a:pt x="4980670" y="2407681"/>
                  <a:pt x="4973508" y="2394007"/>
                  <a:pt x="4959184" y="2383850"/>
                </a:cubicBezTo>
                <a:cubicBezTo>
                  <a:pt x="4944860" y="2373692"/>
                  <a:pt x="4928295" y="2368613"/>
                  <a:pt x="4909491" y="2368613"/>
                </a:cubicBezTo>
                <a:cubicBezTo>
                  <a:pt x="4868379" y="2368837"/>
                  <a:pt x="4838639" y="2394733"/>
                  <a:pt x="4820270" y="2446302"/>
                </a:cubicBezTo>
                <a:close/>
                <a:moveTo>
                  <a:pt x="3791570" y="2368613"/>
                </a:moveTo>
                <a:lnTo>
                  <a:pt x="3677717" y="2374306"/>
                </a:lnTo>
                <a:lnTo>
                  <a:pt x="3677717" y="2406453"/>
                </a:lnTo>
                <a:cubicBezTo>
                  <a:pt x="3696180" y="2406453"/>
                  <a:pt x="3707437" y="2407736"/>
                  <a:pt x="3711489" y="2410304"/>
                </a:cubicBezTo>
                <a:cubicBezTo>
                  <a:pt x="3715540" y="2412871"/>
                  <a:pt x="3717566" y="2420517"/>
                  <a:pt x="3717566" y="2433242"/>
                </a:cubicBezTo>
                <a:lnTo>
                  <a:pt x="3717566" y="2645210"/>
                </a:lnTo>
                <a:lnTo>
                  <a:pt x="3677717" y="2645210"/>
                </a:lnTo>
                <a:lnTo>
                  <a:pt x="3677717" y="2677357"/>
                </a:lnTo>
                <a:cubicBezTo>
                  <a:pt x="3724029" y="2676018"/>
                  <a:pt x="3751816" y="2675348"/>
                  <a:pt x="3761077" y="2675348"/>
                </a:cubicBezTo>
                <a:cubicBezTo>
                  <a:pt x="3805380" y="2675348"/>
                  <a:pt x="3835413" y="2676018"/>
                  <a:pt x="3851176" y="2677357"/>
                </a:cubicBezTo>
                <a:lnTo>
                  <a:pt x="3851176" y="2645210"/>
                </a:lnTo>
                <a:lnTo>
                  <a:pt x="3791570" y="2645210"/>
                </a:lnTo>
                <a:lnTo>
                  <a:pt x="3791570" y="2524994"/>
                </a:lnTo>
                <a:cubicBezTo>
                  <a:pt x="3791570" y="2511377"/>
                  <a:pt x="3792976" y="2497703"/>
                  <a:pt x="3795788" y="2483974"/>
                </a:cubicBezTo>
                <a:cubicBezTo>
                  <a:pt x="3798599" y="2470244"/>
                  <a:pt x="3802985" y="2456180"/>
                  <a:pt x="3808944" y="2441781"/>
                </a:cubicBezTo>
                <a:cubicBezTo>
                  <a:pt x="3814903" y="2427382"/>
                  <a:pt x="3823842" y="2415717"/>
                  <a:pt x="3835759" y="2406788"/>
                </a:cubicBezTo>
                <a:cubicBezTo>
                  <a:pt x="3847676" y="2397858"/>
                  <a:pt x="3861731" y="2393393"/>
                  <a:pt x="3877923" y="2393393"/>
                </a:cubicBezTo>
                <a:cubicBezTo>
                  <a:pt x="3868798" y="2402100"/>
                  <a:pt x="3864236" y="2412592"/>
                  <a:pt x="3864236" y="2424870"/>
                </a:cubicBezTo>
                <a:cubicBezTo>
                  <a:pt x="3864236" y="2438265"/>
                  <a:pt x="3868680" y="2448590"/>
                  <a:pt x="3877570" y="2455845"/>
                </a:cubicBezTo>
                <a:cubicBezTo>
                  <a:pt x="3886460" y="2463101"/>
                  <a:pt x="3896637" y="2466728"/>
                  <a:pt x="3908103" y="2466728"/>
                </a:cubicBezTo>
                <a:cubicBezTo>
                  <a:pt x="3919568" y="2466728"/>
                  <a:pt x="3929746" y="2462933"/>
                  <a:pt x="3938636" y="2455343"/>
                </a:cubicBezTo>
                <a:cubicBezTo>
                  <a:pt x="3947525" y="2447753"/>
                  <a:pt x="3951970" y="2437595"/>
                  <a:pt x="3951970" y="2424870"/>
                </a:cubicBezTo>
                <a:cubicBezTo>
                  <a:pt x="3951970" y="2407681"/>
                  <a:pt x="3944808" y="2394007"/>
                  <a:pt x="3930484" y="2383850"/>
                </a:cubicBezTo>
                <a:cubicBezTo>
                  <a:pt x="3916160" y="2373692"/>
                  <a:pt x="3899595" y="2368613"/>
                  <a:pt x="3880790" y="2368613"/>
                </a:cubicBezTo>
                <a:cubicBezTo>
                  <a:pt x="3839679" y="2368837"/>
                  <a:pt x="3809939" y="2394733"/>
                  <a:pt x="3791570" y="2446302"/>
                </a:cubicBezTo>
                <a:close/>
                <a:moveTo>
                  <a:pt x="2577728" y="2368613"/>
                </a:moveTo>
                <a:lnTo>
                  <a:pt x="2459856" y="2374306"/>
                </a:lnTo>
                <a:lnTo>
                  <a:pt x="2459856" y="2406453"/>
                </a:lnTo>
                <a:cubicBezTo>
                  <a:pt x="2480182" y="2406453"/>
                  <a:pt x="2492575" y="2407736"/>
                  <a:pt x="2497035" y="2410304"/>
                </a:cubicBezTo>
                <a:cubicBezTo>
                  <a:pt x="2501494" y="2412871"/>
                  <a:pt x="2503724" y="2420517"/>
                  <a:pt x="2503724" y="2433242"/>
                </a:cubicBezTo>
                <a:lnTo>
                  <a:pt x="2503724" y="2645210"/>
                </a:lnTo>
                <a:lnTo>
                  <a:pt x="2459856" y="2645210"/>
                </a:lnTo>
                <a:lnTo>
                  <a:pt x="2459856" y="2677357"/>
                </a:lnTo>
                <a:cubicBezTo>
                  <a:pt x="2496350" y="2676018"/>
                  <a:pt x="2524651" y="2675348"/>
                  <a:pt x="2544760" y="2675348"/>
                </a:cubicBezTo>
                <a:cubicBezTo>
                  <a:pt x="2564870" y="2675348"/>
                  <a:pt x="2593049" y="2676018"/>
                  <a:pt x="2629298" y="2677357"/>
                </a:cubicBezTo>
                <a:lnTo>
                  <a:pt x="2629298" y="2645210"/>
                </a:lnTo>
                <a:lnTo>
                  <a:pt x="2582082" y="2645210"/>
                </a:lnTo>
                <a:lnTo>
                  <a:pt x="2582082" y="2501889"/>
                </a:lnTo>
                <a:cubicBezTo>
                  <a:pt x="2582082" y="2467510"/>
                  <a:pt x="2592797" y="2440832"/>
                  <a:pt x="2614229" y="2421857"/>
                </a:cubicBezTo>
                <a:cubicBezTo>
                  <a:pt x="2635660" y="2402881"/>
                  <a:pt x="2658989" y="2393393"/>
                  <a:pt x="2684215" y="2393393"/>
                </a:cubicBezTo>
                <a:cubicBezTo>
                  <a:pt x="2696493" y="2393393"/>
                  <a:pt x="2705870" y="2398304"/>
                  <a:pt x="2712344" y="2408127"/>
                </a:cubicBezTo>
                <a:cubicBezTo>
                  <a:pt x="2718817" y="2417950"/>
                  <a:pt x="2722055" y="2435251"/>
                  <a:pt x="2722055" y="2460031"/>
                </a:cubicBezTo>
                <a:lnTo>
                  <a:pt x="2722055" y="2645210"/>
                </a:lnTo>
                <a:lnTo>
                  <a:pt x="2674839" y="2645210"/>
                </a:lnTo>
                <a:lnTo>
                  <a:pt x="2674839" y="2677357"/>
                </a:lnTo>
                <a:cubicBezTo>
                  <a:pt x="2713042" y="2676018"/>
                  <a:pt x="2741840" y="2675348"/>
                  <a:pt x="2761234" y="2675348"/>
                </a:cubicBezTo>
                <a:cubicBezTo>
                  <a:pt x="2780628" y="2675348"/>
                  <a:pt x="2809426" y="2676018"/>
                  <a:pt x="2847628" y="2677357"/>
                </a:cubicBezTo>
                <a:lnTo>
                  <a:pt x="2847628" y="2645210"/>
                </a:lnTo>
                <a:lnTo>
                  <a:pt x="2800413" y="2645210"/>
                </a:lnTo>
                <a:lnTo>
                  <a:pt x="2800413" y="2467398"/>
                </a:lnTo>
                <a:cubicBezTo>
                  <a:pt x="2800413" y="2432349"/>
                  <a:pt x="2791767" y="2407123"/>
                  <a:pt x="2774477" y="2391719"/>
                </a:cubicBezTo>
                <a:cubicBezTo>
                  <a:pt x="2757185" y="2376315"/>
                  <a:pt x="2731140" y="2368613"/>
                  <a:pt x="2696339" y="2368613"/>
                </a:cubicBezTo>
                <a:cubicBezTo>
                  <a:pt x="2642153" y="2368837"/>
                  <a:pt x="2602617" y="2393616"/>
                  <a:pt x="2577728" y="2442953"/>
                </a:cubicBezTo>
                <a:close/>
                <a:moveTo>
                  <a:pt x="2360328" y="2368613"/>
                </a:moveTo>
                <a:lnTo>
                  <a:pt x="2240782" y="2374306"/>
                </a:lnTo>
                <a:lnTo>
                  <a:pt x="2240782" y="2406453"/>
                </a:lnTo>
                <a:cubicBezTo>
                  <a:pt x="2261989" y="2406453"/>
                  <a:pt x="2274882" y="2407736"/>
                  <a:pt x="2279459" y="2410304"/>
                </a:cubicBezTo>
                <a:cubicBezTo>
                  <a:pt x="2284035" y="2412871"/>
                  <a:pt x="2286323" y="2420517"/>
                  <a:pt x="2286323" y="2433242"/>
                </a:cubicBezTo>
                <a:lnTo>
                  <a:pt x="2286323" y="2645210"/>
                </a:lnTo>
                <a:lnTo>
                  <a:pt x="2238773" y="2645210"/>
                </a:lnTo>
                <a:lnTo>
                  <a:pt x="2238773" y="2677357"/>
                </a:lnTo>
                <a:cubicBezTo>
                  <a:pt x="2281189" y="2676018"/>
                  <a:pt x="2309094" y="2675348"/>
                  <a:pt x="2322488" y="2675348"/>
                </a:cubicBezTo>
                <a:cubicBezTo>
                  <a:pt x="2326730" y="2675348"/>
                  <a:pt x="2353519" y="2676018"/>
                  <a:pt x="2402856" y="2677357"/>
                </a:cubicBezTo>
                <a:lnTo>
                  <a:pt x="2402856" y="2645210"/>
                </a:lnTo>
                <a:lnTo>
                  <a:pt x="2360328" y="2645210"/>
                </a:lnTo>
                <a:close/>
                <a:moveTo>
                  <a:pt x="1663329" y="2368613"/>
                </a:moveTo>
                <a:lnTo>
                  <a:pt x="1545457" y="2374306"/>
                </a:lnTo>
                <a:lnTo>
                  <a:pt x="1545457" y="2406453"/>
                </a:lnTo>
                <a:cubicBezTo>
                  <a:pt x="1565783" y="2406453"/>
                  <a:pt x="1578175" y="2407736"/>
                  <a:pt x="1582635" y="2410304"/>
                </a:cubicBezTo>
                <a:cubicBezTo>
                  <a:pt x="1587094" y="2412871"/>
                  <a:pt x="1589324" y="2420517"/>
                  <a:pt x="1589324" y="2433242"/>
                </a:cubicBezTo>
                <a:lnTo>
                  <a:pt x="1589324" y="2645210"/>
                </a:lnTo>
                <a:lnTo>
                  <a:pt x="1545457" y="2645210"/>
                </a:lnTo>
                <a:lnTo>
                  <a:pt x="1545457" y="2677357"/>
                </a:lnTo>
                <a:cubicBezTo>
                  <a:pt x="1581950" y="2676018"/>
                  <a:pt x="1610251" y="2675348"/>
                  <a:pt x="1630360" y="2675348"/>
                </a:cubicBezTo>
                <a:cubicBezTo>
                  <a:pt x="1650469" y="2675348"/>
                  <a:pt x="1678649" y="2676018"/>
                  <a:pt x="1714897" y="2677357"/>
                </a:cubicBezTo>
                <a:lnTo>
                  <a:pt x="1714897" y="2645210"/>
                </a:lnTo>
                <a:lnTo>
                  <a:pt x="1667682" y="2645210"/>
                </a:lnTo>
                <a:lnTo>
                  <a:pt x="1667682" y="2501889"/>
                </a:lnTo>
                <a:cubicBezTo>
                  <a:pt x="1667682" y="2467510"/>
                  <a:pt x="1678398" y="2440832"/>
                  <a:pt x="1699828" y="2421857"/>
                </a:cubicBezTo>
                <a:cubicBezTo>
                  <a:pt x="1721260" y="2402881"/>
                  <a:pt x="1744589" y="2393393"/>
                  <a:pt x="1769815" y="2393393"/>
                </a:cubicBezTo>
                <a:cubicBezTo>
                  <a:pt x="1782093" y="2393393"/>
                  <a:pt x="1791470" y="2398304"/>
                  <a:pt x="1797944" y="2408127"/>
                </a:cubicBezTo>
                <a:cubicBezTo>
                  <a:pt x="1804417" y="2417950"/>
                  <a:pt x="1807654" y="2435251"/>
                  <a:pt x="1807654" y="2460031"/>
                </a:cubicBezTo>
                <a:lnTo>
                  <a:pt x="1807654" y="2645210"/>
                </a:lnTo>
                <a:lnTo>
                  <a:pt x="1760439" y="2645210"/>
                </a:lnTo>
                <a:lnTo>
                  <a:pt x="1760439" y="2677357"/>
                </a:lnTo>
                <a:cubicBezTo>
                  <a:pt x="1798641" y="2676018"/>
                  <a:pt x="1827440" y="2675348"/>
                  <a:pt x="1846834" y="2675348"/>
                </a:cubicBezTo>
                <a:cubicBezTo>
                  <a:pt x="1866228" y="2675348"/>
                  <a:pt x="1895026" y="2676018"/>
                  <a:pt x="1933229" y="2677357"/>
                </a:cubicBezTo>
                <a:lnTo>
                  <a:pt x="1933229" y="2645210"/>
                </a:lnTo>
                <a:lnTo>
                  <a:pt x="1886013" y="2645210"/>
                </a:lnTo>
                <a:lnTo>
                  <a:pt x="1886013" y="2467398"/>
                </a:lnTo>
                <a:cubicBezTo>
                  <a:pt x="1886013" y="2432349"/>
                  <a:pt x="1877367" y="2407123"/>
                  <a:pt x="1860077" y="2391719"/>
                </a:cubicBezTo>
                <a:cubicBezTo>
                  <a:pt x="1842785" y="2376315"/>
                  <a:pt x="1816740" y="2368613"/>
                  <a:pt x="1781938" y="2368613"/>
                </a:cubicBezTo>
                <a:cubicBezTo>
                  <a:pt x="1727753" y="2368837"/>
                  <a:pt x="1688217" y="2393616"/>
                  <a:pt x="1663329" y="2442953"/>
                </a:cubicBezTo>
                <a:close/>
                <a:moveTo>
                  <a:pt x="1229532" y="2368613"/>
                </a:moveTo>
                <a:lnTo>
                  <a:pt x="1103958" y="2374306"/>
                </a:lnTo>
                <a:lnTo>
                  <a:pt x="1103958" y="2406453"/>
                </a:lnTo>
                <a:cubicBezTo>
                  <a:pt x="1125836" y="2406453"/>
                  <a:pt x="1139175" y="2407736"/>
                  <a:pt x="1143974" y="2410304"/>
                </a:cubicBezTo>
                <a:cubicBezTo>
                  <a:pt x="1148774" y="2412871"/>
                  <a:pt x="1151174" y="2420517"/>
                  <a:pt x="1151174" y="2433242"/>
                </a:cubicBezTo>
                <a:lnTo>
                  <a:pt x="1151174" y="2592972"/>
                </a:lnTo>
                <a:cubicBezTo>
                  <a:pt x="1151174" y="2626904"/>
                  <a:pt x="1162057" y="2650122"/>
                  <a:pt x="1183823" y="2662623"/>
                </a:cubicBezTo>
                <a:cubicBezTo>
                  <a:pt x="1205589" y="2675125"/>
                  <a:pt x="1235894" y="2681376"/>
                  <a:pt x="1274738" y="2681376"/>
                </a:cubicBezTo>
                <a:cubicBezTo>
                  <a:pt x="1274962" y="2681376"/>
                  <a:pt x="1275185" y="2681376"/>
                  <a:pt x="1275408" y="2681376"/>
                </a:cubicBezTo>
                <a:cubicBezTo>
                  <a:pt x="1320056" y="2681376"/>
                  <a:pt x="1352761" y="2663628"/>
                  <a:pt x="1373523" y="2628132"/>
                </a:cubicBezTo>
                <a:lnTo>
                  <a:pt x="1373539" y="2681376"/>
                </a:lnTo>
                <a:lnTo>
                  <a:pt x="1495413" y="2677357"/>
                </a:lnTo>
                <a:lnTo>
                  <a:pt x="1495413" y="2645210"/>
                </a:lnTo>
                <a:cubicBezTo>
                  <a:pt x="1473312" y="2645210"/>
                  <a:pt x="1459862" y="2643927"/>
                  <a:pt x="1455062" y="2641359"/>
                </a:cubicBezTo>
                <a:cubicBezTo>
                  <a:pt x="1450263" y="2638792"/>
                  <a:pt x="1447863" y="2631146"/>
                  <a:pt x="1447863" y="2618421"/>
                </a:cubicBezTo>
                <a:lnTo>
                  <a:pt x="1447863" y="2368613"/>
                </a:lnTo>
                <a:lnTo>
                  <a:pt x="1322289" y="2374306"/>
                </a:lnTo>
                <a:lnTo>
                  <a:pt x="1322289" y="2406453"/>
                </a:lnTo>
                <a:cubicBezTo>
                  <a:pt x="1344233" y="2406453"/>
                  <a:pt x="1357588" y="2407735"/>
                  <a:pt x="1362355" y="2410299"/>
                </a:cubicBezTo>
                <a:cubicBezTo>
                  <a:pt x="1367121" y="2412862"/>
                  <a:pt x="1369504" y="2420498"/>
                  <a:pt x="1369504" y="2433205"/>
                </a:cubicBezTo>
                <a:lnTo>
                  <a:pt x="1369504" y="2563964"/>
                </a:lnTo>
                <a:cubicBezTo>
                  <a:pt x="1369504" y="2591831"/>
                  <a:pt x="1361635" y="2614236"/>
                  <a:pt x="1345897" y="2631180"/>
                </a:cubicBezTo>
                <a:cubicBezTo>
                  <a:pt x="1330158" y="2648124"/>
                  <a:pt x="1309676" y="2656596"/>
                  <a:pt x="1284449" y="2656596"/>
                </a:cubicBezTo>
                <a:cubicBezTo>
                  <a:pt x="1259669" y="2656596"/>
                  <a:pt x="1244322" y="2652805"/>
                  <a:pt x="1238406" y="2645223"/>
                </a:cubicBezTo>
                <a:cubicBezTo>
                  <a:pt x="1232490" y="2637642"/>
                  <a:pt x="1229532" y="2623371"/>
                  <a:pt x="1229532" y="2602411"/>
                </a:cubicBezTo>
                <a:close/>
                <a:moveTo>
                  <a:pt x="9312344" y="2366604"/>
                </a:moveTo>
                <a:cubicBezTo>
                  <a:pt x="9230815" y="2366827"/>
                  <a:pt x="9190050" y="2387924"/>
                  <a:pt x="9190050" y="2429893"/>
                </a:cubicBezTo>
                <a:cubicBezTo>
                  <a:pt x="9190050" y="2443511"/>
                  <a:pt x="9194374" y="2454115"/>
                  <a:pt x="9203021" y="2461705"/>
                </a:cubicBezTo>
                <a:cubicBezTo>
                  <a:pt x="9211668" y="2469295"/>
                  <a:pt x="9221073" y="2473091"/>
                  <a:pt x="9231234" y="2473091"/>
                </a:cubicBezTo>
                <a:cubicBezTo>
                  <a:pt x="9243741" y="2473091"/>
                  <a:pt x="9254627" y="2469295"/>
                  <a:pt x="9263890" y="2461705"/>
                </a:cubicBezTo>
                <a:cubicBezTo>
                  <a:pt x="9273152" y="2454115"/>
                  <a:pt x="9277784" y="2443511"/>
                  <a:pt x="9277784" y="2429893"/>
                </a:cubicBezTo>
                <a:cubicBezTo>
                  <a:pt x="9277784" y="2414266"/>
                  <a:pt x="9272198" y="2402993"/>
                  <a:pt x="9261026" y="2396072"/>
                </a:cubicBezTo>
                <a:cubicBezTo>
                  <a:pt x="9276401" y="2392947"/>
                  <a:pt x="9293134" y="2391384"/>
                  <a:pt x="9311224" y="2391384"/>
                </a:cubicBezTo>
                <a:cubicBezTo>
                  <a:pt x="9359922" y="2391384"/>
                  <a:pt x="9384271" y="2418396"/>
                  <a:pt x="9384271" y="2472421"/>
                </a:cubicBezTo>
                <a:lnTo>
                  <a:pt x="9384271" y="2495526"/>
                </a:lnTo>
                <a:cubicBezTo>
                  <a:pt x="9236708" y="2502000"/>
                  <a:pt x="9162926" y="2537942"/>
                  <a:pt x="9162926" y="2603352"/>
                </a:cubicBezTo>
                <a:cubicBezTo>
                  <a:pt x="9162926" y="2618979"/>
                  <a:pt x="9167382" y="2632262"/>
                  <a:pt x="9176295" y="2643201"/>
                </a:cubicBezTo>
                <a:cubicBezTo>
                  <a:pt x="9185207" y="2654140"/>
                  <a:pt x="9197052" y="2662233"/>
                  <a:pt x="9211832" y="2667479"/>
                </a:cubicBezTo>
                <a:cubicBezTo>
                  <a:pt x="9226611" y="2672725"/>
                  <a:pt x="9240995" y="2676353"/>
                  <a:pt x="9254985" y="2678362"/>
                </a:cubicBezTo>
                <a:cubicBezTo>
                  <a:pt x="9268974" y="2680371"/>
                  <a:pt x="9282851" y="2681376"/>
                  <a:pt x="9296616" y="2681376"/>
                </a:cubicBezTo>
                <a:cubicBezTo>
                  <a:pt x="9343750" y="2681376"/>
                  <a:pt x="9376876" y="2662400"/>
                  <a:pt x="9395991" y="2624449"/>
                </a:cubicBezTo>
                <a:cubicBezTo>
                  <a:pt x="9395991" y="2631816"/>
                  <a:pt x="9396437" y="2637676"/>
                  <a:pt x="9397330" y="2642029"/>
                </a:cubicBezTo>
                <a:cubicBezTo>
                  <a:pt x="9398223" y="2646382"/>
                  <a:pt x="9400623" y="2651740"/>
                  <a:pt x="9404530" y="2658103"/>
                </a:cubicBezTo>
                <a:cubicBezTo>
                  <a:pt x="9408437" y="2664465"/>
                  <a:pt x="9415636" y="2669265"/>
                  <a:pt x="9426129" y="2672502"/>
                </a:cubicBezTo>
                <a:cubicBezTo>
                  <a:pt x="9436621" y="2675739"/>
                  <a:pt x="9450350" y="2677357"/>
                  <a:pt x="9467317" y="2677357"/>
                </a:cubicBezTo>
                <a:lnTo>
                  <a:pt x="9500133" y="2677357"/>
                </a:lnTo>
                <a:cubicBezTo>
                  <a:pt x="9508393" y="2677357"/>
                  <a:pt x="9514142" y="2676464"/>
                  <a:pt x="9517379" y="2674678"/>
                </a:cubicBezTo>
                <a:cubicBezTo>
                  <a:pt x="9520616" y="2672892"/>
                  <a:pt x="9522234" y="2668316"/>
                  <a:pt x="9522234" y="2660949"/>
                </a:cubicBezTo>
                <a:cubicBezTo>
                  <a:pt x="9522234" y="2655814"/>
                  <a:pt x="9521174" y="2652131"/>
                  <a:pt x="9519053" y="2649898"/>
                </a:cubicBezTo>
                <a:cubicBezTo>
                  <a:pt x="9516932" y="2647666"/>
                  <a:pt x="9514979" y="2646327"/>
                  <a:pt x="9513193" y="2645880"/>
                </a:cubicBezTo>
                <a:cubicBezTo>
                  <a:pt x="9511407" y="2645434"/>
                  <a:pt x="9508505" y="2645210"/>
                  <a:pt x="9504487" y="2645210"/>
                </a:cubicBezTo>
                <a:cubicBezTo>
                  <a:pt x="9491092" y="2645210"/>
                  <a:pt x="9481214" y="2643927"/>
                  <a:pt x="9474851" y="2641359"/>
                </a:cubicBezTo>
                <a:cubicBezTo>
                  <a:pt x="9468489" y="2638792"/>
                  <a:pt x="9464861" y="2636169"/>
                  <a:pt x="9463968" y="2633490"/>
                </a:cubicBezTo>
                <a:cubicBezTo>
                  <a:pt x="9463075" y="2630811"/>
                  <a:pt x="9462629" y="2626235"/>
                  <a:pt x="9462629" y="2619761"/>
                </a:cubicBezTo>
                <a:lnTo>
                  <a:pt x="9462629" y="2472421"/>
                </a:lnTo>
                <a:cubicBezTo>
                  <a:pt x="9462629" y="2440274"/>
                  <a:pt x="9449855" y="2414601"/>
                  <a:pt x="9424308" y="2395402"/>
                </a:cubicBezTo>
                <a:cubicBezTo>
                  <a:pt x="9398760" y="2376204"/>
                  <a:pt x="9361439" y="2366604"/>
                  <a:pt x="9312344" y="2366604"/>
                </a:cubicBezTo>
                <a:close/>
                <a:moveTo>
                  <a:pt x="7804200" y="2366604"/>
                </a:moveTo>
                <a:cubicBezTo>
                  <a:pt x="7749282" y="2366604"/>
                  <a:pt x="7706420" y="2381729"/>
                  <a:pt x="7675612" y="2411978"/>
                </a:cubicBezTo>
                <a:cubicBezTo>
                  <a:pt x="7644805" y="2442227"/>
                  <a:pt x="7629401" y="2480904"/>
                  <a:pt x="7629401" y="2528008"/>
                </a:cubicBezTo>
                <a:cubicBezTo>
                  <a:pt x="7629401" y="2572433"/>
                  <a:pt x="7644693" y="2609101"/>
                  <a:pt x="7675278" y="2638011"/>
                </a:cubicBezTo>
                <a:cubicBezTo>
                  <a:pt x="7705862" y="2666921"/>
                  <a:pt x="7748836" y="2681376"/>
                  <a:pt x="7804200" y="2681376"/>
                </a:cubicBezTo>
                <a:cubicBezTo>
                  <a:pt x="7859564" y="2681376"/>
                  <a:pt x="7902538" y="2666921"/>
                  <a:pt x="7933122" y="2638011"/>
                </a:cubicBezTo>
                <a:cubicBezTo>
                  <a:pt x="7963706" y="2609101"/>
                  <a:pt x="7978998" y="2572433"/>
                  <a:pt x="7978998" y="2528008"/>
                </a:cubicBezTo>
                <a:cubicBezTo>
                  <a:pt x="7978998" y="2480904"/>
                  <a:pt x="7963483" y="2442227"/>
                  <a:pt x="7932452" y="2411978"/>
                </a:cubicBezTo>
                <a:cubicBezTo>
                  <a:pt x="7901422" y="2381729"/>
                  <a:pt x="7858671" y="2366604"/>
                  <a:pt x="7804200" y="2366604"/>
                </a:cubicBezTo>
                <a:close/>
                <a:moveTo>
                  <a:pt x="7454454" y="2366604"/>
                </a:moveTo>
                <a:cubicBezTo>
                  <a:pt x="7396857" y="2366604"/>
                  <a:pt x="7353548" y="2382008"/>
                  <a:pt x="7324527" y="2412815"/>
                </a:cubicBezTo>
                <a:cubicBezTo>
                  <a:pt x="7295505" y="2443623"/>
                  <a:pt x="7280995" y="2481016"/>
                  <a:pt x="7280995" y="2524994"/>
                </a:cubicBezTo>
                <a:cubicBezTo>
                  <a:pt x="7280995" y="2571206"/>
                  <a:pt x="7296343" y="2608822"/>
                  <a:pt x="7327038" y="2637843"/>
                </a:cubicBezTo>
                <a:cubicBezTo>
                  <a:pt x="7357734" y="2666865"/>
                  <a:pt x="7399090" y="2681376"/>
                  <a:pt x="7451105" y="2681376"/>
                </a:cubicBezTo>
                <a:cubicBezTo>
                  <a:pt x="7471957" y="2681376"/>
                  <a:pt x="7490826" y="2678529"/>
                  <a:pt x="7507710" y="2672837"/>
                </a:cubicBezTo>
                <a:cubicBezTo>
                  <a:pt x="7524595" y="2667144"/>
                  <a:pt x="7537684" y="2660558"/>
                  <a:pt x="7546978" y="2653080"/>
                </a:cubicBezTo>
                <a:cubicBezTo>
                  <a:pt x="7556272" y="2645601"/>
                  <a:pt x="7563979" y="2637508"/>
                  <a:pt x="7570097" y="2628802"/>
                </a:cubicBezTo>
                <a:cubicBezTo>
                  <a:pt x="7576215" y="2620096"/>
                  <a:pt x="7580181" y="2613063"/>
                  <a:pt x="7581995" y="2607706"/>
                </a:cubicBezTo>
                <a:cubicBezTo>
                  <a:pt x="7583809" y="2602348"/>
                  <a:pt x="7584716" y="2598776"/>
                  <a:pt x="7584716" y="2596990"/>
                </a:cubicBezTo>
                <a:cubicBezTo>
                  <a:pt x="7584716" y="2590739"/>
                  <a:pt x="7579246" y="2587614"/>
                  <a:pt x="7568307" y="2587614"/>
                </a:cubicBezTo>
                <a:cubicBezTo>
                  <a:pt x="7562280" y="2587614"/>
                  <a:pt x="7558485" y="2588172"/>
                  <a:pt x="7556922" y="2589288"/>
                </a:cubicBezTo>
                <a:cubicBezTo>
                  <a:pt x="7555359" y="2590404"/>
                  <a:pt x="7553685" y="2593195"/>
                  <a:pt x="7551899" y="2597660"/>
                </a:cubicBezTo>
                <a:cubicBezTo>
                  <a:pt x="7535906" y="2635164"/>
                  <a:pt x="7506661" y="2653917"/>
                  <a:pt x="7464165" y="2653917"/>
                </a:cubicBezTo>
                <a:cubicBezTo>
                  <a:pt x="7400541" y="2653917"/>
                  <a:pt x="7368729" y="2609826"/>
                  <a:pt x="7368729" y="2521646"/>
                </a:cubicBezTo>
                <a:cubicBezTo>
                  <a:pt x="7368729" y="2510260"/>
                  <a:pt x="7368952" y="2500773"/>
                  <a:pt x="7369399" y="2493182"/>
                </a:cubicBezTo>
                <a:cubicBezTo>
                  <a:pt x="7369845" y="2485592"/>
                  <a:pt x="7371575" y="2474821"/>
                  <a:pt x="7374589" y="2460868"/>
                </a:cubicBezTo>
                <a:cubicBezTo>
                  <a:pt x="7377603" y="2446915"/>
                  <a:pt x="7381956" y="2435753"/>
                  <a:pt x="7387649" y="2427382"/>
                </a:cubicBezTo>
                <a:cubicBezTo>
                  <a:pt x="7393341" y="2419010"/>
                  <a:pt x="7402104" y="2411364"/>
                  <a:pt x="7413935" y="2404444"/>
                </a:cubicBezTo>
                <a:cubicBezTo>
                  <a:pt x="7425767" y="2397523"/>
                  <a:pt x="7440166" y="2394063"/>
                  <a:pt x="7457133" y="2394063"/>
                </a:cubicBezTo>
                <a:cubicBezTo>
                  <a:pt x="7475170" y="2394063"/>
                  <a:pt x="7490164" y="2395402"/>
                  <a:pt x="7502115" y="2398081"/>
                </a:cubicBezTo>
                <a:cubicBezTo>
                  <a:pt x="7492665" y="2406564"/>
                  <a:pt x="7487940" y="2417168"/>
                  <a:pt x="7487940" y="2429893"/>
                </a:cubicBezTo>
                <a:cubicBezTo>
                  <a:pt x="7487940" y="2443511"/>
                  <a:pt x="7492550" y="2454115"/>
                  <a:pt x="7501770" y="2461705"/>
                </a:cubicBezTo>
                <a:cubicBezTo>
                  <a:pt x="7510989" y="2469295"/>
                  <a:pt x="7521015" y="2473091"/>
                  <a:pt x="7531849" y="2473091"/>
                </a:cubicBezTo>
                <a:cubicBezTo>
                  <a:pt x="7543398" y="2473091"/>
                  <a:pt x="7553590" y="2469295"/>
                  <a:pt x="7562424" y="2461705"/>
                </a:cubicBezTo>
                <a:cubicBezTo>
                  <a:pt x="7571257" y="2454115"/>
                  <a:pt x="7575674" y="2443511"/>
                  <a:pt x="7575674" y="2429893"/>
                </a:cubicBezTo>
                <a:cubicBezTo>
                  <a:pt x="7575674" y="2387700"/>
                  <a:pt x="7535268" y="2366604"/>
                  <a:pt x="7454454" y="2366604"/>
                </a:cubicBezTo>
                <a:close/>
                <a:moveTo>
                  <a:pt x="6873838" y="2366604"/>
                </a:moveTo>
                <a:cubicBezTo>
                  <a:pt x="6867811" y="2366604"/>
                  <a:pt x="6862174" y="2366828"/>
                  <a:pt x="6856928" y="2367276"/>
                </a:cubicBezTo>
                <a:cubicBezTo>
                  <a:pt x="6851681" y="2367725"/>
                  <a:pt x="6843477" y="2368678"/>
                  <a:pt x="6832315" y="2370136"/>
                </a:cubicBezTo>
                <a:cubicBezTo>
                  <a:pt x="6821153" y="2371594"/>
                  <a:pt x="6811219" y="2374229"/>
                  <a:pt x="6802512" y="2378042"/>
                </a:cubicBezTo>
                <a:cubicBezTo>
                  <a:pt x="6793806" y="2381854"/>
                  <a:pt x="6784988" y="2386900"/>
                  <a:pt x="6776058" y="2393179"/>
                </a:cubicBezTo>
                <a:cubicBezTo>
                  <a:pt x="6767128" y="2399457"/>
                  <a:pt x="6760152" y="2408147"/>
                  <a:pt x="6755129" y="2419248"/>
                </a:cubicBezTo>
                <a:cubicBezTo>
                  <a:pt x="6750106" y="2430349"/>
                  <a:pt x="6747595" y="2442965"/>
                  <a:pt x="6747595" y="2457096"/>
                </a:cubicBezTo>
                <a:cubicBezTo>
                  <a:pt x="6747595" y="2479755"/>
                  <a:pt x="6756748" y="2498858"/>
                  <a:pt x="6775053" y="2514404"/>
                </a:cubicBezTo>
                <a:cubicBezTo>
                  <a:pt x="6783760" y="2521960"/>
                  <a:pt x="6793694" y="2528125"/>
                  <a:pt x="6804856" y="2532900"/>
                </a:cubicBezTo>
                <a:cubicBezTo>
                  <a:pt x="6816018" y="2537676"/>
                  <a:pt x="6826027" y="2541027"/>
                  <a:pt x="6834881" y="2542954"/>
                </a:cubicBezTo>
                <a:cubicBezTo>
                  <a:pt x="6843736" y="2544881"/>
                  <a:pt x="6859165" y="2547894"/>
                  <a:pt x="6881168" y="2551993"/>
                </a:cubicBezTo>
                <a:cubicBezTo>
                  <a:pt x="6890241" y="2553974"/>
                  <a:pt x="6897827" y="2555562"/>
                  <a:pt x="6903928" y="2556757"/>
                </a:cubicBezTo>
                <a:cubicBezTo>
                  <a:pt x="6910029" y="2557951"/>
                  <a:pt x="6917909" y="2560500"/>
                  <a:pt x="6927567" y="2564404"/>
                </a:cubicBezTo>
                <a:cubicBezTo>
                  <a:pt x="6937226" y="2568307"/>
                  <a:pt x="6944639" y="2573661"/>
                  <a:pt x="6949804" y="2580467"/>
                </a:cubicBezTo>
                <a:cubicBezTo>
                  <a:pt x="6954971" y="2587272"/>
                  <a:pt x="6957554" y="2595471"/>
                  <a:pt x="6957554" y="2605063"/>
                </a:cubicBezTo>
                <a:cubicBezTo>
                  <a:pt x="6957331" y="2639418"/>
                  <a:pt x="6931211" y="2656596"/>
                  <a:pt x="6879196" y="2656596"/>
                </a:cubicBezTo>
                <a:cubicBezTo>
                  <a:pt x="6862230" y="2656596"/>
                  <a:pt x="6847496" y="2654094"/>
                  <a:pt x="6834994" y="2649090"/>
                </a:cubicBezTo>
                <a:cubicBezTo>
                  <a:pt x="6822492" y="2644086"/>
                  <a:pt x="6812670" y="2636914"/>
                  <a:pt x="6805526" y="2627572"/>
                </a:cubicBezTo>
                <a:cubicBezTo>
                  <a:pt x="6798382" y="2618231"/>
                  <a:pt x="6793080" y="2609891"/>
                  <a:pt x="6789620" y="2602552"/>
                </a:cubicBezTo>
                <a:cubicBezTo>
                  <a:pt x="6786160" y="2595213"/>
                  <a:pt x="6783090" y="2586761"/>
                  <a:pt x="6780411" y="2577196"/>
                </a:cubicBezTo>
                <a:cubicBezTo>
                  <a:pt x="6779072" y="2572749"/>
                  <a:pt x="6777397" y="2570025"/>
                  <a:pt x="6775388" y="2569024"/>
                </a:cubicBezTo>
                <a:cubicBezTo>
                  <a:pt x="6773379" y="2568023"/>
                  <a:pt x="6769584" y="2567522"/>
                  <a:pt x="6764003" y="2567522"/>
                </a:cubicBezTo>
                <a:cubicBezTo>
                  <a:pt x="6756189" y="2567522"/>
                  <a:pt x="6751501" y="2568694"/>
                  <a:pt x="6749939" y="2571038"/>
                </a:cubicBezTo>
                <a:cubicBezTo>
                  <a:pt x="6748376" y="2573382"/>
                  <a:pt x="6747595" y="2578907"/>
                  <a:pt x="6747595" y="2587614"/>
                </a:cubicBezTo>
                <a:lnTo>
                  <a:pt x="6747595" y="2662288"/>
                </a:lnTo>
                <a:cubicBezTo>
                  <a:pt x="6747595" y="2669655"/>
                  <a:pt x="6748264" y="2674678"/>
                  <a:pt x="6749604" y="2677357"/>
                </a:cubicBezTo>
                <a:cubicBezTo>
                  <a:pt x="6750943" y="2680036"/>
                  <a:pt x="6754404" y="2681376"/>
                  <a:pt x="6759985" y="2681376"/>
                </a:cubicBezTo>
                <a:cubicBezTo>
                  <a:pt x="6760208" y="2681376"/>
                  <a:pt x="6760319" y="2681376"/>
                  <a:pt x="6760319" y="2681376"/>
                </a:cubicBezTo>
                <a:cubicBezTo>
                  <a:pt x="6764338" y="2681376"/>
                  <a:pt x="6771035" y="2677982"/>
                  <a:pt x="6780411" y="2671194"/>
                </a:cubicBezTo>
                <a:lnTo>
                  <a:pt x="6798159" y="2659311"/>
                </a:lnTo>
                <a:cubicBezTo>
                  <a:pt x="6819367" y="2674021"/>
                  <a:pt x="6846379" y="2681376"/>
                  <a:pt x="6879196" y="2681376"/>
                </a:cubicBezTo>
                <a:cubicBezTo>
                  <a:pt x="6885670" y="2681376"/>
                  <a:pt x="6891418" y="2681152"/>
                  <a:pt x="6896441" y="2680706"/>
                </a:cubicBezTo>
                <a:cubicBezTo>
                  <a:pt x="6901464" y="2680259"/>
                  <a:pt x="6909668" y="2679254"/>
                  <a:pt x="6921054" y="2677689"/>
                </a:cubicBezTo>
                <a:cubicBezTo>
                  <a:pt x="6932439" y="2676125"/>
                  <a:pt x="6942485" y="2673165"/>
                  <a:pt x="6951192" y="2668810"/>
                </a:cubicBezTo>
                <a:cubicBezTo>
                  <a:pt x="6959898" y="2664455"/>
                  <a:pt x="6968716" y="2658872"/>
                  <a:pt x="6977646" y="2652059"/>
                </a:cubicBezTo>
                <a:cubicBezTo>
                  <a:pt x="6986575" y="2645247"/>
                  <a:pt x="6993552" y="2635754"/>
                  <a:pt x="6998575" y="2623580"/>
                </a:cubicBezTo>
                <a:cubicBezTo>
                  <a:pt x="7003598" y="2611407"/>
                  <a:pt x="7006109" y="2597280"/>
                  <a:pt x="7006109" y="2581199"/>
                </a:cubicBezTo>
                <a:cubicBezTo>
                  <a:pt x="7006109" y="2553015"/>
                  <a:pt x="6993473" y="2528936"/>
                  <a:pt x="6968201" y="2508963"/>
                </a:cubicBezTo>
                <a:cubicBezTo>
                  <a:pt x="6955899" y="2499862"/>
                  <a:pt x="6940182" y="2493212"/>
                  <a:pt x="6921051" y="2489012"/>
                </a:cubicBezTo>
                <a:cubicBezTo>
                  <a:pt x="6901921" y="2484813"/>
                  <a:pt x="6883593" y="2480531"/>
                  <a:pt x="6866068" y="2476167"/>
                </a:cubicBezTo>
                <a:cubicBezTo>
                  <a:pt x="6839241" y="2470532"/>
                  <a:pt x="6819120" y="2466306"/>
                  <a:pt x="6805705" y="2463488"/>
                </a:cubicBezTo>
                <a:lnTo>
                  <a:pt x="6802906" y="2462900"/>
                </a:lnTo>
                <a:lnTo>
                  <a:pt x="6801586" y="2457399"/>
                </a:lnTo>
                <a:cubicBezTo>
                  <a:pt x="6797962" y="2451441"/>
                  <a:pt x="6796150" y="2444207"/>
                  <a:pt x="6796150" y="2435696"/>
                </a:cubicBezTo>
                <a:cubicBezTo>
                  <a:pt x="6796373" y="2404815"/>
                  <a:pt x="6822046" y="2389375"/>
                  <a:pt x="6873168" y="2389375"/>
                </a:cubicBezTo>
                <a:cubicBezTo>
                  <a:pt x="6923398" y="2389375"/>
                  <a:pt x="6950299" y="2408394"/>
                  <a:pt x="6953870" y="2446432"/>
                </a:cubicBezTo>
                <a:cubicBezTo>
                  <a:pt x="6954317" y="2451738"/>
                  <a:pt x="6955322" y="2455331"/>
                  <a:pt x="6956884" y="2457211"/>
                </a:cubicBezTo>
                <a:cubicBezTo>
                  <a:pt x="6958447" y="2459091"/>
                  <a:pt x="6962689" y="2460031"/>
                  <a:pt x="6969609" y="2460031"/>
                </a:cubicBezTo>
                <a:cubicBezTo>
                  <a:pt x="6977422" y="2460031"/>
                  <a:pt x="6982166" y="2458971"/>
                  <a:pt x="6983841" y="2456850"/>
                </a:cubicBezTo>
                <a:cubicBezTo>
                  <a:pt x="6985515" y="2454729"/>
                  <a:pt x="6986352" y="2449315"/>
                  <a:pt x="6986352" y="2440609"/>
                </a:cubicBezTo>
                <a:lnTo>
                  <a:pt x="6986352" y="2386026"/>
                </a:lnTo>
                <a:cubicBezTo>
                  <a:pt x="6986352" y="2378213"/>
                  <a:pt x="6985682" y="2373022"/>
                  <a:pt x="6984343" y="2370455"/>
                </a:cubicBezTo>
                <a:cubicBezTo>
                  <a:pt x="6983004" y="2367888"/>
                  <a:pt x="6979543" y="2366604"/>
                  <a:pt x="6973962" y="2366604"/>
                </a:cubicBezTo>
                <a:cubicBezTo>
                  <a:pt x="6971283" y="2366604"/>
                  <a:pt x="6961014" y="2371090"/>
                  <a:pt x="6943155" y="2380061"/>
                </a:cubicBezTo>
                <a:cubicBezTo>
                  <a:pt x="6925742" y="2371090"/>
                  <a:pt x="6902636" y="2366604"/>
                  <a:pt x="6873838" y="2366604"/>
                </a:cubicBezTo>
                <a:close/>
                <a:moveTo>
                  <a:pt x="6511993" y="2366604"/>
                </a:moveTo>
                <a:cubicBezTo>
                  <a:pt x="6430465" y="2366827"/>
                  <a:pt x="6389700" y="2387924"/>
                  <a:pt x="6389700" y="2429893"/>
                </a:cubicBezTo>
                <a:cubicBezTo>
                  <a:pt x="6389700" y="2443511"/>
                  <a:pt x="6394024" y="2454115"/>
                  <a:pt x="6402671" y="2461705"/>
                </a:cubicBezTo>
                <a:cubicBezTo>
                  <a:pt x="6411318" y="2469295"/>
                  <a:pt x="6420722" y="2473091"/>
                  <a:pt x="6430883" y="2473091"/>
                </a:cubicBezTo>
                <a:cubicBezTo>
                  <a:pt x="6443392" y="2473091"/>
                  <a:pt x="6454277" y="2469295"/>
                  <a:pt x="6463540" y="2461705"/>
                </a:cubicBezTo>
                <a:cubicBezTo>
                  <a:pt x="6472803" y="2454115"/>
                  <a:pt x="6477434" y="2443511"/>
                  <a:pt x="6477434" y="2429893"/>
                </a:cubicBezTo>
                <a:cubicBezTo>
                  <a:pt x="6477434" y="2414266"/>
                  <a:pt x="6471848" y="2402993"/>
                  <a:pt x="6460676" y="2396072"/>
                </a:cubicBezTo>
                <a:cubicBezTo>
                  <a:pt x="6476051" y="2392947"/>
                  <a:pt x="6492784" y="2391384"/>
                  <a:pt x="6510874" y="2391384"/>
                </a:cubicBezTo>
                <a:cubicBezTo>
                  <a:pt x="6559572" y="2391384"/>
                  <a:pt x="6583921" y="2418396"/>
                  <a:pt x="6583921" y="2472421"/>
                </a:cubicBezTo>
                <a:lnTo>
                  <a:pt x="6583921" y="2495526"/>
                </a:lnTo>
                <a:cubicBezTo>
                  <a:pt x="6436358" y="2502000"/>
                  <a:pt x="6362576" y="2537942"/>
                  <a:pt x="6362576" y="2603352"/>
                </a:cubicBezTo>
                <a:cubicBezTo>
                  <a:pt x="6362576" y="2618979"/>
                  <a:pt x="6367032" y="2632262"/>
                  <a:pt x="6375945" y="2643201"/>
                </a:cubicBezTo>
                <a:cubicBezTo>
                  <a:pt x="6384857" y="2654140"/>
                  <a:pt x="6396703" y="2662233"/>
                  <a:pt x="6411482" y="2667479"/>
                </a:cubicBezTo>
                <a:cubicBezTo>
                  <a:pt x="6426261" y="2672725"/>
                  <a:pt x="6440646" y="2676353"/>
                  <a:pt x="6454635" y="2678362"/>
                </a:cubicBezTo>
                <a:cubicBezTo>
                  <a:pt x="6468624" y="2680371"/>
                  <a:pt x="6482501" y="2681376"/>
                  <a:pt x="6496265" y="2681376"/>
                </a:cubicBezTo>
                <a:cubicBezTo>
                  <a:pt x="6543401" y="2681376"/>
                  <a:pt x="6576525" y="2662400"/>
                  <a:pt x="6595641" y="2624449"/>
                </a:cubicBezTo>
                <a:cubicBezTo>
                  <a:pt x="6595641" y="2631816"/>
                  <a:pt x="6596088" y="2637676"/>
                  <a:pt x="6596981" y="2642029"/>
                </a:cubicBezTo>
                <a:cubicBezTo>
                  <a:pt x="6597874" y="2646382"/>
                  <a:pt x="6600273" y="2651740"/>
                  <a:pt x="6604180" y="2658103"/>
                </a:cubicBezTo>
                <a:cubicBezTo>
                  <a:pt x="6608087" y="2664465"/>
                  <a:pt x="6615286" y="2669265"/>
                  <a:pt x="6625779" y="2672502"/>
                </a:cubicBezTo>
                <a:cubicBezTo>
                  <a:pt x="6636271" y="2675739"/>
                  <a:pt x="6650001" y="2677357"/>
                  <a:pt x="6666967" y="2677357"/>
                </a:cubicBezTo>
                <a:lnTo>
                  <a:pt x="6699784" y="2677357"/>
                </a:lnTo>
                <a:cubicBezTo>
                  <a:pt x="6708044" y="2677357"/>
                  <a:pt x="6713792" y="2676464"/>
                  <a:pt x="6717029" y="2674678"/>
                </a:cubicBezTo>
                <a:cubicBezTo>
                  <a:pt x="6720266" y="2672892"/>
                  <a:pt x="6721885" y="2668316"/>
                  <a:pt x="6721885" y="2660949"/>
                </a:cubicBezTo>
                <a:cubicBezTo>
                  <a:pt x="6721885" y="2655814"/>
                  <a:pt x="6720824" y="2652131"/>
                  <a:pt x="6718703" y="2649898"/>
                </a:cubicBezTo>
                <a:cubicBezTo>
                  <a:pt x="6716583" y="2647666"/>
                  <a:pt x="6714629" y="2646327"/>
                  <a:pt x="6712843" y="2645880"/>
                </a:cubicBezTo>
                <a:cubicBezTo>
                  <a:pt x="6711057" y="2645434"/>
                  <a:pt x="6708155" y="2645210"/>
                  <a:pt x="6704137" y="2645210"/>
                </a:cubicBezTo>
                <a:cubicBezTo>
                  <a:pt x="6690742" y="2645210"/>
                  <a:pt x="6680864" y="2643927"/>
                  <a:pt x="6674501" y="2641359"/>
                </a:cubicBezTo>
                <a:cubicBezTo>
                  <a:pt x="6668139" y="2638792"/>
                  <a:pt x="6664511" y="2636169"/>
                  <a:pt x="6663618" y="2633490"/>
                </a:cubicBezTo>
                <a:cubicBezTo>
                  <a:pt x="6662725" y="2630811"/>
                  <a:pt x="6662279" y="2626235"/>
                  <a:pt x="6662279" y="2619761"/>
                </a:cubicBezTo>
                <a:lnTo>
                  <a:pt x="6662279" y="2472421"/>
                </a:lnTo>
                <a:cubicBezTo>
                  <a:pt x="6662279" y="2440274"/>
                  <a:pt x="6649505" y="2414601"/>
                  <a:pt x="6623958" y="2395402"/>
                </a:cubicBezTo>
                <a:cubicBezTo>
                  <a:pt x="6598411" y="2376204"/>
                  <a:pt x="6561089" y="2366604"/>
                  <a:pt x="6511993" y="2366604"/>
                </a:cubicBezTo>
                <a:close/>
                <a:moveTo>
                  <a:pt x="4479975" y="2366604"/>
                </a:moveTo>
                <a:cubicBezTo>
                  <a:pt x="4425058" y="2366604"/>
                  <a:pt x="4382195" y="2381729"/>
                  <a:pt x="4351387" y="2411978"/>
                </a:cubicBezTo>
                <a:cubicBezTo>
                  <a:pt x="4320580" y="2442227"/>
                  <a:pt x="4305176" y="2480904"/>
                  <a:pt x="4305176" y="2528008"/>
                </a:cubicBezTo>
                <a:cubicBezTo>
                  <a:pt x="4305176" y="2572433"/>
                  <a:pt x="4320469" y="2609101"/>
                  <a:pt x="4351053" y="2638011"/>
                </a:cubicBezTo>
                <a:cubicBezTo>
                  <a:pt x="4381637" y="2666921"/>
                  <a:pt x="4424611" y="2681376"/>
                  <a:pt x="4479975" y="2681376"/>
                </a:cubicBezTo>
                <a:cubicBezTo>
                  <a:pt x="4535339" y="2681376"/>
                  <a:pt x="4578313" y="2666921"/>
                  <a:pt x="4608897" y="2638011"/>
                </a:cubicBezTo>
                <a:cubicBezTo>
                  <a:pt x="4639482" y="2609101"/>
                  <a:pt x="4654774" y="2572433"/>
                  <a:pt x="4654774" y="2528008"/>
                </a:cubicBezTo>
                <a:cubicBezTo>
                  <a:pt x="4654774" y="2480904"/>
                  <a:pt x="4639258" y="2442227"/>
                  <a:pt x="4608228" y="2411978"/>
                </a:cubicBezTo>
                <a:cubicBezTo>
                  <a:pt x="4577197" y="2381729"/>
                  <a:pt x="4534446" y="2366604"/>
                  <a:pt x="4479975" y="2366604"/>
                </a:cubicBezTo>
                <a:close/>
                <a:moveTo>
                  <a:pt x="4121113" y="2366604"/>
                </a:moveTo>
                <a:cubicBezTo>
                  <a:pt x="4115086" y="2366604"/>
                  <a:pt x="4109449" y="2366828"/>
                  <a:pt x="4104202" y="2367276"/>
                </a:cubicBezTo>
                <a:cubicBezTo>
                  <a:pt x="4098956" y="2367725"/>
                  <a:pt x="4090752" y="2368678"/>
                  <a:pt x="4079590" y="2370136"/>
                </a:cubicBezTo>
                <a:cubicBezTo>
                  <a:pt x="4068428" y="2371594"/>
                  <a:pt x="4058494" y="2374229"/>
                  <a:pt x="4049787" y="2378042"/>
                </a:cubicBezTo>
                <a:cubicBezTo>
                  <a:pt x="4041081" y="2381854"/>
                  <a:pt x="4032263" y="2386900"/>
                  <a:pt x="4023333" y="2393179"/>
                </a:cubicBezTo>
                <a:cubicBezTo>
                  <a:pt x="4014404" y="2399457"/>
                  <a:pt x="4007427" y="2408147"/>
                  <a:pt x="4002404" y="2419248"/>
                </a:cubicBezTo>
                <a:cubicBezTo>
                  <a:pt x="3997381" y="2430349"/>
                  <a:pt x="3994870" y="2442965"/>
                  <a:pt x="3994870" y="2457096"/>
                </a:cubicBezTo>
                <a:cubicBezTo>
                  <a:pt x="3994870" y="2479755"/>
                  <a:pt x="4004023" y="2498858"/>
                  <a:pt x="4022328" y="2514404"/>
                </a:cubicBezTo>
                <a:cubicBezTo>
                  <a:pt x="4031035" y="2521960"/>
                  <a:pt x="4040970" y="2528125"/>
                  <a:pt x="4052131" y="2532900"/>
                </a:cubicBezTo>
                <a:cubicBezTo>
                  <a:pt x="4063294" y="2537676"/>
                  <a:pt x="4073302" y="2541027"/>
                  <a:pt x="4082156" y="2542954"/>
                </a:cubicBezTo>
                <a:cubicBezTo>
                  <a:pt x="4091011" y="2544881"/>
                  <a:pt x="4106441" y="2547894"/>
                  <a:pt x="4128443" y="2551993"/>
                </a:cubicBezTo>
                <a:cubicBezTo>
                  <a:pt x="4137516" y="2553974"/>
                  <a:pt x="4145103" y="2555562"/>
                  <a:pt x="4151204" y="2556757"/>
                </a:cubicBezTo>
                <a:cubicBezTo>
                  <a:pt x="4157304" y="2557951"/>
                  <a:pt x="4165184" y="2560500"/>
                  <a:pt x="4174843" y="2564404"/>
                </a:cubicBezTo>
                <a:cubicBezTo>
                  <a:pt x="4184502" y="2568307"/>
                  <a:pt x="4191914" y="2573661"/>
                  <a:pt x="4197080" y="2580467"/>
                </a:cubicBezTo>
                <a:cubicBezTo>
                  <a:pt x="4202246" y="2587272"/>
                  <a:pt x="4204829" y="2595471"/>
                  <a:pt x="4204829" y="2605063"/>
                </a:cubicBezTo>
                <a:cubicBezTo>
                  <a:pt x="4204606" y="2639418"/>
                  <a:pt x="4178486" y="2656596"/>
                  <a:pt x="4126471" y="2656596"/>
                </a:cubicBezTo>
                <a:cubicBezTo>
                  <a:pt x="4109505" y="2656596"/>
                  <a:pt x="4094771" y="2654094"/>
                  <a:pt x="4082269" y="2649090"/>
                </a:cubicBezTo>
                <a:cubicBezTo>
                  <a:pt x="4069768" y="2644086"/>
                  <a:pt x="4059945" y="2636914"/>
                  <a:pt x="4052801" y="2627572"/>
                </a:cubicBezTo>
                <a:cubicBezTo>
                  <a:pt x="4045657" y="2618231"/>
                  <a:pt x="4040355" y="2609891"/>
                  <a:pt x="4036895" y="2602552"/>
                </a:cubicBezTo>
                <a:cubicBezTo>
                  <a:pt x="4033435" y="2595213"/>
                  <a:pt x="4030365" y="2586761"/>
                  <a:pt x="4027686" y="2577196"/>
                </a:cubicBezTo>
                <a:cubicBezTo>
                  <a:pt x="4026347" y="2572749"/>
                  <a:pt x="4024673" y="2570025"/>
                  <a:pt x="4022663" y="2569024"/>
                </a:cubicBezTo>
                <a:cubicBezTo>
                  <a:pt x="4020654" y="2568023"/>
                  <a:pt x="4016859" y="2567522"/>
                  <a:pt x="4011278" y="2567522"/>
                </a:cubicBezTo>
                <a:cubicBezTo>
                  <a:pt x="4003464" y="2567522"/>
                  <a:pt x="3998777" y="2568694"/>
                  <a:pt x="3997214" y="2571038"/>
                </a:cubicBezTo>
                <a:cubicBezTo>
                  <a:pt x="3995651" y="2573382"/>
                  <a:pt x="3994870" y="2578907"/>
                  <a:pt x="3994870" y="2587614"/>
                </a:cubicBezTo>
                <a:lnTo>
                  <a:pt x="3994870" y="2662288"/>
                </a:lnTo>
                <a:cubicBezTo>
                  <a:pt x="3994870" y="2669655"/>
                  <a:pt x="3995539" y="2674678"/>
                  <a:pt x="3996879" y="2677357"/>
                </a:cubicBezTo>
                <a:cubicBezTo>
                  <a:pt x="3998218" y="2680036"/>
                  <a:pt x="4001678" y="2681376"/>
                  <a:pt x="4007259" y="2681376"/>
                </a:cubicBezTo>
                <a:cubicBezTo>
                  <a:pt x="4007483" y="2681376"/>
                  <a:pt x="4007594" y="2681376"/>
                  <a:pt x="4007594" y="2681376"/>
                </a:cubicBezTo>
                <a:cubicBezTo>
                  <a:pt x="4011613" y="2681376"/>
                  <a:pt x="4018310" y="2677982"/>
                  <a:pt x="4027686" y="2671194"/>
                </a:cubicBezTo>
                <a:lnTo>
                  <a:pt x="4045434" y="2659311"/>
                </a:lnTo>
                <a:cubicBezTo>
                  <a:pt x="4066642" y="2674021"/>
                  <a:pt x="4093654" y="2681376"/>
                  <a:pt x="4126471" y="2681376"/>
                </a:cubicBezTo>
                <a:cubicBezTo>
                  <a:pt x="4132945" y="2681376"/>
                  <a:pt x="4138694" y="2681152"/>
                  <a:pt x="4143716" y="2680706"/>
                </a:cubicBezTo>
                <a:cubicBezTo>
                  <a:pt x="4148740" y="2680259"/>
                  <a:pt x="4156943" y="2679254"/>
                  <a:pt x="4168329" y="2677689"/>
                </a:cubicBezTo>
                <a:cubicBezTo>
                  <a:pt x="4179714" y="2676125"/>
                  <a:pt x="4189760" y="2673165"/>
                  <a:pt x="4198467" y="2668810"/>
                </a:cubicBezTo>
                <a:cubicBezTo>
                  <a:pt x="4207173" y="2664455"/>
                  <a:pt x="4215991" y="2658872"/>
                  <a:pt x="4224921" y="2652059"/>
                </a:cubicBezTo>
                <a:cubicBezTo>
                  <a:pt x="4233850" y="2645247"/>
                  <a:pt x="4240827" y="2635754"/>
                  <a:pt x="4245850" y="2623580"/>
                </a:cubicBezTo>
                <a:cubicBezTo>
                  <a:pt x="4250873" y="2611407"/>
                  <a:pt x="4253384" y="2597280"/>
                  <a:pt x="4253384" y="2581199"/>
                </a:cubicBezTo>
                <a:cubicBezTo>
                  <a:pt x="4253384" y="2553015"/>
                  <a:pt x="4240748" y="2528936"/>
                  <a:pt x="4215477" y="2508963"/>
                </a:cubicBezTo>
                <a:cubicBezTo>
                  <a:pt x="4203174" y="2499862"/>
                  <a:pt x="4187457" y="2493212"/>
                  <a:pt x="4168326" y="2489012"/>
                </a:cubicBezTo>
                <a:cubicBezTo>
                  <a:pt x="4149195" y="2484813"/>
                  <a:pt x="4130868" y="2480531"/>
                  <a:pt x="4113343" y="2476167"/>
                </a:cubicBezTo>
                <a:cubicBezTo>
                  <a:pt x="4086516" y="2470532"/>
                  <a:pt x="4066395" y="2466306"/>
                  <a:pt x="4052981" y="2463488"/>
                </a:cubicBezTo>
                <a:lnTo>
                  <a:pt x="4050182" y="2462900"/>
                </a:lnTo>
                <a:lnTo>
                  <a:pt x="4048861" y="2457399"/>
                </a:lnTo>
                <a:cubicBezTo>
                  <a:pt x="4045237" y="2451441"/>
                  <a:pt x="4043425" y="2444207"/>
                  <a:pt x="4043425" y="2435696"/>
                </a:cubicBezTo>
                <a:cubicBezTo>
                  <a:pt x="4043648" y="2404815"/>
                  <a:pt x="4069321" y="2389375"/>
                  <a:pt x="4120443" y="2389375"/>
                </a:cubicBezTo>
                <a:cubicBezTo>
                  <a:pt x="4170673" y="2389375"/>
                  <a:pt x="4197574" y="2408394"/>
                  <a:pt x="4201146" y="2446432"/>
                </a:cubicBezTo>
                <a:cubicBezTo>
                  <a:pt x="4201592" y="2451738"/>
                  <a:pt x="4202596" y="2455331"/>
                  <a:pt x="4204159" y="2457211"/>
                </a:cubicBezTo>
                <a:cubicBezTo>
                  <a:pt x="4205722" y="2459091"/>
                  <a:pt x="4209963" y="2460031"/>
                  <a:pt x="4216884" y="2460031"/>
                </a:cubicBezTo>
                <a:cubicBezTo>
                  <a:pt x="4224697" y="2460031"/>
                  <a:pt x="4229442" y="2458971"/>
                  <a:pt x="4231116" y="2456850"/>
                </a:cubicBezTo>
                <a:cubicBezTo>
                  <a:pt x="4232790" y="2454729"/>
                  <a:pt x="4233627" y="2449315"/>
                  <a:pt x="4233627" y="2440609"/>
                </a:cubicBezTo>
                <a:lnTo>
                  <a:pt x="4233627" y="2386026"/>
                </a:lnTo>
                <a:cubicBezTo>
                  <a:pt x="4233627" y="2378213"/>
                  <a:pt x="4232957" y="2373022"/>
                  <a:pt x="4231618" y="2370455"/>
                </a:cubicBezTo>
                <a:cubicBezTo>
                  <a:pt x="4230278" y="2367888"/>
                  <a:pt x="4226819" y="2366604"/>
                  <a:pt x="4221237" y="2366604"/>
                </a:cubicBezTo>
                <a:cubicBezTo>
                  <a:pt x="4218558" y="2366604"/>
                  <a:pt x="4208289" y="2371090"/>
                  <a:pt x="4190430" y="2380061"/>
                </a:cubicBezTo>
                <a:cubicBezTo>
                  <a:pt x="4173017" y="2371090"/>
                  <a:pt x="4149911" y="2366604"/>
                  <a:pt x="4121113" y="2366604"/>
                </a:cubicBezTo>
                <a:close/>
                <a:moveTo>
                  <a:pt x="3474158" y="2366604"/>
                </a:moveTo>
                <a:cubicBezTo>
                  <a:pt x="3421249" y="2366604"/>
                  <a:pt x="3379838" y="2381450"/>
                  <a:pt x="3349924" y="2411141"/>
                </a:cubicBezTo>
                <a:cubicBezTo>
                  <a:pt x="3320009" y="2440832"/>
                  <a:pt x="3305052" y="2478114"/>
                  <a:pt x="3305052" y="2522985"/>
                </a:cubicBezTo>
                <a:cubicBezTo>
                  <a:pt x="3305052" y="2569643"/>
                  <a:pt x="3321237" y="2607706"/>
                  <a:pt x="3353607" y="2637174"/>
                </a:cubicBezTo>
                <a:cubicBezTo>
                  <a:pt x="3385977" y="2666642"/>
                  <a:pt x="3429398" y="2681376"/>
                  <a:pt x="3483869" y="2681376"/>
                </a:cubicBezTo>
                <a:cubicBezTo>
                  <a:pt x="3504407" y="2681376"/>
                  <a:pt x="3523047" y="2678864"/>
                  <a:pt x="3539791" y="2673841"/>
                </a:cubicBezTo>
                <a:cubicBezTo>
                  <a:pt x="3556534" y="2668818"/>
                  <a:pt x="3569816" y="2662679"/>
                  <a:pt x="3579639" y="2655424"/>
                </a:cubicBezTo>
                <a:cubicBezTo>
                  <a:pt x="3589462" y="2648168"/>
                  <a:pt x="3597666" y="2640299"/>
                  <a:pt x="3604252" y="2631816"/>
                </a:cubicBezTo>
                <a:cubicBezTo>
                  <a:pt x="3610837" y="2623333"/>
                  <a:pt x="3615414" y="2616189"/>
                  <a:pt x="3617981" y="2610385"/>
                </a:cubicBezTo>
                <a:cubicBezTo>
                  <a:pt x="3620548" y="2604580"/>
                  <a:pt x="3621832" y="2600115"/>
                  <a:pt x="3621832" y="2596990"/>
                </a:cubicBezTo>
                <a:cubicBezTo>
                  <a:pt x="3621832" y="2588953"/>
                  <a:pt x="3615930" y="2584935"/>
                  <a:pt x="3604126" y="2584935"/>
                </a:cubicBezTo>
                <a:cubicBezTo>
                  <a:pt x="3598102" y="2584935"/>
                  <a:pt x="3594066" y="2585828"/>
                  <a:pt x="3592019" y="2587614"/>
                </a:cubicBezTo>
                <a:cubicBezTo>
                  <a:pt x="3589971" y="2589400"/>
                  <a:pt x="3587742" y="2593307"/>
                  <a:pt x="3585332" y="2599334"/>
                </a:cubicBezTo>
                <a:cubicBezTo>
                  <a:pt x="3578383" y="2615631"/>
                  <a:pt x="3566169" y="2628802"/>
                  <a:pt x="3548688" y="2638848"/>
                </a:cubicBezTo>
                <a:cubicBezTo>
                  <a:pt x="3531207" y="2648894"/>
                  <a:pt x="3511610" y="2653917"/>
                  <a:pt x="3489896" y="2653917"/>
                </a:cubicBezTo>
                <a:cubicBezTo>
                  <a:pt x="3489673" y="2653917"/>
                  <a:pt x="3489450" y="2653917"/>
                  <a:pt x="3489227" y="2653917"/>
                </a:cubicBezTo>
                <a:cubicBezTo>
                  <a:pt x="3424933" y="2653917"/>
                  <a:pt x="3392786" y="2611947"/>
                  <a:pt x="3392786" y="2528008"/>
                </a:cubicBezTo>
                <a:lnTo>
                  <a:pt x="3599731" y="2528008"/>
                </a:lnTo>
                <a:cubicBezTo>
                  <a:pt x="3608438" y="2528008"/>
                  <a:pt x="3614298" y="2527059"/>
                  <a:pt x="3617311" y="2525162"/>
                </a:cubicBezTo>
                <a:cubicBezTo>
                  <a:pt x="3620325" y="2523264"/>
                  <a:pt x="3621832" y="2517962"/>
                  <a:pt x="3621832" y="2509256"/>
                </a:cubicBezTo>
                <a:cubicBezTo>
                  <a:pt x="3621832" y="2464607"/>
                  <a:pt x="3608995" y="2429447"/>
                  <a:pt x="3583323" y="2403774"/>
                </a:cubicBezTo>
                <a:cubicBezTo>
                  <a:pt x="3557650" y="2378994"/>
                  <a:pt x="3521262" y="2366604"/>
                  <a:pt x="3474158" y="2366604"/>
                </a:cubicBezTo>
                <a:close/>
                <a:moveTo>
                  <a:pt x="5371493" y="2242035"/>
                </a:moveTo>
                <a:cubicBezTo>
                  <a:pt x="5371046" y="2278870"/>
                  <a:pt x="5361893" y="2310905"/>
                  <a:pt x="5344034" y="2338141"/>
                </a:cubicBezTo>
                <a:cubicBezTo>
                  <a:pt x="5326174" y="2365376"/>
                  <a:pt x="5301283" y="2379441"/>
                  <a:pt x="5269360" y="2380333"/>
                </a:cubicBezTo>
                <a:lnTo>
                  <a:pt x="5269360" y="2405113"/>
                </a:lnTo>
                <a:lnTo>
                  <a:pt x="5325281" y="2405113"/>
                </a:lnTo>
                <a:lnTo>
                  <a:pt x="5325281" y="2592972"/>
                </a:lnTo>
                <a:cubicBezTo>
                  <a:pt x="5325281" y="2651908"/>
                  <a:pt x="5361516" y="2681376"/>
                  <a:pt x="5433986" y="2681376"/>
                </a:cubicBezTo>
                <a:cubicBezTo>
                  <a:pt x="5459373" y="2681376"/>
                  <a:pt x="5479470" y="2672948"/>
                  <a:pt x="5494278" y="2656093"/>
                </a:cubicBezTo>
                <a:cubicBezTo>
                  <a:pt x="5509085" y="2639239"/>
                  <a:pt x="5516488" y="2617975"/>
                  <a:pt x="5516488" y="2592302"/>
                </a:cubicBezTo>
                <a:lnTo>
                  <a:pt x="5516488" y="2556137"/>
                </a:lnTo>
                <a:lnTo>
                  <a:pt x="5484342" y="2556137"/>
                </a:lnTo>
                <a:lnTo>
                  <a:pt x="5484342" y="2590962"/>
                </a:lnTo>
                <a:cubicBezTo>
                  <a:pt x="5484342" y="2612394"/>
                  <a:pt x="5480229" y="2628244"/>
                  <a:pt x="5472004" y="2638513"/>
                </a:cubicBezTo>
                <a:cubicBezTo>
                  <a:pt x="5463779" y="2648782"/>
                  <a:pt x="5454220" y="2653917"/>
                  <a:pt x="5443326" y="2653917"/>
                </a:cubicBezTo>
                <a:cubicBezTo>
                  <a:pt x="5416868" y="2653917"/>
                  <a:pt x="5403639" y="2634048"/>
                  <a:pt x="5403639" y="2594311"/>
                </a:cubicBezTo>
                <a:lnTo>
                  <a:pt x="5403639" y="2405113"/>
                </a:lnTo>
                <a:lnTo>
                  <a:pt x="5503764" y="2405113"/>
                </a:lnTo>
                <a:lnTo>
                  <a:pt x="5503764" y="2372966"/>
                </a:lnTo>
                <a:lnTo>
                  <a:pt x="5403639" y="2372966"/>
                </a:lnTo>
                <a:lnTo>
                  <a:pt x="5403639" y="2242035"/>
                </a:lnTo>
                <a:close/>
                <a:moveTo>
                  <a:pt x="6571379" y="2223283"/>
                </a:moveTo>
                <a:cubicBezTo>
                  <a:pt x="6564326" y="2223506"/>
                  <a:pt x="6557605" y="2225850"/>
                  <a:pt x="6551214" y="2230315"/>
                </a:cubicBezTo>
                <a:cubicBezTo>
                  <a:pt x="6545926" y="2233887"/>
                  <a:pt x="6516615" y="2260564"/>
                  <a:pt x="6463281" y="2310347"/>
                </a:cubicBezTo>
                <a:lnTo>
                  <a:pt x="6481657" y="2338476"/>
                </a:lnTo>
                <a:cubicBezTo>
                  <a:pt x="6492331" y="2334904"/>
                  <a:pt x="6506381" y="2329881"/>
                  <a:pt x="6523808" y="2323407"/>
                </a:cubicBezTo>
                <a:cubicBezTo>
                  <a:pt x="6563891" y="2309789"/>
                  <a:pt x="6588506" y="2300078"/>
                  <a:pt x="6597656" y="2294274"/>
                </a:cubicBezTo>
                <a:cubicBezTo>
                  <a:pt x="6606806" y="2288469"/>
                  <a:pt x="6611380" y="2279205"/>
                  <a:pt x="6611380" y="2266480"/>
                </a:cubicBezTo>
                <a:cubicBezTo>
                  <a:pt x="6611380" y="2255541"/>
                  <a:pt x="6607413" y="2245607"/>
                  <a:pt x="6599479" y="2236677"/>
                </a:cubicBezTo>
                <a:cubicBezTo>
                  <a:pt x="6591545" y="2227747"/>
                  <a:pt x="6582179" y="2223283"/>
                  <a:pt x="6571379" y="2223283"/>
                </a:cubicBezTo>
                <a:close/>
                <a:moveTo>
                  <a:pt x="9675527" y="2201516"/>
                </a:moveTo>
                <a:lnTo>
                  <a:pt x="9553972" y="2206874"/>
                </a:lnTo>
                <a:lnTo>
                  <a:pt x="9553972" y="2239021"/>
                </a:lnTo>
                <a:cubicBezTo>
                  <a:pt x="9576073" y="2239021"/>
                  <a:pt x="9589523" y="2240305"/>
                  <a:pt x="9594323" y="2242872"/>
                </a:cubicBezTo>
                <a:cubicBezTo>
                  <a:pt x="9599123" y="2245439"/>
                  <a:pt x="9601523" y="2253085"/>
                  <a:pt x="9601523" y="2265810"/>
                </a:cubicBezTo>
                <a:lnTo>
                  <a:pt x="9601523" y="2645210"/>
                </a:lnTo>
                <a:lnTo>
                  <a:pt x="9553972" y="2645210"/>
                </a:lnTo>
                <a:lnTo>
                  <a:pt x="9553972" y="2677357"/>
                </a:lnTo>
                <a:cubicBezTo>
                  <a:pt x="9597951" y="2676018"/>
                  <a:pt x="9626080" y="2675348"/>
                  <a:pt x="9638357" y="2675348"/>
                </a:cubicBezTo>
                <a:cubicBezTo>
                  <a:pt x="9647957" y="2675348"/>
                  <a:pt x="9676085" y="2676018"/>
                  <a:pt x="9722743" y="2677357"/>
                </a:cubicBezTo>
                <a:lnTo>
                  <a:pt x="9722743" y="2645210"/>
                </a:lnTo>
                <a:lnTo>
                  <a:pt x="9675527" y="2645210"/>
                </a:lnTo>
                <a:close/>
                <a:moveTo>
                  <a:pt x="8629526" y="2201516"/>
                </a:moveTo>
                <a:lnTo>
                  <a:pt x="8507970" y="2206874"/>
                </a:lnTo>
                <a:lnTo>
                  <a:pt x="8507970" y="2239021"/>
                </a:lnTo>
                <a:cubicBezTo>
                  <a:pt x="8529848" y="2239021"/>
                  <a:pt x="8543187" y="2240305"/>
                  <a:pt x="8547987" y="2242872"/>
                </a:cubicBezTo>
                <a:cubicBezTo>
                  <a:pt x="8552786" y="2245439"/>
                  <a:pt x="8555186" y="2253085"/>
                  <a:pt x="8555186" y="2265810"/>
                </a:cubicBezTo>
                <a:lnTo>
                  <a:pt x="8555186" y="2399756"/>
                </a:lnTo>
                <a:cubicBezTo>
                  <a:pt x="8528844" y="2378994"/>
                  <a:pt x="8498036" y="2368613"/>
                  <a:pt x="8462764" y="2368613"/>
                </a:cubicBezTo>
                <a:cubicBezTo>
                  <a:pt x="8412088" y="2368613"/>
                  <a:pt x="8370732" y="2382901"/>
                  <a:pt x="8338698" y="2411476"/>
                </a:cubicBezTo>
                <a:cubicBezTo>
                  <a:pt x="8306662" y="2440051"/>
                  <a:pt x="8290644" y="2478114"/>
                  <a:pt x="8290644" y="2525664"/>
                </a:cubicBezTo>
                <a:cubicBezTo>
                  <a:pt x="8290644" y="2571429"/>
                  <a:pt x="8305490" y="2608822"/>
                  <a:pt x="8335181" y="2637843"/>
                </a:cubicBezTo>
                <a:cubicBezTo>
                  <a:pt x="8364872" y="2666865"/>
                  <a:pt x="8404833" y="2681376"/>
                  <a:pt x="8455062" y="2681376"/>
                </a:cubicBezTo>
                <a:cubicBezTo>
                  <a:pt x="8491228" y="2681376"/>
                  <a:pt x="8523263" y="2670213"/>
                  <a:pt x="8551168" y="2647889"/>
                </a:cubicBezTo>
                <a:lnTo>
                  <a:pt x="8551168" y="2681376"/>
                </a:lnTo>
                <a:lnTo>
                  <a:pt x="8676742" y="2677357"/>
                </a:lnTo>
                <a:lnTo>
                  <a:pt x="8676742" y="2645210"/>
                </a:lnTo>
                <a:cubicBezTo>
                  <a:pt x="8654864" y="2645210"/>
                  <a:pt x="8641526" y="2643927"/>
                  <a:pt x="8636726" y="2641359"/>
                </a:cubicBezTo>
                <a:cubicBezTo>
                  <a:pt x="8631926" y="2638792"/>
                  <a:pt x="8629526" y="2631146"/>
                  <a:pt x="8629526" y="2618421"/>
                </a:cubicBezTo>
                <a:close/>
                <a:moveTo>
                  <a:pt x="7142957" y="2200847"/>
                </a:moveTo>
                <a:cubicBezTo>
                  <a:pt x="7128439" y="2200847"/>
                  <a:pt x="7116270" y="2206093"/>
                  <a:pt x="7106451" y="2216585"/>
                </a:cubicBezTo>
                <a:cubicBezTo>
                  <a:pt x="7096631" y="2227078"/>
                  <a:pt x="7091722" y="2239635"/>
                  <a:pt x="7091722" y="2254257"/>
                </a:cubicBezTo>
                <a:cubicBezTo>
                  <a:pt x="7091722" y="2268880"/>
                  <a:pt x="7096633" y="2281437"/>
                  <a:pt x="7106451" y="2291930"/>
                </a:cubicBezTo>
                <a:cubicBezTo>
                  <a:pt x="7116270" y="2302422"/>
                  <a:pt x="7128439" y="2307668"/>
                  <a:pt x="7142957" y="2307668"/>
                </a:cubicBezTo>
                <a:cubicBezTo>
                  <a:pt x="7157467" y="2307668"/>
                  <a:pt x="7170025" y="2302422"/>
                  <a:pt x="7180629" y="2291930"/>
                </a:cubicBezTo>
                <a:cubicBezTo>
                  <a:pt x="7191233" y="2281437"/>
                  <a:pt x="7196535" y="2268880"/>
                  <a:pt x="7196535" y="2254257"/>
                </a:cubicBezTo>
                <a:cubicBezTo>
                  <a:pt x="7196535" y="2239635"/>
                  <a:pt x="7191289" y="2227078"/>
                  <a:pt x="7180796" y="2216585"/>
                </a:cubicBezTo>
                <a:cubicBezTo>
                  <a:pt x="7170304" y="2206093"/>
                  <a:pt x="7157691" y="2200847"/>
                  <a:pt x="7142957" y="2200847"/>
                </a:cubicBezTo>
                <a:close/>
                <a:moveTo>
                  <a:pt x="5990432" y="2200847"/>
                </a:moveTo>
                <a:cubicBezTo>
                  <a:pt x="5975914" y="2200847"/>
                  <a:pt x="5963745" y="2206093"/>
                  <a:pt x="5953926" y="2216585"/>
                </a:cubicBezTo>
                <a:cubicBezTo>
                  <a:pt x="5944107" y="2227078"/>
                  <a:pt x="5939197" y="2239635"/>
                  <a:pt x="5939197" y="2254257"/>
                </a:cubicBezTo>
                <a:cubicBezTo>
                  <a:pt x="5939197" y="2268880"/>
                  <a:pt x="5944107" y="2281437"/>
                  <a:pt x="5953926" y="2291930"/>
                </a:cubicBezTo>
                <a:cubicBezTo>
                  <a:pt x="5963745" y="2302422"/>
                  <a:pt x="5975914" y="2307668"/>
                  <a:pt x="5990432" y="2307668"/>
                </a:cubicBezTo>
                <a:cubicBezTo>
                  <a:pt x="6004942" y="2307668"/>
                  <a:pt x="6017500" y="2302422"/>
                  <a:pt x="6028104" y="2291930"/>
                </a:cubicBezTo>
                <a:cubicBezTo>
                  <a:pt x="6038708" y="2281437"/>
                  <a:pt x="6044010" y="2268880"/>
                  <a:pt x="6044010" y="2254257"/>
                </a:cubicBezTo>
                <a:cubicBezTo>
                  <a:pt x="6044010" y="2239635"/>
                  <a:pt x="6038764" y="2227078"/>
                  <a:pt x="6028271" y="2216585"/>
                </a:cubicBezTo>
                <a:cubicBezTo>
                  <a:pt x="6017779" y="2206093"/>
                  <a:pt x="6005166" y="2200847"/>
                  <a:pt x="5990432" y="2200847"/>
                </a:cubicBezTo>
                <a:close/>
                <a:moveTo>
                  <a:pt x="2313782" y="2200847"/>
                </a:moveTo>
                <a:cubicBezTo>
                  <a:pt x="2299264" y="2200847"/>
                  <a:pt x="2287096" y="2206093"/>
                  <a:pt x="2277277" y="2216585"/>
                </a:cubicBezTo>
                <a:cubicBezTo>
                  <a:pt x="2267458" y="2227078"/>
                  <a:pt x="2262548" y="2239635"/>
                  <a:pt x="2262548" y="2254257"/>
                </a:cubicBezTo>
                <a:cubicBezTo>
                  <a:pt x="2262548" y="2268880"/>
                  <a:pt x="2267458" y="2281437"/>
                  <a:pt x="2277277" y="2291930"/>
                </a:cubicBezTo>
                <a:cubicBezTo>
                  <a:pt x="2287096" y="2302422"/>
                  <a:pt x="2299264" y="2307668"/>
                  <a:pt x="2313782" y="2307668"/>
                </a:cubicBezTo>
                <a:cubicBezTo>
                  <a:pt x="2328293" y="2307668"/>
                  <a:pt x="2340850" y="2302422"/>
                  <a:pt x="2351454" y="2291930"/>
                </a:cubicBezTo>
                <a:cubicBezTo>
                  <a:pt x="2362058" y="2281437"/>
                  <a:pt x="2367360" y="2268880"/>
                  <a:pt x="2367360" y="2254257"/>
                </a:cubicBezTo>
                <a:cubicBezTo>
                  <a:pt x="2367360" y="2239635"/>
                  <a:pt x="2362114" y="2227078"/>
                  <a:pt x="2351622" y="2216585"/>
                </a:cubicBezTo>
                <a:cubicBezTo>
                  <a:pt x="2341129" y="2206093"/>
                  <a:pt x="2328516" y="2200847"/>
                  <a:pt x="2313782" y="2200847"/>
                </a:cubicBezTo>
                <a:close/>
                <a:moveTo>
                  <a:pt x="6324281" y="2197163"/>
                </a:moveTo>
                <a:cubicBezTo>
                  <a:pt x="6285590" y="2197163"/>
                  <a:pt x="6252324" y="2205981"/>
                  <a:pt x="6224481" y="2223617"/>
                </a:cubicBezTo>
                <a:cubicBezTo>
                  <a:pt x="6196639" y="2241254"/>
                  <a:pt x="6182718" y="2267931"/>
                  <a:pt x="6182718" y="2303650"/>
                </a:cubicBezTo>
                <a:lnTo>
                  <a:pt x="6182718" y="2372966"/>
                </a:lnTo>
                <a:lnTo>
                  <a:pt x="6131149" y="2372966"/>
                </a:lnTo>
                <a:lnTo>
                  <a:pt x="6131149" y="2405113"/>
                </a:lnTo>
                <a:lnTo>
                  <a:pt x="6182718" y="2405113"/>
                </a:lnTo>
                <a:lnTo>
                  <a:pt x="6182718" y="2645210"/>
                </a:lnTo>
                <a:lnTo>
                  <a:pt x="6135167" y="2645210"/>
                </a:lnTo>
                <a:lnTo>
                  <a:pt x="6135167" y="2677357"/>
                </a:lnTo>
                <a:cubicBezTo>
                  <a:pt x="6183164" y="2676018"/>
                  <a:pt x="6211962" y="2675348"/>
                  <a:pt x="6221562" y="2675348"/>
                </a:cubicBezTo>
                <a:cubicBezTo>
                  <a:pt x="6268219" y="2675348"/>
                  <a:pt x="6299808" y="2676018"/>
                  <a:pt x="6316328" y="2677357"/>
                </a:cubicBezTo>
                <a:lnTo>
                  <a:pt x="6316328" y="2645210"/>
                </a:lnTo>
                <a:lnTo>
                  <a:pt x="6256722" y="2645210"/>
                </a:lnTo>
                <a:lnTo>
                  <a:pt x="6256722" y="2405113"/>
                </a:lnTo>
                <a:lnTo>
                  <a:pt x="6335415" y="2405113"/>
                </a:lnTo>
                <a:lnTo>
                  <a:pt x="6335415" y="2372966"/>
                </a:lnTo>
                <a:lnTo>
                  <a:pt x="6252704" y="2372966"/>
                </a:lnTo>
                <a:lnTo>
                  <a:pt x="6252704" y="2303650"/>
                </a:lnTo>
                <a:cubicBezTo>
                  <a:pt x="6252704" y="2289362"/>
                  <a:pt x="6254601" y="2276861"/>
                  <a:pt x="6258397" y="2266145"/>
                </a:cubicBezTo>
                <a:cubicBezTo>
                  <a:pt x="6262192" y="2255429"/>
                  <a:pt x="6266601" y="2247449"/>
                  <a:pt x="6271624" y="2242202"/>
                </a:cubicBezTo>
                <a:cubicBezTo>
                  <a:pt x="6276647" y="2236956"/>
                  <a:pt x="6282730" y="2232603"/>
                  <a:pt x="6289874" y="2229143"/>
                </a:cubicBezTo>
                <a:cubicBezTo>
                  <a:pt x="6297018" y="2225682"/>
                  <a:pt x="6302989" y="2223617"/>
                  <a:pt x="6307789" y="2222948"/>
                </a:cubicBezTo>
                <a:cubicBezTo>
                  <a:pt x="6312589" y="2222278"/>
                  <a:pt x="6317350" y="2221943"/>
                  <a:pt x="6322073" y="2221943"/>
                </a:cubicBezTo>
                <a:cubicBezTo>
                  <a:pt x="6326796" y="2221943"/>
                  <a:pt x="6330781" y="2222390"/>
                  <a:pt x="6334029" y="2223283"/>
                </a:cubicBezTo>
                <a:cubicBezTo>
                  <a:pt x="6323121" y="2231096"/>
                  <a:pt x="6317667" y="2242370"/>
                  <a:pt x="6317667" y="2257104"/>
                </a:cubicBezTo>
                <a:cubicBezTo>
                  <a:pt x="6317667" y="2270722"/>
                  <a:pt x="6322193" y="2281214"/>
                  <a:pt x="6331245" y="2288581"/>
                </a:cubicBezTo>
                <a:cubicBezTo>
                  <a:pt x="6340297" y="2295948"/>
                  <a:pt x="6350276" y="2299631"/>
                  <a:pt x="6361184" y="2299631"/>
                </a:cubicBezTo>
                <a:cubicBezTo>
                  <a:pt x="6373023" y="2299631"/>
                  <a:pt x="6383352" y="2295836"/>
                  <a:pt x="6392172" y="2288246"/>
                </a:cubicBezTo>
                <a:cubicBezTo>
                  <a:pt x="6400991" y="2280656"/>
                  <a:pt x="6405402" y="2270275"/>
                  <a:pt x="6405402" y="2257104"/>
                </a:cubicBezTo>
                <a:cubicBezTo>
                  <a:pt x="6405402" y="2241030"/>
                  <a:pt x="6398438" y="2227022"/>
                  <a:pt x="6384512" y="2215078"/>
                </a:cubicBezTo>
                <a:cubicBezTo>
                  <a:pt x="6370585" y="2203135"/>
                  <a:pt x="6350508" y="2197163"/>
                  <a:pt x="6324281" y="2197163"/>
                </a:cubicBezTo>
                <a:close/>
                <a:moveTo>
                  <a:pt x="7669771" y="1697808"/>
                </a:moveTo>
                <a:lnTo>
                  <a:pt x="7669771" y="1762614"/>
                </a:lnTo>
                <a:cubicBezTo>
                  <a:pt x="7669771" y="1777760"/>
                  <a:pt x="7666687" y="1790789"/>
                  <a:pt x="7660518" y="1801702"/>
                </a:cubicBezTo>
                <a:cubicBezTo>
                  <a:pt x="7654349" y="1812614"/>
                  <a:pt x="7646504" y="1820354"/>
                  <a:pt x="7636981" y="1824920"/>
                </a:cubicBezTo>
                <a:cubicBezTo>
                  <a:pt x="7627458" y="1829486"/>
                  <a:pt x="7619071" y="1832715"/>
                  <a:pt x="7611819" y="1834607"/>
                </a:cubicBezTo>
                <a:cubicBezTo>
                  <a:pt x="7604567" y="1836499"/>
                  <a:pt x="7598019" y="1837446"/>
                  <a:pt x="7592177" y="1837446"/>
                </a:cubicBezTo>
                <a:cubicBezTo>
                  <a:pt x="7573993" y="1837446"/>
                  <a:pt x="7558548" y="1832232"/>
                  <a:pt x="7545843" y="1821804"/>
                </a:cubicBezTo>
                <a:cubicBezTo>
                  <a:pt x="7533137" y="1811376"/>
                  <a:pt x="7526784" y="1798619"/>
                  <a:pt x="7526784" y="1783533"/>
                </a:cubicBezTo>
                <a:cubicBezTo>
                  <a:pt x="7526784" y="1769468"/>
                  <a:pt x="7530812" y="1757023"/>
                  <a:pt x="7538868" y="1746195"/>
                </a:cubicBezTo>
                <a:cubicBezTo>
                  <a:pt x="7546924" y="1735368"/>
                  <a:pt x="7556210" y="1727220"/>
                  <a:pt x="7566727" y="1721750"/>
                </a:cubicBezTo>
                <a:cubicBezTo>
                  <a:pt x="7577244" y="1716281"/>
                  <a:pt x="7590054" y="1711593"/>
                  <a:pt x="7605159" y="1707686"/>
                </a:cubicBezTo>
                <a:cubicBezTo>
                  <a:pt x="7620262" y="1703779"/>
                  <a:pt x="7632289" y="1701268"/>
                  <a:pt x="7641240" y="1700152"/>
                </a:cubicBezTo>
                <a:cubicBezTo>
                  <a:pt x="7650190" y="1699035"/>
                  <a:pt x="7659701" y="1698254"/>
                  <a:pt x="7669771" y="1697808"/>
                </a:cubicBezTo>
                <a:close/>
                <a:moveTo>
                  <a:pt x="4884453" y="1576922"/>
                </a:moveTo>
                <a:cubicBezTo>
                  <a:pt x="4908563" y="1576922"/>
                  <a:pt x="4928655" y="1588014"/>
                  <a:pt x="4944728" y="1610199"/>
                </a:cubicBezTo>
                <a:cubicBezTo>
                  <a:pt x="4960802" y="1632384"/>
                  <a:pt x="4968838" y="1663990"/>
                  <a:pt x="4968838" y="1705018"/>
                </a:cubicBezTo>
                <a:cubicBezTo>
                  <a:pt x="4968838" y="1749830"/>
                  <a:pt x="4959685" y="1783104"/>
                  <a:pt x="4941380" y="1804841"/>
                </a:cubicBezTo>
                <a:cubicBezTo>
                  <a:pt x="4923073" y="1826577"/>
                  <a:pt x="4901307" y="1837446"/>
                  <a:pt x="4876081" y="1837446"/>
                </a:cubicBezTo>
                <a:cubicBezTo>
                  <a:pt x="4848176" y="1837446"/>
                  <a:pt x="4823954" y="1825071"/>
                  <a:pt x="4803416" y="1800323"/>
                </a:cubicBezTo>
                <a:cubicBezTo>
                  <a:pt x="4799844" y="1795642"/>
                  <a:pt x="4797723" y="1792409"/>
                  <a:pt x="4797054" y="1790625"/>
                </a:cubicBezTo>
                <a:cubicBezTo>
                  <a:pt x="4796384" y="1788841"/>
                  <a:pt x="4796049" y="1784494"/>
                  <a:pt x="4796049" y="1777584"/>
                </a:cubicBezTo>
                <a:lnTo>
                  <a:pt x="4796049" y="1632436"/>
                </a:lnTo>
                <a:cubicBezTo>
                  <a:pt x="4796049" y="1626196"/>
                  <a:pt x="4796439" y="1622072"/>
                  <a:pt x="4797221" y="1620064"/>
                </a:cubicBezTo>
                <a:cubicBezTo>
                  <a:pt x="4798002" y="1618057"/>
                  <a:pt x="4800960" y="1614489"/>
                  <a:pt x="4806095" y="1609362"/>
                </a:cubicBezTo>
                <a:cubicBezTo>
                  <a:pt x="4827303" y="1587735"/>
                  <a:pt x="4853422" y="1576922"/>
                  <a:pt x="4884453" y="1576922"/>
                </a:cubicBezTo>
                <a:close/>
                <a:moveTo>
                  <a:pt x="9669611" y="1574243"/>
                </a:moveTo>
                <a:cubicBezTo>
                  <a:pt x="9703098" y="1574243"/>
                  <a:pt x="9730333" y="1588196"/>
                  <a:pt x="9751318" y="1616101"/>
                </a:cubicBezTo>
                <a:lnTo>
                  <a:pt x="9751318" y="1787551"/>
                </a:lnTo>
                <a:cubicBezTo>
                  <a:pt x="9727208" y="1820814"/>
                  <a:pt x="9697517" y="1837446"/>
                  <a:pt x="9662244" y="1837446"/>
                </a:cubicBezTo>
                <a:cubicBezTo>
                  <a:pt x="9648850" y="1837446"/>
                  <a:pt x="9637130" y="1835497"/>
                  <a:pt x="9627084" y="1831601"/>
                </a:cubicBezTo>
                <a:cubicBezTo>
                  <a:pt x="9617038" y="1827705"/>
                  <a:pt x="9609057" y="1821748"/>
                  <a:pt x="9603141" y="1813730"/>
                </a:cubicBezTo>
                <a:cubicBezTo>
                  <a:pt x="9597225" y="1805713"/>
                  <a:pt x="9592425" y="1797920"/>
                  <a:pt x="9588742" y="1790350"/>
                </a:cubicBezTo>
                <a:cubicBezTo>
                  <a:pt x="9585058" y="1782781"/>
                  <a:pt x="9582547" y="1773095"/>
                  <a:pt x="9581207" y="1761293"/>
                </a:cubicBezTo>
                <a:cubicBezTo>
                  <a:pt x="9579868" y="1749491"/>
                  <a:pt x="9579087" y="1740250"/>
                  <a:pt x="9578863" y="1733570"/>
                </a:cubicBezTo>
                <a:cubicBezTo>
                  <a:pt x="9578640" y="1726890"/>
                  <a:pt x="9578529" y="1717872"/>
                  <a:pt x="9578529" y="1706514"/>
                </a:cubicBezTo>
                <a:cubicBezTo>
                  <a:pt x="9578529" y="1659857"/>
                  <a:pt x="9584445" y="1627710"/>
                  <a:pt x="9596276" y="1610073"/>
                </a:cubicBezTo>
                <a:cubicBezTo>
                  <a:pt x="9612796" y="1586187"/>
                  <a:pt x="9637241" y="1574243"/>
                  <a:pt x="9669611" y="1574243"/>
                </a:cubicBezTo>
                <a:close/>
                <a:moveTo>
                  <a:pt x="10094032" y="1572234"/>
                </a:moveTo>
                <a:cubicBezTo>
                  <a:pt x="10146717" y="1572234"/>
                  <a:pt x="10174176" y="1610185"/>
                  <a:pt x="10176408" y="1686087"/>
                </a:cubicBezTo>
                <a:lnTo>
                  <a:pt x="10012660" y="1686087"/>
                </a:lnTo>
                <a:cubicBezTo>
                  <a:pt x="10014446" y="1648136"/>
                  <a:pt x="10019916" y="1622017"/>
                  <a:pt x="10029069" y="1607729"/>
                </a:cubicBezTo>
                <a:cubicBezTo>
                  <a:pt x="10044472" y="1584066"/>
                  <a:pt x="10066127" y="1572234"/>
                  <a:pt x="10094032" y="1572234"/>
                </a:cubicBezTo>
                <a:close/>
                <a:moveTo>
                  <a:pt x="8575724" y="1572234"/>
                </a:moveTo>
                <a:cubicBezTo>
                  <a:pt x="8609434" y="1572234"/>
                  <a:pt x="8633656" y="1583842"/>
                  <a:pt x="8648390" y="1607060"/>
                </a:cubicBezTo>
                <a:cubicBezTo>
                  <a:pt x="8657990" y="1622687"/>
                  <a:pt x="8662789" y="1654052"/>
                  <a:pt x="8662789" y="1701156"/>
                </a:cubicBezTo>
                <a:cubicBezTo>
                  <a:pt x="8662789" y="1714774"/>
                  <a:pt x="8662678" y="1725155"/>
                  <a:pt x="8662454" y="1732299"/>
                </a:cubicBezTo>
                <a:cubicBezTo>
                  <a:pt x="8662231" y="1739442"/>
                  <a:pt x="8661282" y="1749321"/>
                  <a:pt x="8659608" y="1761934"/>
                </a:cubicBezTo>
                <a:cubicBezTo>
                  <a:pt x="8657934" y="1774547"/>
                  <a:pt x="8655310" y="1784258"/>
                  <a:pt x="8651738" y="1791067"/>
                </a:cubicBezTo>
                <a:cubicBezTo>
                  <a:pt x="8648167" y="1797876"/>
                  <a:pt x="8643256" y="1805187"/>
                  <a:pt x="8637004" y="1813001"/>
                </a:cubicBezTo>
                <a:cubicBezTo>
                  <a:pt x="8630754" y="1820814"/>
                  <a:pt x="8622494" y="1826395"/>
                  <a:pt x="8612225" y="1829744"/>
                </a:cubicBezTo>
                <a:cubicBezTo>
                  <a:pt x="8601956" y="1833092"/>
                  <a:pt x="8589733" y="1834767"/>
                  <a:pt x="8575558" y="1834767"/>
                </a:cubicBezTo>
                <a:cubicBezTo>
                  <a:pt x="8561382" y="1834767"/>
                  <a:pt x="8549159" y="1833092"/>
                  <a:pt x="8538890" y="1829744"/>
                </a:cubicBezTo>
                <a:cubicBezTo>
                  <a:pt x="8528620" y="1826395"/>
                  <a:pt x="8520416" y="1820814"/>
                  <a:pt x="8514278" y="1813001"/>
                </a:cubicBezTo>
                <a:cubicBezTo>
                  <a:pt x="8508138" y="1805187"/>
                  <a:pt x="8503227" y="1797876"/>
                  <a:pt x="8499544" y="1791067"/>
                </a:cubicBezTo>
                <a:cubicBezTo>
                  <a:pt x="8495860" y="1784258"/>
                  <a:pt x="8493236" y="1774547"/>
                  <a:pt x="8491674" y="1761934"/>
                </a:cubicBezTo>
                <a:cubicBezTo>
                  <a:pt x="8490112" y="1749321"/>
                  <a:pt x="8489218" y="1739442"/>
                  <a:pt x="8488995" y="1732299"/>
                </a:cubicBezTo>
                <a:cubicBezTo>
                  <a:pt x="8488772" y="1725155"/>
                  <a:pt x="8488660" y="1714774"/>
                  <a:pt x="8488660" y="1701156"/>
                </a:cubicBezTo>
                <a:cubicBezTo>
                  <a:pt x="8488660" y="1657178"/>
                  <a:pt x="8492456" y="1627486"/>
                  <a:pt x="8500046" y="1612083"/>
                </a:cubicBezTo>
                <a:cubicBezTo>
                  <a:pt x="8513886" y="1585517"/>
                  <a:pt x="8539113" y="1572234"/>
                  <a:pt x="8575724" y="1572234"/>
                </a:cubicBezTo>
                <a:close/>
                <a:moveTo>
                  <a:pt x="6512632" y="1572234"/>
                </a:moveTo>
                <a:cubicBezTo>
                  <a:pt x="6565317" y="1572234"/>
                  <a:pt x="6592776" y="1610185"/>
                  <a:pt x="6595009" y="1686087"/>
                </a:cubicBezTo>
                <a:lnTo>
                  <a:pt x="6431260" y="1686087"/>
                </a:lnTo>
                <a:cubicBezTo>
                  <a:pt x="6433046" y="1648136"/>
                  <a:pt x="6438516" y="1622017"/>
                  <a:pt x="6447669" y="1607729"/>
                </a:cubicBezTo>
                <a:cubicBezTo>
                  <a:pt x="6463072" y="1584066"/>
                  <a:pt x="6484727" y="1572234"/>
                  <a:pt x="6512632" y="1572234"/>
                </a:cubicBezTo>
                <a:close/>
                <a:moveTo>
                  <a:pt x="5493457" y="1572234"/>
                </a:moveTo>
                <a:cubicBezTo>
                  <a:pt x="5546142" y="1572234"/>
                  <a:pt x="5573601" y="1610185"/>
                  <a:pt x="5575834" y="1686087"/>
                </a:cubicBezTo>
                <a:lnTo>
                  <a:pt x="5412085" y="1686087"/>
                </a:lnTo>
                <a:cubicBezTo>
                  <a:pt x="5413871" y="1648136"/>
                  <a:pt x="5419341" y="1622017"/>
                  <a:pt x="5428494" y="1607729"/>
                </a:cubicBezTo>
                <a:cubicBezTo>
                  <a:pt x="5443897" y="1584066"/>
                  <a:pt x="5465552" y="1572234"/>
                  <a:pt x="5493457" y="1572234"/>
                </a:cubicBezTo>
                <a:close/>
                <a:moveTo>
                  <a:pt x="3340808" y="1572234"/>
                </a:moveTo>
                <a:cubicBezTo>
                  <a:pt x="3393493" y="1572234"/>
                  <a:pt x="3420951" y="1610185"/>
                  <a:pt x="3423185" y="1686087"/>
                </a:cubicBezTo>
                <a:lnTo>
                  <a:pt x="3259436" y="1686087"/>
                </a:lnTo>
                <a:cubicBezTo>
                  <a:pt x="3261222" y="1648136"/>
                  <a:pt x="3266692" y="1622017"/>
                  <a:pt x="3275844" y="1607729"/>
                </a:cubicBezTo>
                <a:cubicBezTo>
                  <a:pt x="3291248" y="1584066"/>
                  <a:pt x="3312903" y="1572234"/>
                  <a:pt x="3340808" y="1572234"/>
                </a:cubicBezTo>
                <a:close/>
                <a:moveTo>
                  <a:pt x="2689276" y="1572234"/>
                </a:moveTo>
                <a:cubicBezTo>
                  <a:pt x="2722985" y="1572234"/>
                  <a:pt x="2747207" y="1583842"/>
                  <a:pt x="2761941" y="1607060"/>
                </a:cubicBezTo>
                <a:cubicBezTo>
                  <a:pt x="2771540" y="1622687"/>
                  <a:pt x="2776340" y="1654052"/>
                  <a:pt x="2776340" y="1701156"/>
                </a:cubicBezTo>
                <a:cubicBezTo>
                  <a:pt x="2776340" y="1714774"/>
                  <a:pt x="2776228" y="1725155"/>
                  <a:pt x="2776005" y="1732299"/>
                </a:cubicBezTo>
                <a:cubicBezTo>
                  <a:pt x="2775782" y="1739442"/>
                  <a:pt x="2774833" y="1749321"/>
                  <a:pt x="2773159" y="1761934"/>
                </a:cubicBezTo>
                <a:cubicBezTo>
                  <a:pt x="2771484" y="1774547"/>
                  <a:pt x="2768861" y="1784258"/>
                  <a:pt x="2765289" y="1791067"/>
                </a:cubicBezTo>
                <a:cubicBezTo>
                  <a:pt x="2761717" y="1797876"/>
                  <a:pt x="2756806" y="1805187"/>
                  <a:pt x="2750555" y="1813001"/>
                </a:cubicBezTo>
                <a:cubicBezTo>
                  <a:pt x="2744305" y="1820814"/>
                  <a:pt x="2736045" y="1826395"/>
                  <a:pt x="2725776" y="1829744"/>
                </a:cubicBezTo>
                <a:cubicBezTo>
                  <a:pt x="2715506" y="1833092"/>
                  <a:pt x="2703284" y="1834767"/>
                  <a:pt x="2689108" y="1834767"/>
                </a:cubicBezTo>
                <a:cubicBezTo>
                  <a:pt x="2674932" y="1834767"/>
                  <a:pt x="2662709" y="1833092"/>
                  <a:pt x="2652440" y="1829744"/>
                </a:cubicBezTo>
                <a:cubicBezTo>
                  <a:pt x="2642171" y="1826395"/>
                  <a:pt x="2633967" y="1820814"/>
                  <a:pt x="2627828" y="1813001"/>
                </a:cubicBezTo>
                <a:cubicBezTo>
                  <a:pt x="2621688" y="1805187"/>
                  <a:pt x="2616778" y="1797876"/>
                  <a:pt x="2613094" y="1791067"/>
                </a:cubicBezTo>
                <a:cubicBezTo>
                  <a:pt x="2609410" y="1784258"/>
                  <a:pt x="2606787" y="1774547"/>
                  <a:pt x="2605224" y="1761934"/>
                </a:cubicBezTo>
                <a:cubicBezTo>
                  <a:pt x="2603662" y="1749321"/>
                  <a:pt x="2602769" y="1739442"/>
                  <a:pt x="2602546" y="1732299"/>
                </a:cubicBezTo>
                <a:cubicBezTo>
                  <a:pt x="2602323" y="1725155"/>
                  <a:pt x="2602210" y="1714774"/>
                  <a:pt x="2602210" y="1701156"/>
                </a:cubicBezTo>
                <a:cubicBezTo>
                  <a:pt x="2602210" y="1657178"/>
                  <a:pt x="2606006" y="1627486"/>
                  <a:pt x="2613596" y="1612083"/>
                </a:cubicBezTo>
                <a:cubicBezTo>
                  <a:pt x="2627437" y="1585517"/>
                  <a:pt x="2652664" y="1572234"/>
                  <a:pt x="2689276" y="1572234"/>
                </a:cubicBezTo>
                <a:close/>
                <a:moveTo>
                  <a:pt x="1883483" y="1572234"/>
                </a:moveTo>
                <a:cubicBezTo>
                  <a:pt x="1936167" y="1572234"/>
                  <a:pt x="1963627" y="1610185"/>
                  <a:pt x="1965859" y="1686087"/>
                </a:cubicBezTo>
                <a:lnTo>
                  <a:pt x="1802111" y="1686087"/>
                </a:lnTo>
                <a:cubicBezTo>
                  <a:pt x="1803897" y="1648136"/>
                  <a:pt x="1809366" y="1622017"/>
                  <a:pt x="1818519" y="1607729"/>
                </a:cubicBezTo>
                <a:cubicBezTo>
                  <a:pt x="1833923" y="1584066"/>
                  <a:pt x="1855577" y="1572234"/>
                  <a:pt x="1883483" y="1572234"/>
                </a:cubicBezTo>
                <a:close/>
                <a:moveTo>
                  <a:pt x="8921378" y="1549463"/>
                </a:moveTo>
                <a:lnTo>
                  <a:pt x="8803506" y="1555156"/>
                </a:lnTo>
                <a:lnTo>
                  <a:pt x="8803506" y="1587303"/>
                </a:lnTo>
                <a:cubicBezTo>
                  <a:pt x="8823832" y="1587303"/>
                  <a:pt x="8836224" y="1588586"/>
                  <a:pt x="8840684" y="1591154"/>
                </a:cubicBezTo>
                <a:cubicBezTo>
                  <a:pt x="8845144" y="1593721"/>
                  <a:pt x="8847373" y="1601367"/>
                  <a:pt x="8847373" y="1614092"/>
                </a:cubicBezTo>
                <a:lnTo>
                  <a:pt x="8847373" y="1826060"/>
                </a:lnTo>
                <a:lnTo>
                  <a:pt x="8803506" y="1826060"/>
                </a:lnTo>
                <a:lnTo>
                  <a:pt x="8803506" y="1858207"/>
                </a:lnTo>
                <a:cubicBezTo>
                  <a:pt x="8839999" y="1856868"/>
                  <a:pt x="8868300" y="1856198"/>
                  <a:pt x="8888410" y="1856198"/>
                </a:cubicBezTo>
                <a:cubicBezTo>
                  <a:pt x="8908519" y="1856198"/>
                  <a:pt x="8936698" y="1856868"/>
                  <a:pt x="8972947" y="1858207"/>
                </a:cubicBezTo>
                <a:lnTo>
                  <a:pt x="8972947" y="1826060"/>
                </a:lnTo>
                <a:lnTo>
                  <a:pt x="8925731" y="1826060"/>
                </a:lnTo>
                <a:lnTo>
                  <a:pt x="8925731" y="1682739"/>
                </a:lnTo>
                <a:cubicBezTo>
                  <a:pt x="8925731" y="1648359"/>
                  <a:pt x="8936447" y="1621682"/>
                  <a:pt x="8957878" y="1602706"/>
                </a:cubicBezTo>
                <a:cubicBezTo>
                  <a:pt x="8979309" y="1583731"/>
                  <a:pt x="9002638" y="1574243"/>
                  <a:pt x="9027865" y="1574243"/>
                </a:cubicBezTo>
                <a:cubicBezTo>
                  <a:pt x="9040143" y="1574243"/>
                  <a:pt x="9049519" y="1579154"/>
                  <a:pt x="9055993" y="1588977"/>
                </a:cubicBezTo>
                <a:cubicBezTo>
                  <a:pt x="9062467" y="1598800"/>
                  <a:pt x="9065704" y="1616101"/>
                  <a:pt x="9065704" y="1640881"/>
                </a:cubicBezTo>
                <a:lnTo>
                  <a:pt x="9065704" y="1826060"/>
                </a:lnTo>
                <a:lnTo>
                  <a:pt x="9018488" y="1826060"/>
                </a:lnTo>
                <a:lnTo>
                  <a:pt x="9018488" y="1858207"/>
                </a:lnTo>
                <a:cubicBezTo>
                  <a:pt x="9056691" y="1856868"/>
                  <a:pt x="9085489" y="1856198"/>
                  <a:pt x="9104883" y="1856198"/>
                </a:cubicBezTo>
                <a:cubicBezTo>
                  <a:pt x="9124277" y="1856198"/>
                  <a:pt x="9153075" y="1856868"/>
                  <a:pt x="9191278" y="1858207"/>
                </a:cubicBezTo>
                <a:lnTo>
                  <a:pt x="9191278" y="1826060"/>
                </a:lnTo>
                <a:lnTo>
                  <a:pt x="9144062" y="1826060"/>
                </a:lnTo>
                <a:lnTo>
                  <a:pt x="9144062" y="1648248"/>
                </a:lnTo>
                <a:cubicBezTo>
                  <a:pt x="9144062" y="1613199"/>
                  <a:pt x="9135417" y="1587972"/>
                  <a:pt x="9118126" y="1572569"/>
                </a:cubicBezTo>
                <a:cubicBezTo>
                  <a:pt x="9100836" y="1557165"/>
                  <a:pt x="9074790" y="1549463"/>
                  <a:pt x="9039988" y="1549463"/>
                </a:cubicBezTo>
                <a:cubicBezTo>
                  <a:pt x="8985803" y="1549686"/>
                  <a:pt x="8946266" y="1574466"/>
                  <a:pt x="8921378" y="1623803"/>
                </a:cubicBezTo>
                <a:close/>
                <a:moveTo>
                  <a:pt x="8313452" y="1549463"/>
                </a:moveTo>
                <a:lnTo>
                  <a:pt x="8193906" y="1555156"/>
                </a:lnTo>
                <a:lnTo>
                  <a:pt x="8193906" y="1587303"/>
                </a:lnTo>
                <a:cubicBezTo>
                  <a:pt x="8215114" y="1587303"/>
                  <a:pt x="8228006" y="1588586"/>
                  <a:pt x="8232583" y="1591154"/>
                </a:cubicBezTo>
                <a:cubicBezTo>
                  <a:pt x="8237160" y="1593721"/>
                  <a:pt x="8239448" y="1601367"/>
                  <a:pt x="8239448" y="1614092"/>
                </a:cubicBezTo>
                <a:lnTo>
                  <a:pt x="8239448" y="1826060"/>
                </a:lnTo>
                <a:lnTo>
                  <a:pt x="8191897" y="1826060"/>
                </a:lnTo>
                <a:lnTo>
                  <a:pt x="8191897" y="1858207"/>
                </a:lnTo>
                <a:cubicBezTo>
                  <a:pt x="8234313" y="1856868"/>
                  <a:pt x="8262218" y="1856198"/>
                  <a:pt x="8275613" y="1856198"/>
                </a:cubicBezTo>
                <a:cubicBezTo>
                  <a:pt x="8279854" y="1856198"/>
                  <a:pt x="8306644" y="1856868"/>
                  <a:pt x="8355980" y="1858207"/>
                </a:cubicBezTo>
                <a:lnTo>
                  <a:pt x="8355980" y="1826060"/>
                </a:lnTo>
                <a:lnTo>
                  <a:pt x="8313452" y="1826060"/>
                </a:lnTo>
                <a:close/>
                <a:moveTo>
                  <a:pt x="6835403" y="1549463"/>
                </a:moveTo>
                <a:lnTo>
                  <a:pt x="6717531" y="1555156"/>
                </a:lnTo>
                <a:lnTo>
                  <a:pt x="6717531" y="1587303"/>
                </a:lnTo>
                <a:cubicBezTo>
                  <a:pt x="6737857" y="1587303"/>
                  <a:pt x="6750249" y="1588586"/>
                  <a:pt x="6754709" y="1591154"/>
                </a:cubicBezTo>
                <a:cubicBezTo>
                  <a:pt x="6759169" y="1593721"/>
                  <a:pt x="6761398" y="1601367"/>
                  <a:pt x="6761398" y="1614092"/>
                </a:cubicBezTo>
                <a:lnTo>
                  <a:pt x="6761398" y="1826060"/>
                </a:lnTo>
                <a:lnTo>
                  <a:pt x="6717531" y="1826060"/>
                </a:lnTo>
                <a:lnTo>
                  <a:pt x="6717531" y="1858207"/>
                </a:lnTo>
                <a:cubicBezTo>
                  <a:pt x="6754025" y="1856868"/>
                  <a:pt x="6782325" y="1856198"/>
                  <a:pt x="6802435" y="1856198"/>
                </a:cubicBezTo>
                <a:cubicBezTo>
                  <a:pt x="6822544" y="1856198"/>
                  <a:pt x="6850723" y="1856868"/>
                  <a:pt x="6886972" y="1858207"/>
                </a:cubicBezTo>
                <a:lnTo>
                  <a:pt x="6886972" y="1826060"/>
                </a:lnTo>
                <a:lnTo>
                  <a:pt x="6839756" y="1826060"/>
                </a:lnTo>
                <a:lnTo>
                  <a:pt x="6839756" y="1682739"/>
                </a:lnTo>
                <a:cubicBezTo>
                  <a:pt x="6839756" y="1648359"/>
                  <a:pt x="6850472" y="1621682"/>
                  <a:pt x="6871903" y="1602706"/>
                </a:cubicBezTo>
                <a:cubicBezTo>
                  <a:pt x="6893335" y="1583731"/>
                  <a:pt x="6916663" y="1574243"/>
                  <a:pt x="6941890" y="1574243"/>
                </a:cubicBezTo>
                <a:cubicBezTo>
                  <a:pt x="6954168" y="1574243"/>
                  <a:pt x="6963544" y="1579154"/>
                  <a:pt x="6970018" y="1588977"/>
                </a:cubicBezTo>
                <a:cubicBezTo>
                  <a:pt x="6976492" y="1598800"/>
                  <a:pt x="6979729" y="1616101"/>
                  <a:pt x="6979729" y="1640881"/>
                </a:cubicBezTo>
                <a:lnTo>
                  <a:pt x="6979729" y="1826060"/>
                </a:lnTo>
                <a:lnTo>
                  <a:pt x="6932514" y="1826060"/>
                </a:lnTo>
                <a:lnTo>
                  <a:pt x="6932514" y="1858207"/>
                </a:lnTo>
                <a:cubicBezTo>
                  <a:pt x="6970716" y="1856868"/>
                  <a:pt x="6999514" y="1856198"/>
                  <a:pt x="7018908" y="1856198"/>
                </a:cubicBezTo>
                <a:cubicBezTo>
                  <a:pt x="7038302" y="1856198"/>
                  <a:pt x="7067100" y="1856868"/>
                  <a:pt x="7105303" y="1858207"/>
                </a:cubicBezTo>
                <a:lnTo>
                  <a:pt x="7105303" y="1826060"/>
                </a:lnTo>
                <a:lnTo>
                  <a:pt x="7058087" y="1826060"/>
                </a:lnTo>
                <a:lnTo>
                  <a:pt x="7058087" y="1648248"/>
                </a:lnTo>
                <a:cubicBezTo>
                  <a:pt x="7058087" y="1613199"/>
                  <a:pt x="7049441" y="1587972"/>
                  <a:pt x="7032151" y="1572569"/>
                </a:cubicBezTo>
                <a:cubicBezTo>
                  <a:pt x="7014860" y="1557165"/>
                  <a:pt x="6988814" y="1549463"/>
                  <a:pt x="6954013" y="1549463"/>
                </a:cubicBezTo>
                <a:cubicBezTo>
                  <a:pt x="6899828" y="1549686"/>
                  <a:pt x="6860291" y="1574466"/>
                  <a:pt x="6835403" y="1623803"/>
                </a:cubicBezTo>
                <a:close/>
                <a:moveTo>
                  <a:pt x="5816228" y="1549463"/>
                </a:moveTo>
                <a:lnTo>
                  <a:pt x="5698356" y="1555156"/>
                </a:lnTo>
                <a:lnTo>
                  <a:pt x="5698356" y="1587303"/>
                </a:lnTo>
                <a:cubicBezTo>
                  <a:pt x="5718682" y="1587303"/>
                  <a:pt x="5731074" y="1588586"/>
                  <a:pt x="5735534" y="1591154"/>
                </a:cubicBezTo>
                <a:cubicBezTo>
                  <a:pt x="5739994" y="1593721"/>
                  <a:pt x="5742223" y="1601367"/>
                  <a:pt x="5742223" y="1614092"/>
                </a:cubicBezTo>
                <a:lnTo>
                  <a:pt x="5742223" y="1826060"/>
                </a:lnTo>
                <a:lnTo>
                  <a:pt x="5698356" y="1826060"/>
                </a:lnTo>
                <a:lnTo>
                  <a:pt x="5698356" y="1858207"/>
                </a:lnTo>
                <a:cubicBezTo>
                  <a:pt x="5734529" y="1856868"/>
                  <a:pt x="5762214" y="1856198"/>
                  <a:pt x="5781411" y="1856198"/>
                </a:cubicBezTo>
                <a:cubicBezTo>
                  <a:pt x="5800608" y="1856198"/>
                  <a:pt x="5829403" y="1856868"/>
                  <a:pt x="5867797" y="1858207"/>
                </a:cubicBezTo>
                <a:lnTo>
                  <a:pt x="5867797" y="1826060"/>
                </a:lnTo>
                <a:lnTo>
                  <a:pt x="5820581" y="1826060"/>
                </a:lnTo>
                <a:lnTo>
                  <a:pt x="5820581" y="1682739"/>
                </a:lnTo>
                <a:cubicBezTo>
                  <a:pt x="5820581" y="1648359"/>
                  <a:pt x="5831409" y="1621682"/>
                  <a:pt x="5853063" y="1602706"/>
                </a:cubicBezTo>
                <a:cubicBezTo>
                  <a:pt x="5874718" y="1583731"/>
                  <a:pt x="5897935" y="1574243"/>
                  <a:pt x="5922715" y="1574243"/>
                </a:cubicBezTo>
                <a:cubicBezTo>
                  <a:pt x="5935440" y="1574243"/>
                  <a:pt x="5945039" y="1579043"/>
                  <a:pt x="5951513" y="1588642"/>
                </a:cubicBezTo>
                <a:cubicBezTo>
                  <a:pt x="5957987" y="1598242"/>
                  <a:pt x="5961224" y="1615654"/>
                  <a:pt x="5961224" y="1640881"/>
                </a:cubicBezTo>
                <a:lnTo>
                  <a:pt x="5961224" y="1826060"/>
                </a:lnTo>
                <a:lnTo>
                  <a:pt x="5914008" y="1826060"/>
                </a:lnTo>
                <a:lnTo>
                  <a:pt x="5914008" y="1858207"/>
                </a:lnTo>
                <a:cubicBezTo>
                  <a:pt x="5952626" y="1856868"/>
                  <a:pt x="5981533" y="1856198"/>
                  <a:pt x="6000730" y="1856198"/>
                </a:cubicBezTo>
                <a:cubicBezTo>
                  <a:pt x="6019927" y="1856198"/>
                  <a:pt x="6048616" y="1856868"/>
                  <a:pt x="6086798" y="1858207"/>
                </a:cubicBezTo>
                <a:lnTo>
                  <a:pt x="6086798" y="1826060"/>
                </a:lnTo>
                <a:lnTo>
                  <a:pt x="6039582" y="1826060"/>
                </a:lnTo>
                <a:lnTo>
                  <a:pt x="6039582" y="1682739"/>
                </a:lnTo>
                <a:cubicBezTo>
                  <a:pt x="6039582" y="1648359"/>
                  <a:pt x="6050384" y="1621682"/>
                  <a:pt x="6071985" y="1602706"/>
                </a:cubicBezTo>
                <a:cubicBezTo>
                  <a:pt x="6093587" y="1583731"/>
                  <a:pt x="6116751" y="1574243"/>
                  <a:pt x="6141475" y="1574243"/>
                </a:cubicBezTo>
                <a:cubicBezTo>
                  <a:pt x="6154391" y="1574243"/>
                  <a:pt x="6164023" y="1579043"/>
                  <a:pt x="6170370" y="1588642"/>
                </a:cubicBezTo>
                <a:cubicBezTo>
                  <a:pt x="6176717" y="1598242"/>
                  <a:pt x="6179890" y="1615654"/>
                  <a:pt x="6179890" y="1640881"/>
                </a:cubicBezTo>
                <a:lnTo>
                  <a:pt x="6179890" y="1826060"/>
                </a:lnTo>
                <a:lnTo>
                  <a:pt x="6132674" y="1826060"/>
                </a:lnTo>
                <a:lnTo>
                  <a:pt x="6132674" y="1858207"/>
                </a:lnTo>
                <a:cubicBezTo>
                  <a:pt x="6171072" y="1856868"/>
                  <a:pt x="6199870" y="1856198"/>
                  <a:pt x="6219069" y="1856198"/>
                </a:cubicBezTo>
                <a:cubicBezTo>
                  <a:pt x="6238268" y="1856198"/>
                  <a:pt x="6267066" y="1856868"/>
                  <a:pt x="6305464" y="1858207"/>
                </a:cubicBezTo>
                <a:lnTo>
                  <a:pt x="6305464" y="1826060"/>
                </a:lnTo>
                <a:lnTo>
                  <a:pt x="6258248" y="1826060"/>
                </a:lnTo>
                <a:lnTo>
                  <a:pt x="6258248" y="1648248"/>
                </a:lnTo>
                <a:cubicBezTo>
                  <a:pt x="6258248" y="1613645"/>
                  <a:pt x="6249659" y="1588531"/>
                  <a:pt x="6232479" y="1572904"/>
                </a:cubicBezTo>
                <a:cubicBezTo>
                  <a:pt x="6215300" y="1557277"/>
                  <a:pt x="6188638" y="1549463"/>
                  <a:pt x="6152494" y="1549463"/>
                </a:cubicBezTo>
                <a:cubicBezTo>
                  <a:pt x="6100154" y="1549463"/>
                  <a:pt x="6061623" y="1571453"/>
                  <a:pt x="6036898" y="1615431"/>
                </a:cubicBezTo>
                <a:cubicBezTo>
                  <a:pt x="6027428" y="1571453"/>
                  <a:pt x="5993622" y="1549463"/>
                  <a:pt x="5935481" y="1549463"/>
                </a:cubicBezTo>
                <a:cubicBezTo>
                  <a:pt x="5880864" y="1549686"/>
                  <a:pt x="5841113" y="1574466"/>
                  <a:pt x="5816228" y="1623803"/>
                </a:cubicBezTo>
                <a:close/>
                <a:moveTo>
                  <a:pt x="4791696" y="1549463"/>
                </a:moveTo>
                <a:lnTo>
                  <a:pt x="4670475" y="1555156"/>
                </a:lnTo>
                <a:lnTo>
                  <a:pt x="4670475" y="1587303"/>
                </a:lnTo>
                <a:cubicBezTo>
                  <a:pt x="4692353" y="1587303"/>
                  <a:pt x="4705692" y="1588475"/>
                  <a:pt x="4710491" y="1590819"/>
                </a:cubicBezTo>
                <a:cubicBezTo>
                  <a:pt x="4715291" y="1593163"/>
                  <a:pt x="4717691" y="1600697"/>
                  <a:pt x="4717691" y="1613422"/>
                </a:cubicBezTo>
                <a:lnTo>
                  <a:pt x="4717691" y="1959001"/>
                </a:lnTo>
                <a:lnTo>
                  <a:pt x="4670475" y="1959001"/>
                </a:lnTo>
                <a:lnTo>
                  <a:pt x="4670475" y="1991148"/>
                </a:lnTo>
                <a:cubicBezTo>
                  <a:pt x="4708873" y="1989808"/>
                  <a:pt x="4737671" y="1989139"/>
                  <a:pt x="4756870" y="1989139"/>
                </a:cubicBezTo>
                <a:cubicBezTo>
                  <a:pt x="4776068" y="1989139"/>
                  <a:pt x="4804867" y="1989808"/>
                  <a:pt x="4843265" y="1991148"/>
                </a:cubicBezTo>
                <a:lnTo>
                  <a:pt x="4843265" y="1959001"/>
                </a:lnTo>
                <a:lnTo>
                  <a:pt x="4796049" y="1959001"/>
                </a:lnTo>
                <a:lnTo>
                  <a:pt x="4796049" y="1831094"/>
                </a:lnTo>
                <a:cubicBezTo>
                  <a:pt x="4821052" y="1851848"/>
                  <a:pt x="4850297" y="1862225"/>
                  <a:pt x="4883783" y="1862225"/>
                </a:cubicBezTo>
                <a:cubicBezTo>
                  <a:pt x="4935352" y="1862225"/>
                  <a:pt x="4977043" y="1847924"/>
                  <a:pt x="5008855" y="1819321"/>
                </a:cubicBezTo>
                <a:cubicBezTo>
                  <a:pt x="5040666" y="1790718"/>
                  <a:pt x="5056572" y="1752617"/>
                  <a:pt x="5056572" y="1705018"/>
                </a:cubicBezTo>
                <a:cubicBezTo>
                  <a:pt x="5056572" y="1658852"/>
                  <a:pt x="5041950" y="1621385"/>
                  <a:pt x="5012705" y="1592616"/>
                </a:cubicBezTo>
                <a:cubicBezTo>
                  <a:pt x="4983461" y="1563847"/>
                  <a:pt x="4944393" y="1549463"/>
                  <a:pt x="4895503" y="1549463"/>
                </a:cubicBezTo>
                <a:cubicBezTo>
                  <a:pt x="4855096" y="1549686"/>
                  <a:pt x="4820494" y="1560960"/>
                  <a:pt x="4791696" y="1583284"/>
                </a:cubicBezTo>
                <a:close/>
                <a:moveTo>
                  <a:pt x="4139828" y="1549463"/>
                </a:moveTo>
                <a:lnTo>
                  <a:pt x="4021956" y="1555156"/>
                </a:lnTo>
                <a:lnTo>
                  <a:pt x="4021956" y="1587303"/>
                </a:lnTo>
                <a:cubicBezTo>
                  <a:pt x="4042282" y="1587303"/>
                  <a:pt x="4054675" y="1588586"/>
                  <a:pt x="4059134" y="1591154"/>
                </a:cubicBezTo>
                <a:cubicBezTo>
                  <a:pt x="4063594" y="1593721"/>
                  <a:pt x="4065823" y="1601367"/>
                  <a:pt x="4065823" y="1614092"/>
                </a:cubicBezTo>
                <a:lnTo>
                  <a:pt x="4065823" y="1826060"/>
                </a:lnTo>
                <a:lnTo>
                  <a:pt x="4021956" y="1826060"/>
                </a:lnTo>
                <a:lnTo>
                  <a:pt x="4021956" y="1858207"/>
                </a:lnTo>
                <a:cubicBezTo>
                  <a:pt x="4058129" y="1856868"/>
                  <a:pt x="4085813" y="1856198"/>
                  <a:pt x="4105010" y="1856198"/>
                </a:cubicBezTo>
                <a:cubicBezTo>
                  <a:pt x="4124207" y="1856198"/>
                  <a:pt x="4153003" y="1856868"/>
                  <a:pt x="4191397" y="1858207"/>
                </a:cubicBezTo>
                <a:lnTo>
                  <a:pt x="4191397" y="1826060"/>
                </a:lnTo>
                <a:lnTo>
                  <a:pt x="4144182" y="1826060"/>
                </a:lnTo>
                <a:lnTo>
                  <a:pt x="4144182" y="1682739"/>
                </a:lnTo>
                <a:cubicBezTo>
                  <a:pt x="4144182" y="1648359"/>
                  <a:pt x="4155009" y="1621682"/>
                  <a:pt x="4176663" y="1602706"/>
                </a:cubicBezTo>
                <a:cubicBezTo>
                  <a:pt x="4198318" y="1583731"/>
                  <a:pt x="4221535" y="1574243"/>
                  <a:pt x="4246315" y="1574243"/>
                </a:cubicBezTo>
                <a:cubicBezTo>
                  <a:pt x="4259040" y="1574243"/>
                  <a:pt x="4268639" y="1579043"/>
                  <a:pt x="4275113" y="1588642"/>
                </a:cubicBezTo>
                <a:cubicBezTo>
                  <a:pt x="4281587" y="1598242"/>
                  <a:pt x="4284824" y="1615654"/>
                  <a:pt x="4284824" y="1640881"/>
                </a:cubicBezTo>
                <a:lnTo>
                  <a:pt x="4284824" y="1826060"/>
                </a:lnTo>
                <a:lnTo>
                  <a:pt x="4237608" y="1826060"/>
                </a:lnTo>
                <a:lnTo>
                  <a:pt x="4237608" y="1858207"/>
                </a:lnTo>
                <a:cubicBezTo>
                  <a:pt x="4276226" y="1856868"/>
                  <a:pt x="4305133" y="1856198"/>
                  <a:pt x="4324330" y="1856198"/>
                </a:cubicBezTo>
                <a:cubicBezTo>
                  <a:pt x="4343527" y="1856198"/>
                  <a:pt x="4372216" y="1856868"/>
                  <a:pt x="4410398" y="1858207"/>
                </a:cubicBezTo>
                <a:lnTo>
                  <a:pt x="4410398" y="1826060"/>
                </a:lnTo>
                <a:lnTo>
                  <a:pt x="4363182" y="1826060"/>
                </a:lnTo>
                <a:lnTo>
                  <a:pt x="4363182" y="1682739"/>
                </a:lnTo>
                <a:cubicBezTo>
                  <a:pt x="4363182" y="1648359"/>
                  <a:pt x="4373983" y="1621682"/>
                  <a:pt x="4395585" y="1602706"/>
                </a:cubicBezTo>
                <a:cubicBezTo>
                  <a:pt x="4417187" y="1583731"/>
                  <a:pt x="4440351" y="1574243"/>
                  <a:pt x="4465075" y="1574243"/>
                </a:cubicBezTo>
                <a:cubicBezTo>
                  <a:pt x="4477991" y="1574243"/>
                  <a:pt x="4487623" y="1579043"/>
                  <a:pt x="4493970" y="1588642"/>
                </a:cubicBezTo>
                <a:cubicBezTo>
                  <a:pt x="4500316" y="1598242"/>
                  <a:pt x="4503490" y="1615654"/>
                  <a:pt x="4503490" y="1640881"/>
                </a:cubicBezTo>
                <a:lnTo>
                  <a:pt x="4503490" y="1826060"/>
                </a:lnTo>
                <a:lnTo>
                  <a:pt x="4456274" y="1826060"/>
                </a:lnTo>
                <a:lnTo>
                  <a:pt x="4456274" y="1858207"/>
                </a:lnTo>
                <a:cubicBezTo>
                  <a:pt x="4494672" y="1856868"/>
                  <a:pt x="4523470" y="1856198"/>
                  <a:pt x="4542669" y="1856198"/>
                </a:cubicBezTo>
                <a:cubicBezTo>
                  <a:pt x="4561868" y="1856198"/>
                  <a:pt x="4590666" y="1856868"/>
                  <a:pt x="4629064" y="1858207"/>
                </a:cubicBezTo>
                <a:lnTo>
                  <a:pt x="4629064" y="1826060"/>
                </a:lnTo>
                <a:lnTo>
                  <a:pt x="4581848" y="1826060"/>
                </a:lnTo>
                <a:lnTo>
                  <a:pt x="4581848" y="1648248"/>
                </a:lnTo>
                <a:cubicBezTo>
                  <a:pt x="4581848" y="1613645"/>
                  <a:pt x="4573258" y="1588531"/>
                  <a:pt x="4556079" y="1572904"/>
                </a:cubicBezTo>
                <a:cubicBezTo>
                  <a:pt x="4538900" y="1557277"/>
                  <a:pt x="4512238" y="1549463"/>
                  <a:pt x="4476094" y="1549463"/>
                </a:cubicBezTo>
                <a:cubicBezTo>
                  <a:pt x="4423754" y="1549463"/>
                  <a:pt x="4385222" y="1571453"/>
                  <a:pt x="4360498" y="1615431"/>
                </a:cubicBezTo>
                <a:cubicBezTo>
                  <a:pt x="4351027" y="1571453"/>
                  <a:pt x="4317222" y="1549463"/>
                  <a:pt x="4259082" y="1549463"/>
                </a:cubicBezTo>
                <a:cubicBezTo>
                  <a:pt x="4204464" y="1549686"/>
                  <a:pt x="4164713" y="1574466"/>
                  <a:pt x="4139828" y="1623803"/>
                </a:cubicBezTo>
                <a:close/>
                <a:moveTo>
                  <a:pt x="3922428" y="1549463"/>
                </a:moveTo>
                <a:lnTo>
                  <a:pt x="3802882" y="1555156"/>
                </a:lnTo>
                <a:lnTo>
                  <a:pt x="3802882" y="1587303"/>
                </a:lnTo>
                <a:cubicBezTo>
                  <a:pt x="3824089" y="1587303"/>
                  <a:pt x="3836982" y="1588586"/>
                  <a:pt x="3841558" y="1591154"/>
                </a:cubicBezTo>
                <a:cubicBezTo>
                  <a:pt x="3846134" y="1593721"/>
                  <a:pt x="3848423" y="1601367"/>
                  <a:pt x="3848423" y="1614092"/>
                </a:cubicBezTo>
                <a:lnTo>
                  <a:pt x="3848423" y="1826060"/>
                </a:lnTo>
                <a:lnTo>
                  <a:pt x="3800872" y="1826060"/>
                </a:lnTo>
                <a:lnTo>
                  <a:pt x="3800872" y="1858207"/>
                </a:lnTo>
                <a:cubicBezTo>
                  <a:pt x="3843288" y="1856868"/>
                  <a:pt x="3871194" y="1856198"/>
                  <a:pt x="3884588" y="1856198"/>
                </a:cubicBezTo>
                <a:cubicBezTo>
                  <a:pt x="3888830" y="1856198"/>
                  <a:pt x="3915619" y="1856868"/>
                  <a:pt x="3964955" y="1858207"/>
                </a:cubicBezTo>
                <a:lnTo>
                  <a:pt x="3964955" y="1826060"/>
                </a:lnTo>
                <a:lnTo>
                  <a:pt x="3922428" y="1826060"/>
                </a:lnTo>
                <a:close/>
                <a:moveTo>
                  <a:pt x="2206254" y="1549463"/>
                </a:moveTo>
                <a:lnTo>
                  <a:pt x="2088382" y="1555156"/>
                </a:lnTo>
                <a:lnTo>
                  <a:pt x="2088382" y="1587303"/>
                </a:lnTo>
                <a:cubicBezTo>
                  <a:pt x="2108707" y="1587303"/>
                  <a:pt x="2121100" y="1588586"/>
                  <a:pt x="2125559" y="1591154"/>
                </a:cubicBezTo>
                <a:cubicBezTo>
                  <a:pt x="2130019" y="1593721"/>
                  <a:pt x="2132249" y="1601367"/>
                  <a:pt x="2132249" y="1614092"/>
                </a:cubicBezTo>
                <a:lnTo>
                  <a:pt x="2132249" y="1826060"/>
                </a:lnTo>
                <a:lnTo>
                  <a:pt x="2088382" y="1826060"/>
                </a:lnTo>
                <a:lnTo>
                  <a:pt x="2088382" y="1858207"/>
                </a:lnTo>
                <a:cubicBezTo>
                  <a:pt x="2124875" y="1856868"/>
                  <a:pt x="2153176" y="1856198"/>
                  <a:pt x="2173285" y="1856198"/>
                </a:cubicBezTo>
                <a:cubicBezTo>
                  <a:pt x="2193395" y="1856198"/>
                  <a:pt x="2221574" y="1856868"/>
                  <a:pt x="2257823" y="1858207"/>
                </a:cubicBezTo>
                <a:lnTo>
                  <a:pt x="2257823" y="1826060"/>
                </a:lnTo>
                <a:lnTo>
                  <a:pt x="2210607" y="1826060"/>
                </a:lnTo>
                <a:lnTo>
                  <a:pt x="2210607" y="1682739"/>
                </a:lnTo>
                <a:cubicBezTo>
                  <a:pt x="2210607" y="1648359"/>
                  <a:pt x="2221323" y="1621682"/>
                  <a:pt x="2242753" y="1602706"/>
                </a:cubicBezTo>
                <a:cubicBezTo>
                  <a:pt x="2264185" y="1583731"/>
                  <a:pt x="2287514" y="1574243"/>
                  <a:pt x="2312740" y="1574243"/>
                </a:cubicBezTo>
                <a:cubicBezTo>
                  <a:pt x="2325018" y="1574243"/>
                  <a:pt x="2334395" y="1579154"/>
                  <a:pt x="2340869" y="1588977"/>
                </a:cubicBezTo>
                <a:cubicBezTo>
                  <a:pt x="2347343" y="1598800"/>
                  <a:pt x="2350580" y="1616101"/>
                  <a:pt x="2350580" y="1640881"/>
                </a:cubicBezTo>
                <a:lnTo>
                  <a:pt x="2350580" y="1826060"/>
                </a:lnTo>
                <a:lnTo>
                  <a:pt x="2303364" y="1826060"/>
                </a:lnTo>
                <a:lnTo>
                  <a:pt x="2303364" y="1858207"/>
                </a:lnTo>
                <a:cubicBezTo>
                  <a:pt x="2341566" y="1856868"/>
                  <a:pt x="2370365" y="1856198"/>
                  <a:pt x="2389759" y="1856198"/>
                </a:cubicBezTo>
                <a:cubicBezTo>
                  <a:pt x="2409152" y="1856198"/>
                  <a:pt x="2437951" y="1856868"/>
                  <a:pt x="2476153" y="1858207"/>
                </a:cubicBezTo>
                <a:lnTo>
                  <a:pt x="2476153" y="1826060"/>
                </a:lnTo>
                <a:lnTo>
                  <a:pt x="2428938" y="1826060"/>
                </a:lnTo>
                <a:lnTo>
                  <a:pt x="2428938" y="1648248"/>
                </a:lnTo>
                <a:cubicBezTo>
                  <a:pt x="2428938" y="1613199"/>
                  <a:pt x="2420292" y="1587972"/>
                  <a:pt x="2403002" y="1572569"/>
                </a:cubicBezTo>
                <a:cubicBezTo>
                  <a:pt x="2385711" y="1557165"/>
                  <a:pt x="2359665" y="1549463"/>
                  <a:pt x="2324863" y="1549463"/>
                </a:cubicBezTo>
                <a:cubicBezTo>
                  <a:pt x="2270678" y="1549686"/>
                  <a:pt x="2231142" y="1574466"/>
                  <a:pt x="2206254" y="1623803"/>
                </a:cubicBezTo>
                <a:close/>
                <a:moveTo>
                  <a:pt x="1312578" y="1549463"/>
                </a:moveTo>
                <a:lnTo>
                  <a:pt x="1193032" y="1555156"/>
                </a:lnTo>
                <a:lnTo>
                  <a:pt x="1193032" y="1587303"/>
                </a:lnTo>
                <a:cubicBezTo>
                  <a:pt x="1214240" y="1587303"/>
                  <a:pt x="1227132" y="1588586"/>
                  <a:pt x="1231708" y="1591154"/>
                </a:cubicBezTo>
                <a:cubicBezTo>
                  <a:pt x="1236285" y="1593721"/>
                  <a:pt x="1238573" y="1601367"/>
                  <a:pt x="1238573" y="1614092"/>
                </a:cubicBezTo>
                <a:lnTo>
                  <a:pt x="1238573" y="1826060"/>
                </a:lnTo>
                <a:lnTo>
                  <a:pt x="1191023" y="1826060"/>
                </a:lnTo>
                <a:lnTo>
                  <a:pt x="1191023" y="1858207"/>
                </a:lnTo>
                <a:cubicBezTo>
                  <a:pt x="1233439" y="1856868"/>
                  <a:pt x="1261344" y="1856198"/>
                  <a:pt x="1274738" y="1856198"/>
                </a:cubicBezTo>
                <a:cubicBezTo>
                  <a:pt x="1278980" y="1856198"/>
                  <a:pt x="1305769" y="1856868"/>
                  <a:pt x="1355106" y="1858207"/>
                </a:cubicBezTo>
                <a:lnTo>
                  <a:pt x="1355106" y="1826060"/>
                </a:lnTo>
                <a:lnTo>
                  <a:pt x="1312578" y="1826060"/>
                </a:lnTo>
                <a:close/>
                <a:moveTo>
                  <a:pt x="10094032" y="1547454"/>
                </a:moveTo>
                <a:cubicBezTo>
                  <a:pt x="10041124" y="1547454"/>
                  <a:pt x="9999712" y="1562300"/>
                  <a:pt x="9969798" y="1591991"/>
                </a:cubicBezTo>
                <a:cubicBezTo>
                  <a:pt x="9939883" y="1621682"/>
                  <a:pt x="9924926" y="1658963"/>
                  <a:pt x="9924926" y="1703835"/>
                </a:cubicBezTo>
                <a:cubicBezTo>
                  <a:pt x="9924926" y="1750493"/>
                  <a:pt x="9941111" y="1788556"/>
                  <a:pt x="9973481" y="1818024"/>
                </a:cubicBezTo>
                <a:cubicBezTo>
                  <a:pt x="10005851" y="1847492"/>
                  <a:pt x="10049272" y="1862225"/>
                  <a:pt x="10103743" y="1862225"/>
                </a:cubicBezTo>
                <a:cubicBezTo>
                  <a:pt x="10124281" y="1862225"/>
                  <a:pt x="10142922" y="1859714"/>
                  <a:pt x="10159665" y="1854691"/>
                </a:cubicBezTo>
                <a:cubicBezTo>
                  <a:pt x="10176408" y="1849668"/>
                  <a:pt x="10189691" y="1843529"/>
                  <a:pt x="10199514" y="1836274"/>
                </a:cubicBezTo>
                <a:cubicBezTo>
                  <a:pt x="10209337" y="1829018"/>
                  <a:pt x="10217541" y="1821149"/>
                  <a:pt x="10224126" y="1812666"/>
                </a:cubicBezTo>
                <a:cubicBezTo>
                  <a:pt x="10230712" y="1804183"/>
                  <a:pt x="10235289" y="1797039"/>
                  <a:pt x="10237856" y="1791234"/>
                </a:cubicBezTo>
                <a:cubicBezTo>
                  <a:pt x="10240423" y="1785430"/>
                  <a:pt x="10241707" y="1780965"/>
                  <a:pt x="10241707" y="1777840"/>
                </a:cubicBezTo>
                <a:cubicBezTo>
                  <a:pt x="10241707" y="1769803"/>
                  <a:pt x="10235805" y="1765785"/>
                  <a:pt x="10224001" y="1765785"/>
                </a:cubicBezTo>
                <a:cubicBezTo>
                  <a:pt x="10217977" y="1765785"/>
                  <a:pt x="10213941" y="1766678"/>
                  <a:pt x="10211893" y="1768464"/>
                </a:cubicBezTo>
                <a:cubicBezTo>
                  <a:pt x="10209846" y="1770250"/>
                  <a:pt x="10207617" y="1774156"/>
                  <a:pt x="10205207" y="1780184"/>
                </a:cubicBezTo>
                <a:cubicBezTo>
                  <a:pt x="10198258" y="1796481"/>
                  <a:pt x="10186044" y="1809652"/>
                  <a:pt x="10168562" y="1819698"/>
                </a:cubicBezTo>
                <a:cubicBezTo>
                  <a:pt x="10151082" y="1829744"/>
                  <a:pt x="10131484" y="1834767"/>
                  <a:pt x="10109771" y="1834767"/>
                </a:cubicBezTo>
                <a:cubicBezTo>
                  <a:pt x="10109547" y="1834767"/>
                  <a:pt x="10109324" y="1834767"/>
                  <a:pt x="10109101" y="1834767"/>
                </a:cubicBezTo>
                <a:cubicBezTo>
                  <a:pt x="10044807" y="1834767"/>
                  <a:pt x="10012660" y="1792797"/>
                  <a:pt x="10012660" y="1708858"/>
                </a:cubicBezTo>
                <a:lnTo>
                  <a:pt x="10219606" y="1708858"/>
                </a:lnTo>
                <a:cubicBezTo>
                  <a:pt x="10228312" y="1708858"/>
                  <a:pt x="10234172" y="1707909"/>
                  <a:pt x="10237186" y="1706012"/>
                </a:cubicBezTo>
                <a:cubicBezTo>
                  <a:pt x="10240200" y="1704114"/>
                  <a:pt x="10241707" y="1698812"/>
                  <a:pt x="10241707" y="1690106"/>
                </a:cubicBezTo>
                <a:cubicBezTo>
                  <a:pt x="10241707" y="1645457"/>
                  <a:pt x="10228870" y="1610297"/>
                  <a:pt x="10203197" y="1584624"/>
                </a:cubicBezTo>
                <a:cubicBezTo>
                  <a:pt x="10177525" y="1559844"/>
                  <a:pt x="10141136" y="1547454"/>
                  <a:pt x="10094032" y="1547454"/>
                </a:cubicBezTo>
                <a:close/>
                <a:moveTo>
                  <a:pt x="8575724" y="1547454"/>
                </a:moveTo>
                <a:cubicBezTo>
                  <a:pt x="8520807" y="1547454"/>
                  <a:pt x="8477944" y="1562579"/>
                  <a:pt x="8447137" y="1592828"/>
                </a:cubicBezTo>
                <a:cubicBezTo>
                  <a:pt x="8416330" y="1623077"/>
                  <a:pt x="8400926" y="1661754"/>
                  <a:pt x="8400926" y="1708858"/>
                </a:cubicBezTo>
                <a:cubicBezTo>
                  <a:pt x="8400926" y="1753283"/>
                  <a:pt x="8416218" y="1789951"/>
                  <a:pt x="8446802" y="1818861"/>
                </a:cubicBezTo>
                <a:cubicBezTo>
                  <a:pt x="8477386" y="1847771"/>
                  <a:pt x="8520360" y="1862225"/>
                  <a:pt x="8575724" y="1862225"/>
                </a:cubicBezTo>
                <a:cubicBezTo>
                  <a:pt x="8631088" y="1862225"/>
                  <a:pt x="8674063" y="1847771"/>
                  <a:pt x="8704647" y="1818861"/>
                </a:cubicBezTo>
                <a:cubicBezTo>
                  <a:pt x="8735231" y="1789951"/>
                  <a:pt x="8750524" y="1753283"/>
                  <a:pt x="8750524" y="1708858"/>
                </a:cubicBezTo>
                <a:cubicBezTo>
                  <a:pt x="8750524" y="1661754"/>
                  <a:pt x="8735008" y="1623077"/>
                  <a:pt x="8703978" y="1592828"/>
                </a:cubicBezTo>
                <a:cubicBezTo>
                  <a:pt x="8672946" y="1562579"/>
                  <a:pt x="8630196" y="1547454"/>
                  <a:pt x="8575724" y="1547454"/>
                </a:cubicBezTo>
                <a:close/>
                <a:moveTo>
                  <a:pt x="8006904" y="1547454"/>
                </a:moveTo>
                <a:cubicBezTo>
                  <a:pt x="7949307" y="1547454"/>
                  <a:pt x="7905998" y="1562858"/>
                  <a:pt x="7876976" y="1593665"/>
                </a:cubicBezTo>
                <a:cubicBezTo>
                  <a:pt x="7847955" y="1624473"/>
                  <a:pt x="7833444" y="1661866"/>
                  <a:pt x="7833444" y="1705844"/>
                </a:cubicBezTo>
                <a:cubicBezTo>
                  <a:pt x="7833444" y="1752056"/>
                  <a:pt x="7848793" y="1789672"/>
                  <a:pt x="7879488" y="1818693"/>
                </a:cubicBezTo>
                <a:cubicBezTo>
                  <a:pt x="7910184" y="1847715"/>
                  <a:pt x="7951540" y="1862225"/>
                  <a:pt x="8003555" y="1862225"/>
                </a:cubicBezTo>
                <a:cubicBezTo>
                  <a:pt x="8024407" y="1862225"/>
                  <a:pt x="8043276" y="1859379"/>
                  <a:pt x="8060160" y="1853686"/>
                </a:cubicBezTo>
                <a:cubicBezTo>
                  <a:pt x="8077044" y="1847994"/>
                  <a:pt x="8090134" y="1841408"/>
                  <a:pt x="8099428" y="1833930"/>
                </a:cubicBezTo>
                <a:cubicBezTo>
                  <a:pt x="8108722" y="1826451"/>
                  <a:pt x="8116428" y="1818358"/>
                  <a:pt x="8122546" y="1809652"/>
                </a:cubicBezTo>
                <a:cubicBezTo>
                  <a:pt x="8128665" y="1800946"/>
                  <a:pt x="8132632" y="1793913"/>
                  <a:pt x="8134444" y="1788556"/>
                </a:cubicBezTo>
                <a:cubicBezTo>
                  <a:pt x="8136258" y="1783198"/>
                  <a:pt x="8137166" y="1779626"/>
                  <a:pt x="8137166" y="1777840"/>
                </a:cubicBezTo>
                <a:cubicBezTo>
                  <a:pt x="8137166" y="1771589"/>
                  <a:pt x="8131696" y="1768464"/>
                  <a:pt x="8120757" y="1768464"/>
                </a:cubicBezTo>
                <a:cubicBezTo>
                  <a:pt x="8114730" y="1768464"/>
                  <a:pt x="8110934" y="1769022"/>
                  <a:pt x="8109372" y="1770138"/>
                </a:cubicBezTo>
                <a:cubicBezTo>
                  <a:pt x="8107809" y="1771254"/>
                  <a:pt x="8106136" y="1774045"/>
                  <a:pt x="8104349" y="1778510"/>
                </a:cubicBezTo>
                <a:cubicBezTo>
                  <a:pt x="8088356" y="1816014"/>
                  <a:pt x="8059111" y="1834767"/>
                  <a:pt x="8016614" y="1834767"/>
                </a:cubicBezTo>
                <a:cubicBezTo>
                  <a:pt x="7952990" y="1834767"/>
                  <a:pt x="7921178" y="1790676"/>
                  <a:pt x="7921178" y="1702496"/>
                </a:cubicBezTo>
                <a:cubicBezTo>
                  <a:pt x="7921178" y="1691110"/>
                  <a:pt x="7921402" y="1681623"/>
                  <a:pt x="7921848" y="1674032"/>
                </a:cubicBezTo>
                <a:cubicBezTo>
                  <a:pt x="7922295" y="1666442"/>
                  <a:pt x="7924025" y="1655671"/>
                  <a:pt x="7927038" y="1641718"/>
                </a:cubicBezTo>
                <a:cubicBezTo>
                  <a:pt x="7930052" y="1627765"/>
                  <a:pt x="7934406" y="1616603"/>
                  <a:pt x="7940098" y="1608232"/>
                </a:cubicBezTo>
                <a:cubicBezTo>
                  <a:pt x="7945791" y="1599860"/>
                  <a:pt x="7954554" y="1592214"/>
                  <a:pt x="7966385" y="1585293"/>
                </a:cubicBezTo>
                <a:cubicBezTo>
                  <a:pt x="7978217" y="1578373"/>
                  <a:pt x="7992616" y="1574913"/>
                  <a:pt x="8009582" y="1574913"/>
                </a:cubicBezTo>
                <a:cubicBezTo>
                  <a:pt x="8027620" y="1574913"/>
                  <a:pt x="8042614" y="1576252"/>
                  <a:pt x="8054564" y="1578931"/>
                </a:cubicBezTo>
                <a:cubicBezTo>
                  <a:pt x="8045114" y="1587414"/>
                  <a:pt x="8040390" y="1598018"/>
                  <a:pt x="8040390" y="1610743"/>
                </a:cubicBezTo>
                <a:cubicBezTo>
                  <a:pt x="8040390" y="1624361"/>
                  <a:pt x="8045000" y="1634965"/>
                  <a:pt x="8054218" y="1642555"/>
                </a:cubicBezTo>
                <a:cubicBezTo>
                  <a:pt x="8063438" y="1650145"/>
                  <a:pt x="8073465" y="1653941"/>
                  <a:pt x="8084299" y="1653941"/>
                </a:cubicBezTo>
                <a:cubicBezTo>
                  <a:pt x="8095848" y="1653941"/>
                  <a:pt x="8106040" y="1650145"/>
                  <a:pt x="8114874" y="1642555"/>
                </a:cubicBezTo>
                <a:cubicBezTo>
                  <a:pt x="8123707" y="1634965"/>
                  <a:pt x="8128124" y="1624361"/>
                  <a:pt x="8128124" y="1610743"/>
                </a:cubicBezTo>
                <a:cubicBezTo>
                  <a:pt x="8128124" y="1568550"/>
                  <a:pt x="8087718" y="1547454"/>
                  <a:pt x="8006904" y="1547454"/>
                </a:cubicBezTo>
                <a:close/>
                <a:moveTo>
                  <a:pt x="7597844" y="1547454"/>
                </a:moveTo>
                <a:cubicBezTo>
                  <a:pt x="7516315" y="1547677"/>
                  <a:pt x="7475550" y="1568774"/>
                  <a:pt x="7475550" y="1610743"/>
                </a:cubicBezTo>
                <a:cubicBezTo>
                  <a:pt x="7475550" y="1624361"/>
                  <a:pt x="7479874" y="1634965"/>
                  <a:pt x="7488522" y="1642555"/>
                </a:cubicBezTo>
                <a:cubicBezTo>
                  <a:pt x="7497168" y="1650145"/>
                  <a:pt x="7506573" y="1653941"/>
                  <a:pt x="7516734" y="1653941"/>
                </a:cubicBezTo>
                <a:cubicBezTo>
                  <a:pt x="7529242" y="1653941"/>
                  <a:pt x="7540128" y="1650145"/>
                  <a:pt x="7549390" y="1642555"/>
                </a:cubicBezTo>
                <a:cubicBezTo>
                  <a:pt x="7558653" y="1634965"/>
                  <a:pt x="7563284" y="1624361"/>
                  <a:pt x="7563284" y="1610743"/>
                </a:cubicBezTo>
                <a:cubicBezTo>
                  <a:pt x="7563284" y="1595116"/>
                  <a:pt x="7557698" y="1583842"/>
                  <a:pt x="7546526" y="1576922"/>
                </a:cubicBezTo>
                <a:cubicBezTo>
                  <a:pt x="7561901" y="1573797"/>
                  <a:pt x="7578634" y="1572234"/>
                  <a:pt x="7596724" y="1572234"/>
                </a:cubicBezTo>
                <a:cubicBezTo>
                  <a:pt x="7645422" y="1572234"/>
                  <a:pt x="7669771" y="1599246"/>
                  <a:pt x="7669771" y="1653271"/>
                </a:cubicBezTo>
                <a:lnTo>
                  <a:pt x="7669771" y="1676376"/>
                </a:lnTo>
                <a:cubicBezTo>
                  <a:pt x="7522208" y="1682850"/>
                  <a:pt x="7448426" y="1718792"/>
                  <a:pt x="7448426" y="1784202"/>
                </a:cubicBezTo>
                <a:cubicBezTo>
                  <a:pt x="7448426" y="1799829"/>
                  <a:pt x="7452882" y="1813112"/>
                  <a:pt x="7461795" y="1824051"/>
                </a:cubicBezTo>
                <a:cubicBezTo>
                  <a:pt x="7470707" y="1834990"/>
                  <a:pt x="7482553" y="1843082"/>
                  <a:pt x="7497333" y="1848329"/>
                </a:cubicBezTo>
                <a:cubicBezTo>
                  <a:pt x="7512111" y="1853575"/>
                  <a:pt x="7526495" y="1857203"/>
                  <a:pt x="7540485" y="1859212"/>
                </a:cubicBezTo>
                <a:cubicBezTo>
                  <a:pt x="7554474" y="1861221"/>
                  <a:pt x="7568351" y="1862225"/>
                  <a:pt x="7582116" y="1862225"/>
                </a:cubicBezTo>
                <a:cubicBezTo>
                  <a:pt x="7629251" y="1862225"/>
                  <a:pt x="7662376" y="1843250"/>
                  <a:pt x="7681491" y="1805299"/>
                </a:cubicBezTo>
                <a:cubicBezTo>
                  <a:pt x="7681491" y="1812666"/>
                  <a:pt x="7681938" y="1818526"/>
                  <a:pt x="7682831" y="1822879"/>
                </a:cubicBezTo>
                <a:cubicBezTo>
                  <a:pt x="7683724" y="1827232"/>
                  <a:pt x="7686123" y="1832590"/>
                  <a:pt x="7690030" y="1838952"/>
                </a:cubicBezTo>
                <a:cubicBezTo>
                  <a:pt x="7693937" y="1845315"/>
                  <a:pt x="7701136" y="1850115"/>
                  <a:pt x="7711628" y="1853352"/>
                </a:cubicBezTo>
                <a:cubicBezTo>
                  <a:pt x="7722121" y="1856589"/>
                  <a:pt x="7735850" y="1858207"/>
                  <a:pt x="7752817" y="1858207"/>
                </a:cubicBezTo>
                <a:lnTo>
                  <a:pt x="7785634" y="1858207"/>
                </a:lnTo>
                <a:cubicBezTo>
                  <a:pt x="7793894" y="1858207"/>
                  <a:pt x="7799642" y="1857314"/>
                  <a:pt x="7802879" y="1855528"/>
                </a:cubicBezTo>
                <a:cubicBezTo>
                  <a:pt x="7806116" y="1853742"/>
                  <a:pt x="7807734" y="1849166"/>
                  <a:pt x="7807734" y="1841799"/>
                </a:cubicBezTo>
                <a:cubicBezTo>
                  <a:pt x="7807734" y="1836664"/>
                  <a:pt x="7806674" y="1832981"/>
                  <a:pt x="7804553" y="1830748"/>
                </a:cubicBezTo>
                <a:cubicBezTo>
                  <a:pt x="7802432" y="1828516"/>
                  <a:pt x="7800479" y="1827176"/>
                  <a:pt x="7798693" y="1826730"/>
                </a:cubicBezTo>
                <a:cubicBezTo>
                  <a:pt x="7796907" y="1826284"/>
                  <a:pt x="7794005" y="1826060"/>
                  <a:pt x="7789986" y="1826060"/>
                </a:cubicBezTo>
                <a:cubicBezTo>
                  <a:pt x="7776592" y="1826060"/>
                  <a:pt x="7766714" y="1824777"/>
                  <a:pt x="7760351" y="1822209"/>
                </a:cubicBezTo>
                <a:cubicBezTo>
                  <a:pt x="7753989" y="1819642"/>
                  <a:pt x="7750361" y="1817019"/>
                  <a:pt x="7749468" y="1814340"/>
                </a:cubicBezTo>
                <a:cubicBezTo>
                  <a:pt x="7748575" y="1811661"/>
                  <a:pt x="7748128" y="1807085"/>
                  <a:pt x="7748128" y="1800611"/>
                </a:cubicBezTo>
                <a:lnTo>
                  <a:pt x="7748128" y="1653271"/>
                </a:lnTo>
                <a:cubicBezTo>
                  <a:pt x="7748128" y="1621124"/>
                  <a:pt x="7735355" y="1595451"/>
                  <a:pt x="7709808" y="1576252"/>
                </a:cubicBezTo>
                <a:cubicBezTo>
                  <a:pt x="7684261" y="1557053"/>
                  <a:pt x="7646939" y="1547454"/>
                  <a:pt x="7597844" y="1547454"/>
                </a:cubicBezTo>
                <a:close/>
                <a:moveTo>
                  <a:pt x="6512632" y="1547454"/>
                </a:moveTo>
                <a:cubicBezTo>
                  <a:pt x="6459724" y="1547454"/>
                  <a:pt x="6418312" y="1562300"/>
                  <a:pt x="6388398" y="1591991"/>
                </a:cubicBezTo>
                <a:cubicBezTo>
                  <a:pt x="6358484" y="1621682"/>
                  <a:pt x="6343526" y="1658963"/>
                  <a:pt x="6343526" y="1703835"/>
                </a:cubicBezTo>
                <a:cubicBezTo>
                  <a:pt x="6343526" y="1750493"/>
                  <a:pt x="6359711" y="1788556"/>
                  <a:pt x="6392081" y="1818024"/>
                </a:cubicBezTo>
                <a:cubicBezTo>
                  <a:pt x="6424452" y="1847492"/>
                  <a:pt x="6467872" y="1862225"/>
                  <a:pt x="6522343" y="1862225"/>
                </a:cubicBezTo>
                <a:cubicBezTo>
                  <a:pt x="6542882" y="1862225"/>
                  <a:pt x="6561522" y="1859714"/>
                  <a:pt x="6578265" y="1854691"/>
                </a:cubicBezTo>
                <a:cubicBezTo>
                  <a:pt x="6595009" y="1849668"/>
                  <a:pt x="6608292" y="1843529"/>
                  <a:pt x="6618114" y="1836274"/>
                </a:cubicBezTo>
                <a:cubicBezTo>
                  <a:pt x="6627937" y="1829018"/>
                  <a:pt x="6636141" y="1821149"/>
                  <a:pt x="6642727" y="1812666"/>
                </a:cubicBezTo>
                <a:cubicBezTo>
                  <a:pt x="6649312" y="1804183"/>
                  <a:pt x="6653889" y="1797039"/>
                  <a:pt x="6656456" y="1791234"/>
                </a:cubicBezTo>
                <a:cubicBezTo>
                  <a:pt x="6659023" y="1785430"/>
                  <a:pt x="6660307" y="1780965"/>
                  <a:pt x="6660307" y="1777840"/>
                </a:cubicBezTo>
                <a:cubicBezTo>
                  <a:pt x="6660307" y="1769803"/>
                  <a:pt x="6654405" y="1765785"/>
                  <a:pt x="6642601" y="1765785"/>
                </a:cubicBezTo>
                <a:cubicBezTo>
                  <a:pt x="6636577" y="1765785"/>
                  <a:pt x="6632541" y="1766678"/>
                  <a:pt x="6630494" y="1768464"/>
                </a:cubicBezTo>
                <a:cubicBezTo>
                  <a:pt x="6628446" y="1770250"/>
                  <a:pt x="6626217" y="1774156"/>
                  <a:pt x="6623807" y="1780184"/>
                </a:cubicBezTo>
                <a:cubicBezTo>
                  <a:pt x="6616858" y="1796481"/>
                  <a:pt x="6604644" y="1809652"/>
                  <a:pt x="6587163" y="1819698"/>
                </a:cubicBezTo>
                <a:cubicBezTo>
                  <a:pt x="6569682" y="1829744"/>
                  <a:pt x="6550085" y="1834767"/>
                  <a:pt x="6528371" y="1834767"/>
                </a:cubicBezTo>
                <a:cubicBezTo>
                  <a:pt x="6528148" y="1834767"/>
                  <a:pt x="6527924" y="1834767"/>
                  <a:pt x="6527701" y="1834767"/>
                </a:cubicBezTo>
                <a:cubicBezTo>
                  <a:pt x="6463407" y="1834767"/>
                  <a:pt x="6431260" y="1792797"/>
                  <a:pt x="6431260" y="1708858"/>
                </a:cubicBezTo>
                <a:lnTo>
                  <a:pt x="6638206" y="1708858"/>
                </a:lnTo>
                <a:cubicBezTo>
                  <a:pt x="6646912" y="1708858"/>
                  <a:pt x="6652773" y="1707909"/>
                  <a:pt x="6655786" y="1706012"/>
                </a:cubicBezTo>
                <a:cubicBezTo>
                  <a:pt x="6658800" y="1704114"/>
                  <a:pt x="6660307" y="1698812"/>
                  <a:pt x="6660307" y="1690106"/>
                </a:cubicBezTo>
                <a:cubicBezTo>
                  <a:pt x="6660307" y="1645457"/>
                  <a:pt x="6647471" y="1610297"/>
                  <a:pt x="6621798" y="1584624"/>
                </a:cubicBezTo>
                <a:cubicBezTo>
                  <a:pt x="6596125" y="1559844"/>
                  <a:pt x="6559736" y="1547454"/>
                  <a:pt x="6512632" y="1547454"/>
                </a:cubicBezTo>
                <a:close/>
                <a:moveTo>
                  <a:pt x="5493457" y="1547454"/>
                </a:moveTo>
                <a:cubicBezTo>
                  <a:pt x="5440549" y="1547454"/>
                  <a:pt x="5399137" y="1562300"/>
                  <a:pt x="5369223" y="1591991"/>
                </a:cubicBezTo>
                <a:cubicBezTo>
                  <a:pt x="5339309" y="1621682"/>
                  <a:pt x="5324351" y="1658963"/>
                  <a:pt x="5324351" y="1703835"/>
                </a:cubicBezTo>
                <a:cubicBezTo>
                  <a:pt x="5324351" y="1750493"/>
                  <a:pt x="5340536" y="1788556"/>
                  <a:pt x="5372906" y="1818024"/>
                </a:cubicBezTo>
                <a:cubicBezTo>
                  <a:pt x="5405277" y="1847492"/>
                  <a:pt x="5448697" y="1862225"/>
                  <a:pt x="5503168" y="1862225"/>
                </a:cubicBezTo>
                <a:cubicBezTo>
                  <a:pt x="5523707" y="1862225"/>
                  <a:pt x="5542347" y="1859714"/>
                  <a:pt x="5559090" y="1854691"/>
                </a:cubicBezTo>
                <a:cubicBezTo>
                  <a:pt x="5575834" y="1849668"/>
                  <a:pt x="5589117" y="1843529"/>
                  <a:pt x="5598939" y="1836274"/>
                </a:cubicBezTo>
                <a:cubicBezTo>
                  <a:pt x="5608762" y="1829018"/>
                  <a:pt x="5616966" y="1821149"/>
                  <a:pt x="5623552" y="1812666"/>
                </a:cubicBezTo>
                <a:cubicBezTo>
                  <a:pt x="5630137" y="1804183"/>
                  <a:pt x="5634714" y="1797039"/>
                  <a:pt x="5637281" y="1791234"/>
                </a:cubicBezTo>
                <a:cubicBezTo>
                  <a:pt x="5639848" y="1785430"/>
                  <a:pt x="5641132" y="1780965"/>
                  <a:pt x="5641132" y="1777840"/>
                </a:cubicBezTo>
                <a:cubicBezTo>
                  <a:pt x="5641132" y="1769803"/>
                  <a:pt x="5635230" y="1765785"/>
                  <a:pt x="5623426" y="1765785"/>
                </a:cubicBezTo>
                <a:cubicBezTo>
                  <a:pt x="5617402" y="1765785"/>
                  <a:pt x="5613366" y="1766678"/>
                  <a:pt x="5611319" y="1768464"/>
                </a:cubicBezTo>
                <a:cubicBezTo>
                  <a:pt x="5609271" y="1770250"/>
                  <a:pt x="5607042" y="1774156"/>
                  <a:pt x="5604632" y="1780184"/>
                </a:cubicBezTo>
                <a:cubicBezTo>
                  <a:pt x="5597683" y="1796481"/>
                  <a:pt x="5585469" y="1809652"/>
                  <a:pt x="5567988" y="1819698"/>
                </a:cubicBezTo>
                <a:cubicBezTo>
                  <a:pt x="5550507" y="1829744"/>
                  <a:pt x="5530910" y="1834767"/>
                  <a:pt x="5509196" y="1834767"/>
                </a:cubicBezTo>
                <a:cubicBezTo>
                  <a:pt x="5508973" y="1834767"/>
                  <a:pt x="5508749" y="1834767"/>
                  <a:pt x="5508526" y="1834767"/>
                </a:cubicBezTo>
                <a:cubicBezTo>
                  <a:pt x="5444232" y="1834767"/>
                  <a:pt x="5412085" y="1792797"/>
                  <a:pt x="5412085" y="1708858"/>
                </a:cubicBezTo>
                <a:lnTo>
                  <a:pt x="5619031" y="1708858"/>
                </a:lnTo>
                <a:cubicBezTo>
                  <a:pt x="5627737" y="1708858"/>
                  <a:pt x="5633598" y="1707909"/>
                  <a:pt x="5636611" y="1706012"/>
                </a:cubicBezTo>
                <a:cubicBezTo>
                  <a:pt x="5639625" y="1704114"/>
                  <a:pt x="5641132" y="1698812"/>
                  <a:pt x="5641132" y="1690106"/>
                </a:cubicBezTo>
                <a:cubicBezTo>
                  <a:pt x="5641132" y="1645457"/>
                  <a:pt x="5628296" y="1610297"/>
                  <a:pt x="5602623" y="1584624"/>
                </a:cubicBezTo>
                <a:cubicBezTo>
                  <a:pt x="5576950" y="1559844"/>
                  <a:pt x="5540561" y="1547454"/>
                  <a:pt x="5493457" y="1547454"/>
                </a:cubicBezTo>
                <a:close/>
                <a:moveTo>
                  <a:pt x="3340808" y="1547454"/>
                </a:moveTo>
                <a:cubicBezTo>
                  <a:pt x="3287900" y="1547454"/>
                  <a:pt x="3246488" y="1562300"/>
                  <a:pt x="3216574" y="1591991"/>
                </a:cubicBezTo>
                <a:cubicBezTo>
                  <a:pt x="3186659" y="1621682"/>
                  <a:pt x="3171702" y="1658963"/>
                  <a:pt x="3171702" y="1703835"/>
                </a:cubicBezTo>
                <a:cubicBezTo>
                  <a:pt x="3171702" y="1750493"/>
                  <a:pt x="3187887" y="1788556"/>
                  <a:pt x="3220257" y="1818024"/>
                </a:cubicBezTo>
                <a:cubicBezTo>
                  <a:pt x="3252627" y="1847492"/>
                  <a:pt x="3296048" y="1862225"/>
                  <a:pt x="3350519" y="1862225"/>
                </a:cubicBezTo>
                <a:cubicBezTo>
                  <a:pt x="3371057" y="1862225"/>
                  <a:pt x="3389698" y="1859714"/>
                  <a:pt x="3406441" y="1854691"/>
                </a:cubicBezTo>
                <a:cubicBezTo>
                  <a:pt x="3423185" y="1849668"/>
                  <a:pt x="3436467" y="1843529"/>
                  <a:pt x="3446290" y="1836274"/>
                </a:cubicBezTo>
                <a:cubicBezTo>
                  <a:pt x="3456112" y="1829018"/>
                  <a:pt x="3464316" y="1821149"/>
                  <a:pt x="3470902" y="1812666"/>
                </a:cubicBezTo>
                <a:cubicBezTo>
                  <a:pt x="3477488" y="1804183"/>
                  <a:pt x="3482064" y="1797039"/>
                  <a:pt x="3484631" y="1791234"/>
                </a:cubicBezTo>
                <a:cubicBezTo>
                  <a:pt x="3487199" y="1785430"/>
                  <a:pt x="3488483" y="1780965"/>
                  <a:pt x="3488483" y="1777840"/>
                </a:cubicBezTo>
                <a:cubicBezTo>
                  <a:pt x="3488483" y="1769803"/>
                  <a:pt x="3482581" y="1765785"/>
                  <a:pt x="3470776" y="1765785"/>
                </a:cubicBezTo>
                <a:cubicBezTo>
                  <a:pt x="3464752" y="1765785"/>
                  <a:pt x="3460717" y="1766678"/>
                  <a:pt x="3458669" y="1768464"/>
                </a:cubicBezTo>
                <a:cubicBezTo>
                  <a:pt x="3456622" y="1770250"/>
                  <a:pt x="3454393" y="1774156"/>
                  <a:pt x="3451982" y="1780184"/>
                </a:cubicBezTo>
                <a:cubicBezTo>
                  <a:pt x="3445034" y="1796481"/>
                  <a:pt x="3432819" y="1809652"/>
                  <a:pt x="3415339" y="1819698"/>
                </a:cubicBezTo>
                <a:cubicBezTo>
                  <a:pt x="3397858" y="1829744"/>
                  <a:pt x="3378260" y="1834767"/>
                  <a:pt x="3356546" y="1834767"/>
                </a:cubicBezTo>
                <a:cubicBezTo>
                  <a:pt x="3356324" y="1834767"/>
                  <a:pt x="3356100" y="1834767"/>
                  <a:pt x="3355877" y="1834767"/>
                </a:cubicBezTo>
                <a:cubicBezTo>
                  <a:pt x="3291583" y="1834767"/>
                  <a:pt x="3259436" y="1792797"/>
                  <a:pt x="3259436" y="1708858"/>
                </a:cubicBezTo>
                <a:lnTo>
                  <a:pt x="3466381" y="1708858"/>
                </a:lnTo>
                <a:cubicBezTo>
                  <a:pt x="3475088" y="1708858"/>
                  <a:pt x="3480948" y="1707909"/>
                  <a:pt x="3483962" y="1706012"/>
                </a:cubicBezTo>
                <a:cubicBezTo>
                  <a:pt x="3486976" y="1704114"/>
                  <a:pt x="3488483" y="1698812"/>
                  <a:pt x="3488483" y="1690106"/>
                </a:cubicBezTo>
                <a:cubicBezTo>
                  <a:pt x="3488483" y="1645457"/>
                  <a:pt x="3475646" y="1610297"/>
                  <a:pt x="3449973" y="1584624"/>
                </a:cubicBezTo>
                <a:cubicBezTo>
                  <a:pt x="3424300" y="1559844"/>
                  <a:pt x="3387912" y="1547454"/>
                  <a:pt x="3340808" y="1547454"/>
                </a:cubicBezTo>
                <a:close/>
                <a:moveTo>
                  <a:pt x="2689276" y="1547454"/>
                </a:moveTo>
                <a:cubicBezTo>
                  <a:pt x="2634357" y="1547454"/>
                  <a:pt x="2591495" y="1562579"/>
                  <a:pt x="2560688" y="1592828"/>
                </a:cubicBezTo>
                <a:cubicBezTo>
                  <a:pt x="2529881" y="1623077"/>
                  <a:pt x="2514477" y="1661754"/>
                  <a:pt x="2514477" y="1708858"/>
                </a:cubicBezTo>
                <a:cubicBezTo>
                  <a:pt x="2514477" y="1753283"/>
                  <a:pt x="2529769" y="1789951"/>
                  <a:pt x="2560353" y="1818861"/>
                </a:cubicBezTo>
                <a:cubicBezTo>
                  <a:pt x="2590937" y="1847771"/>
                  <a:pt x="2633911" y="1862225"/>
                  <a:pt x="2689276" y="1862225"/>
                </a:cubicBezTo>
                <a:cubicBezTo>
                  <a:pt x="2744639" y="1862225"/>
                  <a:pt x="2787613" y="1847771"/>
                  <a:pt x="2818198" y="1818861"/>
                </a:cubicBezTo>
                <a:cubicBezTo>
                  <a:pt x="2848782" y="1789951"/>
                  <a:pt x="2864074" y="1753283"/>
                  <a:pt x="2864074" y="1708858"/>
                </a:cubicBezTo>
                <a:cubicBezTo>
                  <a:pt x="2864074" y="1661754"/>
                  <a:pt x="2848559" y="1623077"/>
                  <a:pt x="2817528" y="1592828"/>
                </a:cubicBezTo>
                <a:cubicBezTo>
                  <a:pt x="2786497" y="1562579"/>
                  <a:pt x="2743746" y="1547454"/>
                  <a:pt x="2689276" y="1547454"/>
                </a:cubicBezTo>
                <a:close/>
                <a:moveTo>
                  <a:pt x="1883483" y="1547454"/>
                </a:moveTo>
                <a:cubicBezTo>
                  <a:pt x="1830574" y="1547454"/>
                  <a:pt x="1789163" y="1562300"/>
                  <a:pt x="1759249" y="1591991"/>
                </a:cubicBezTo>
                <a:cubicBezTo>
                  <a:pt x="1729334" y="1621682"/>
                  <a:pt x="1714376" y="1658963"/>
                  <a:pt x="1714376" y="1703835"/>
                </a:cubicBezTo>
                <a:cubicBezTo>
                  <a:pt x="1714376" y="1750493"/>
                  <a:pt x="1730562" y="1788556"/>
                  <a:pt x="1762932" y="1818024"/>
                </a:cubicBezTo>
                <a:cubicBezTo>
                  <a:pt x="1795302" y="1847492"/>
                  <a:pt x="1838723" y="1862225"/>
                  <a:pt x="1893194" y="1862225"/>
                </a:cubicBezTo>
                <a:cubicBezTo>
                  <a:pt x="1913732" y="1862225"/>
                  <a:pt x="1932373" y="1859714"/>
                  <a:pt x="1949116" y="1854691"/>
                </a:cubicBezTo>
                <a:cubicBezTo>
                  <a:pt x="1965859" y="1849668"/>
                  <a:pt x="1979142" y="1843529"/>
                  <a:pt x="1988965" y="1836274"/>
                </a:cubicBezTo>
                <a:cubicBezTo>
                  <a:pt x="1998787" y="1829018"/>
                  <a:pt x="2006991" y="1821149"/>
                  <a:pt x="2013577" y="1812666"/>
                </a:cubicBezTo>
                <a:cubicBezTo>
                  <a:pt x="2020163" y="1804183"/>
                  <a:pt x="2024739" y="1797039"/>
                  <a:pt x="2027306" y="1791234"/>
                </a:cubicBezTo>
                <a:cubicBezTo>
                  <a:pt x="2029874" y="1785430"/>
                  <a:pt x="2031157" y="1780965"/>
                  <a:pt x="2031157" y="1777840"/>
                </a:cubicBezTo>
                <a:cubicBezTo>
                  <a:pt x="2031157" y="1769803"/>
                  <a:pt x="2025255" y="1765785"/>
                  <a:pt x="2013452" y="1765785"/>
                </a:cubicBezTo>
                <a:cubicBezTo>
                  <a:pt x="2007427" y="1765785"/>
                  <a:pt x="2003392" y="1766678"/>
                  <a:pt x="2001344" y="1768464"/>
                </a:cubicBezTo>
                <a:cubicBezTo>
                  <a:pt x="1999296" y="1770250"/>
                  <a:pt x="1997068" y="1774156"/>
                  <a:pt x="1994657" y="1780184"/>
                </a:cubicBezTo>
                <a:cubicBezTo>
                  <a:pt x="1987709" y="1796481"/>
                  <a:pt x="1975494" y="1809652"/>
                  <a:pt x="1958013" y="1819698"/>
                </a:cubicBezTo>
                <a:cubicBezTo>
                  <a:pt x="1940533" y="1829744"/>
                  <a:pt x="1920935" y="1834767"/>
                  <a:pt x="1899221" y="1834767"/>
                </a:cubicBezTo>
                <a:cubicBezTo>
                  <a:pt x="1898998" y="1834767"/>
                  <a:pt x="1898775" y="1834767"/>
                  <a:pt x="1898552" y="1834767"/>
                </a:cubicBezTo>
                <a:cubicBezTo>
                  <a:pt x="1834258" y="1834767"/>
                  <a:pt x="1802111" y="1792797"/>
                  <a:pt x="1802111" y="1708858"/>
                </a:cubicBezTo>
                <a:lnTo>
                  <a:pt x="2009056" y="1708858"/>
                </a:lnTo>
                <a:cubicBezTo>
                  <a:pt x="2017763" y="1708858"/>
                  <a:pt x="2023623" y="1707909"/>
                  <a:pt x="2026637" y="1706012"/>
                </a:cubicBezTo>
                <a:cubicBezTo>
                  <a:pt x="2029651" y="1704114"/>
                  <a:pt x="2031157" y="1698812"/>
                  <a:pt x="2031157" y="1690106"/>
                </a:cubicBezTo>
                <a:cubicBezTo>
                  <a:pt x="2031157" y="1645457"/>
                  <a:pt x="2018321" y="1610297"/>
                  <a:pt x="1992648" y="1584624"/>
                </a:cubicBezTo>
                <a:cubicBezTo>
                  <a:pt x="1966975" y="1559844"/>
                  <a:pt x="1930587" y="1547454"/>
                  <a:pt x="1883483" y="1547454"/>
                </a:cubicBezTo>
                <a:close/>
                <a:moveTo>
                  <a:pt x="1530314" y="1547454"/>
                </a:moveTo>
                <a:cubicBezTo>
                  <a:pt x="1524286" y="1547454"/>
                  <a:pt x="1518649" y="1547678"/>
                  <a:pt x="1513403" y="1548126"/>
                </a:cubicBezTo>
                <a:cubicBezTo>
                  <a:pt x="1508157" y="1548575"/>
                  <a:pt x="1499953" y="1549528"/>
                  <a:pt x="1488791" y="1550986"/>
                </a:cubicBezTo>
                <a:cubicBezTo>
                  <a:pt x="1477628" y="1552444"/>
                  <a:pt x="1467694" y="1555079"/>
                  <a:pt x="1458987" y="1558892"/>
                </a:cubicBezTo>
                <a:cubicBezTo>
                  <a:pt x="1450281" y="1562704"/>
                  <a:pt x="1441463" y="1567750"/>
                  <a:pt x="1432534" y="1574028"/>
                </a:cubicBezTo>
                <a:cubicBezTo>
                  <a:pt x="1423604" y="1580307"/>
                  <a:pt x="1416627" y="1588997"/>
                  <a:pt x="1411604" y="1600098"/>
                </a:cubicBezTo>
                <a:cubicBezTo>
                  <a:pt x="1406581" y="1611199"/>
                  <a:pt x="1404070" y="1623815"/>
                  <a:pt x="1404070" y="1637946"/>
                </a:cubicBezTo>
                <a:cubicBezTo>
                  <a:pt x="1404070" y="1660605"/>
                  <a:pt x="1413223" y="1679708"/>
                  <a:pt x="1431528" y="1695254"/>
                </a:cubicBezTo>
                <a:cubicBezTo>
                  <a:pt x="1440235" y="1702810"/>
                  <a:pt x="1450169" y="1708975"/>
                  <a:pt x="1461332" y="1713750"/>
                </a:cubicBezTo>
                <a:cubicBezTo>
                  <a:pt x="1472494" y="1718526"/>
                  <a:pt x="1482502" y="1721877"/>
                  <a:pt x="1491357" y="1723804"/>
                </a:cubicBezTo>
                <a:cubicBezTo>
                  <a:pt x="1500212" y="1725731"/>
                  <a:pt x="1515641" y="1728744"/>
                  <a:pt x="1537644" y="1732843"/>
                </a:cubicBezTo>
                <a:cubicBezTo>
                  <a:pt x="1546717" y="1734824"/>
                  <a:pt x="1554303" y="1736412"/>
                  <a:pt x="1560404" y="1737607"/>
                </a:cubicBezTo>
                <a:cubicBezTo>
                  <a:pt x="1566505" y="1738801"/>
                  <a:pt x="1574385" y="1741350"/>
                  <a:pt x="1584044" y="1745254"/>
                </a:cubicBezTo>
                <a:cubicBezTo>
                  <a:pt x="1593702" y="1749157"/>
                  <a:pt x="1601115" y="1754511"/>
                  <a:pt x="1606281" y="1761317"/>
                </a:cubicBezTo>
                <a:cubicBezTo>
                  <a:pt x="1611446" y="1768122"/>
                  <a:pt x="1614030" y="1776321"/>
                  <a:pt x="1614030" y="1785913"/>
                </a:cubicBezTo>
                <a:cubicBezTo>
                  <a:pt x="1613806" y="1820268"/>
                  <a:pt x="1587687" y="1837446"/>
                  <a:pt x="1535671" y="1837446"/>
                </a:cubicBezTo>
                <a:cubicBezTo>
                  <a:pt x="1518705" y="1837446"/>
                  <a:pt x="1503971" y="1834944"/>
                  <a:pt x="1491469" y="1829940"/>
                </a:cubicBezTo>
                <a:cubicBezTo>
                  <a:pt x="1478968" y="1824936"/>
                  <a:pt x="1469145" y="1817764"/>
                  <a:pt x="1462001" y="1808422"/>
                </a:cubicBezTo>
                <a:cubicBezTo>
                  <a:pt x="1454857" y="1799081"/>
                  <a:pt x="1449556" y="1790741"/>
                  <a:pt x="1446096" y="1783402"/>
                </a:cubicBezTo>
                <a:cubicBezTo>
                  <a:pt x="1442635" y="1776063"/>
                  <a:pt x="1439566" y="1767611"/>
                  <a:pt x="1436887" y="1758046"/>
                </a:cubicBezTo>
                <a:cubicBezTo>
                  <a:pt x="1435547" y="1753599"/>
                  <a:pt x="1433873" y="1750875"/>
                  <a:pt x="1431864" y="1749874"/>
                </a:cubicBezTo>
                <a:cubicBezTo>
                  <a:pt x="1429855" y="1748873"/>
                  <a:pt x="1426060" y="1748372"/>
                  <a:pt x="1420478" y="1748372"/>
                </a:cubicBezTo>
                <a:cubicBezTo>
                  <a:pt x="1412665" y="1748372"/>
                  <a:pt x="1407977" y="1749544"/>
                  <a:pt x="1406414" y="1751888"/>
                </a:cubicBezTo>
                <a:cubicBezTo>
                  <a:pt x="1404851" y="1754232"/>
                  <a:pt x="1404070" y="1759757"/>
                  <a:pt x="1404070" y="1768464"/>
                </a:cubicBezTo>
                <a:lnTo>
                  <a:pt x="1404070" y="1843138"/>
                </a:lnTo>
                <a:cubicBezTo>
                  <a:pt x="1404070" y="1850505"/>
                  <a:pt x="1404740" y="1855528"/>
                  <a:pt x="1406079" y="1858207"/>
                </a:cubicBezTo>
                <a:cubicBezTo>
                  <a:pt x="1407419" y="1860886"/>
                  <a:pt x="1410879" y="1862225"/>
                  <a:pt x="1416460" y="1862225"/>
                </a:cubicBezTo>
                <a:cubicBezTo>
                  <a:pt x="1416684" y="1862225"/>
                  <a:pt x="1416795" y="1862225"/>
                  <a:pt x="1416795" y="1862225"/>
                </a:cubicBezTo>
                <a:cubicBezTo>
                  <a:pt x="1420813" y="1862225"/>
                  <a:pt x="1427511" y="1858832"/>
                  <a:pt x="1436887" y="1852044"/>
                </a:cubicBezTo>
                <a:lnTo>
                  <a:pt x="1454634" y="1840161"/>
                </a:lnTo>
                <a:cubicBezTo>
                  <a:pt x="1475843" y="1854871"/>
                  <a:pt x="1502855" y="1862225"/>
                  <a:pt x="1535671" y="1862225"/>
                </a:cubicBezTo>
                <a:cubicBezTo>
                  <a:pt x="1542145" y="1862225"/>
                  <a:pt x="1547894" y="1862002"/>
                  <a:pt x="1552917" y="1861556"/>
                </a:cubicBezTo>
                <a:cubicBezTo>
                  <a:pt x="1557940" y="1861109"/>
                  <a:pt x="1566144" y="1860104"/>
                  <a:pt x="1577529" y="1858539"/>
                </a:cubicBezTo>
                <a:cubicBezTo>
                  <a:pt x="1588915" y="1856975"/>
                  <a:pt x="1598961" y="1854015"/>
                  <a:pt x="1607667" y="1849660"/>
                </a:cubicBezTo>
                <a:cubicBezTo>
                  <a:pt x="1616373" y="1845305"/>
                  <a:pt x="1625191" y="1839722"/>
                  <a:pt x="1634121" y="1832909"/>
                </a:cubicBezTo>
                <a:cubicBezTo>
                  <a:pt x="1643051" y="1826097"/>
                  <a:pt x="1650027" y="1816604"/>
                  <a:pt x="1655050" y="1804430"/>
                </a:cubicBezTo>
                <a:cubicBezTo>
                  <a:pt x="1660073" y="1792257"/>
                  <a:pt x="1662585" y="1778129"/>
                  <a:pt x="1662585" y="1762049"/>
                </a:cubicBezTo>
                <a:cubicBezTo>
                  <a:pt x="1662585" y="1733865"/>
                  <a:pt x="1649949" y="1709786"/>
                  <a:pt x="1624677" y="1689813"/>
                </a:cubicBezTo>
                <a:cubicBezTo>
                  <a:pt x="1612374" y="1680712"/>
                  <a:pt x="1596657" y="1674062"/>
                  <a:pt x="1577527" y="1669862"/>
                </a:cubicBezTo>
                <a:cubicBezTo>
                  <a:pt x="1558396" y="1665662"/>
                  <a:pt x="1540068" y="1661381"/>
                  <a:pt x="1522544" y="1657017"/>
                </a:cubicBezTo>
                <a:cubicBezTo>
                  <a:pt x="1495716" y="1651382"/>
                  <a:pt x="1475595" y="1647156"/>
                  <a:pt x="1462180" y="1644338"/>
                </a:cubicBezTo>
                <a:lnTo>
                  <a:pt x="1459381" y="1643750"/>
                </a:lnTo>
                <a:lnTo>
                  <a:pt x="1458062" y="1638249"/>
                </a:lnTo>
                <a:cubicBezTo>
                  <a:pt x="1454437" y="1632291"/>
                  <a:pt x="1452625" y="1625057"/>
                  <a:pt x="1452625" y="1616546"/>
                </a:cubicBezTo>
                <a:cubicBezTo>
                  <a:pt x="1452849" y="1585665"/>
                  <a:pt x="1478521" y="1570225"/>
                  <a:pt x="1529644" y="1570225"/>
                </a:cubicBezTo>
                <a:cubicBezTo>
                  <a:pt x="1579873" y="1570225"/>
                  <a:pt x="1606774" y="1589244"/>
                  <a:pt x="1610346" y="1627282"/>
                </a:cubicBezTo>
                <a:cubicBezTo>
                  <a:pt x="1610793" y="1632588"/>
                  <a:pt x="1611797" y="1636181"/>
                  <a:pt x="1613359" y="1638061"/>
                </a:cubicBezTo>
                <a:cubicBezTo>
                  <a:pt x="1614922" y="1639941"/>
                  <a:pt x="1619164" y="1640881"/>
                  <a:pt x="1626085" y="1640881"/>
                </a:cubicBezTo>
                <a:cubicBezTo>
                  <a:pt x="1633898" y="1640881"/>
                  <a:pt x="1638642" y="1639820"/>
                  <a:pt x="1640316" y="1637700"/>
                </a:cubicBezTo>
                <a:cubicBezTo>
                  <a:pt x="1641990" y="1635579"/>
                  <a:pt x="1642827" y="1630165"/>
                  <a:pt x="1642827" y="1621459"/>
                </a:cubicBezTo>
                <a:lnTo>
                  <a:pt x="1642827" y="1566876"/>
                </a:lnTo>
                <a:cubicBezTo>
                  <a:pt x="1642827" y="1559063"/>
                  <a:pt x="1642158" y="1553872"/>
                  <a:pt x="1640819" y="1551305"/>
                </a:cubicBezTo>
                <a:cubicBezTo>
                  <a:pt x="1639479" y="1548738"/>
                  <a:pt x="1636018" y="1547454"/>
                  <a:pt x="1630437" y="1547454"/>
                </a:cubicBezTo>
                <a:cubicBezTo>
                  <a:pt x="1627759" y="1547454"/>
                  <a:pt x="1617489" y="1551940"/>
                  <a:pt x="1599630" y="1560911"/>
                </a:cubicBezTo>
                <a:cubicBezTo>
                  <a:pt x="1582217" y="1551940"/>
                  <a:pt x="1559112" y="1547454"/>
                  <a:pt x="1530314" y="1547454"/>
                </a:cubicBezTo>
                <a:close/>
                <a:moveTo>
                  <a:pt x="2232373" y="1424894"/>
                </a:moveTo>
                <a:cubicBezTo>
                  <a:pt x="2226778" y="1424894"/>
                  <a:pt x="2221452" y="1425675"/>
                  <a:pt x="2216394" y="1427238"/>
                </a:cubicBezTo>
                <a:cubicBezTo>
                  <a:pt x="2211336" y="1428801"/>
                  <a:pt x="2207139" y="1430140"/>
                  <a:pt x="2203803" y="1431256"/>
                </a:cubicBezTo>
                <a:cubicBezTo>
                  <a:pt x="2200466" y="1432373"/>
                  <a:pt x="2196054" y="1435442"/>
                  <a:pt x="2190567" y="1440465"/>
                </a:cubicBezTo>
                <a:cubicBezTo>
                  <a:pt x="2185081" y="1445488"/>
                  <a:pt x="2181530" y="1448837"/>
                  <a:pt x="2179915" y="1450511"/>
                </a:cubicBezTo>
                <a:cubicBezTo>
                  <a:pt x="2178300" y="1452185"/>
                  <a:pt x="2173576" y="1457264"/>
                  <a:pt x="2165743" y="1465747"/>
                </a:cubicBezTo>
                <a:cubicBezTo>
                  <a:pt x="2157910" y="1474231"/>
                  <a:pt x="2152826" y="1479588"/>
                  <a:pt x="2150489" y="1481821"/>
                </a:cubicBezTo>
                <a:lnTo>
                  <a:pt x="2169073" y="1498899"/>
                </a:lnTo>
                <a:cubicBezTo>
                  <a:pt x="2178366" y="1490192"/>
                  <a:pt x="2186416" y="1484109"/>
                  <a:pt x="2193223" y="1480649"/>
                </a:cubicBezTo>
                <a:cubicBezTo>
                  <a:pt x="2200030" y="1477189"/>
                  <a:pt x="2208727" y="1475458"/>
                  <a:pt x="2219313" y="1475458"/>
                </a:cubicBezTo>
                <a:cubicBezTo>
                  <a:pt x="2232261" y="1475458"/>
                  <a:pt x="2250512" y="1479365"/>
                  <a:pt x="2274064" y="1487179"/>
                </a:cubicBezTo>
                <a:cubicBezTo>
                  <a:pt x="2297616" y="1494992"/>
                  <a:pt x="2315754" y="1498899"/>
                  <a:pt x="2328479" y="1498899"/>
                </a:cubicBezTo>
                <a:cubicBezTo>
                  <a:pt x="2334524" y="1498899"/>
                  <a:pt x="2340176" y="1498117"/>
                  <a:pt x="2345436" y="1496555"/>
                </a:cubicBezTo>
                <a:cubicBezTo>
                  <a:pt x="2350696" y="1494992"/>
                  <a:pt x="2355061" y="1493597"/>
                  <a:pt x="2358530" y="1492369"/>
                </a:cubicBezTo>
                <a:cubicBezTo>
                  <a:pt x="2361999" y="1491141"/>
                  <a:pt x="2366588" y="1488016"/>
                  <a:pt x="2372296" y="1482993"/>
                </a:cubicBezTo>
                <a:cubicBezTo>
                  <a:pt x="2378005" y="1477970"/>
                  <a:pt x="2381866" y="1474454"/>
                  <a:pt x="2383880" y="1472445"/>
                </a:cubicBezTo>
                <a:cubicBezTo>
                  <a:pt x="2385895" y="1470435"/>
                  <a:pt x="2390490" y="1465524"/>
                  <a:pt x="2397664" y="1457711"/>
                </a:cubicBezTo>
                <a:cubicBezTo>
                  <a:pt x="2404840" y="1449897"/>
                  <a:pt x="2409772" y="1444651"/>
                  <a:pt x="2412462" y="1441972"/>
                </a:cubicBezTo>
                <a:lnTo>
                  <a:pt x="2393960" y="1424894"/>
                </a:lnTo>
                <a:cubicBezTo>
                  <a:pt x="2384326" y="1433600"/>
                  <a:pt x="2376036" y="1439628"/>
                  <a:pt x="2369091" y="1442977"/>
                </a:cubicBezTo>
                <a:cubicBezTo>
                  <a:pt x="2362147" y="1446325"/>
                  <a:pt x="2353185" y="1448000"/>
                  <a:pt x="2342208" y="1448000"/>
                </a:cubicBezTo>
                <a:cubicBezTo>
                  <a:pt x="2329484" y="1448000"/>
                  <a:pt x="2311178" y="1444149"/>
                  <a:pt x="2287291" y="1436447"/>
                </a:cubicBezTo>
                <a:cubicBezTo>
                  <a:pt x="2263404" y="1428745"/>
                  <a:pt x="2245098" y="1424894"/>
                  <a:pt x="2232373" y="1424894"/>
                </a:cubicBezTo>
                <a:close/>
                <a:moveTo>
                  <a:pt x="7238393" y="1422885"/>
                </a:moveTo>
                <a:cubicBezTo>
                  <a:pt x="7237946" y="1459720"/>
                  <a:pt x="7228794" y="1491755"/>
                  <a:pt x="7210934" y="1518991"/>
                </a:cubicBezTo>
                <a:cubicBezTo>
                  <a:pt x="7193074" y="1546226"/>
                  <a:pt x="7168184" y="1560290"/>
                  <a:pt x="7136259" y="1561183"/>
                </a:cubicBezTo>
                <a:lnTo>
                  <a:pt x="7136259" y="1585963"/>
                </a:lnTo>
                <a:lnTo>
                  <a:pt x="7192181" y="1585963"/>
                </a:lnTo>
                <a:lnTo>
                  <a:pt x="7192181" y="1773822"/>
                </a:lnTo>
                <a:cubicBezTo>
                  <a:pt x="7192181" y="1832758"/>
                  <a:pt x="7228417" y="1862225"/>
                  <a:pt x="7300886" y="1862225"/>
                </a:cubicBezTo>
                <a:cubicBezTo>
                  <a:pt x="7326273" y="1862225"/>
                  <a:pt x="7346370" y="1853798"/>
                  <a:pt x="7361178" y="1836943"/>
                </a:cubicBezTo>
                <a:cubicBezTo>
                  <a:pt x="7375985" y="1820089"/>
                  <a:pt x="7383388" y="1798825"/>
                  <a:pt x="7383388" y="1773152"/>
                </a:cubicBezTo>
                <a:lnTo>
                  <a:pt x="7383388" y="1736987"/>
                </a:lnTo>
                <a:lnTo>
                  <a:pt x="7351242" y="1736987"/>
                </a:lnTo>
                <a:lnTo>
                  <a:pt x="7351242" y="1771812"/>
                </a:lnTo>
                <a:cubicBezTo>
                  <a:pt x="7351242" y="1793244"/>
                  <a:pt x="7347129" y="1809094"/>
                  <a:pt x="7338904" y="1819363"/>
                </a:cubicBezTo>
                <a:cubicBezTo>
                  <a:pt x="7330679" y="1829632"/>
                  <a:pt x="7321120" y="1834767"/>
                  <a:pt x="7310226" y="1834767"/>
                </a:cubicBezTo>
                <a:cubicBezTo>
                  <a:pt x="7283768" y="1834767"/>
                  <a:pt x="7270539" y="1814898"/>
                  <a:pt x="7270539" y="1775161"/>
                </a:cubicBezTo>
                <a:lnTo>
                  <a:pt x="7270539" y="1585963"/>
                </a:lnTo>
                <a:lnTo>
                  <a:pt x="7370664" y="1585963"/>
                </a:lnTo>
                <a:lnTo>
                  <a:pt x="7370664" y="1553816"/>
                </a:lnTo>
                <a:lnTo>
                  <a:pt x="7270539" y="1553816"/>
                </a:lnTo>
                <a:lnTo>
                  <a:pt x="7270539" y="1422885"/>
                </a:lnTo>
                <a:close/>
                <a:moveTo>
                  <a:pt x="753021" y="1419871"/>
                </a:moveTo>
                <a:lnTo>
                  <a:pt x="853145" y="1419871"/>
                </a:lnTo>
                <a:cubicBezTo>
                  <a:pt x="915207" y="1420094"/>
                  <a:pt x="960413" y="1440521"/>
                  <a:pt x="988765" y="1481151"/>
                </a:cubicBezTo>
                <a:cubicBezTo>
                  <a:pt x="1008410" y="1509949"/>
                  <a:pt x="1018233" y="1558393"/>
                  <a:pt x="1018233" y="1626482"/>
                </a:cubicBezTo>
                <a:cubicBezTo>
                  <a:pt x="1018233" y="1663540"/>
                  <a:pt x="1015945" y="1692561"/>
                  <a:pt x="1011368" y="1713546"/>
                </a:cubicBezTo>
                <a:cubicBezTo>
                  <a:pt x="1006792" y="1734531"/>
                  <a:pt x="999034" y="1752837"/>
                  <a:pt x="988095" y="1768464"/>
                </a:cubicBezTo>
                <a:cubicBezTo>
                  <a:pt x="961306" y="1806861"/>
                  <a:pt x="916323" y="1826060"/>
                  <a:pt x="853145" y="1826060"/>
                </a:cubicBezTo>
                <a:lnTo>
                  <a:pt x="753021" y="1826060"/>
                </a:lnTo>
                <a:close/>
                <a:moveTo>
                  <a:pt x="8610550" y="1404133"/>
                </a:moveTo>
                <a:cubicBezTo>
                  <a:pt x="8603406" y="1404356"/>
                  <a:pt x="8596598" y="1406700"/>
                  <a:pt x="8590124" y="1411165"/>
                </a:cubicBezTo>
                <a:cubicBezTo>
                  <a:pt x="8584766" y="1414737"/>
                  <a:pt x="8555075" y="1441414"/>
                  <a:pt x="8501050" y="1491197"/>
                </a:cubicBezTo>
                <a:lnTo>
                  <a:pt x="8518128" y="1519325"/>
                </a:lnTo>
                <a:cubicBezTo>
                  <a:pt x="8529067" y="1515754"/>
                  <a:pt x="8543466" y="1510731"/>
                  <a:pt x="8561326" y="1504257"/>
                </a:cubicBezTo>
                <a:cubicBezTo>
                  <a:pt x="8602402" y="1490639"/>
                  <a:pt x="8627628" y="1480928"/>
                  <a:pt x="8637004" y="1475124"/>
                </a:cubicBezTo>
                <a:cubicBezTo>
                  <a:pt x="8646381" y="1469319"/>
                  <a:pt x="8651069" y="1460055"/>
                  <a:pt x="8651069" y="1447330"/>
                </a:cubicBezTo>
                <a:cubicBezTo>
                  <a:pt x="8651069" y="1436391"/>
                  <a:pt x="8647050" y="1426457"/>
                  <a:pt x="8639014" y="1417527"/>
                </a:cubicBezTo>
                <a:cubicBezTo>
                  <a:pt x="8630977" y="1408597"/>
                  <a:pt x="8621490" y="1404133"/>
                  <a:pt x="8610550" y="1404133"/>
                </a:cubicBezTo>
                <a:close/>
                <a:moveTo>
                  <a:pt x="585590" y="1387724"/>
                </a:moveTo>
                <a:lnTo>
                  <a:pt x="585590" y="1419871"/>
                </a:lnTo>
                <a:lnTo>
                  <a:pt x="659595" y="1419871"/>
                </a:lnTo>
                <a:lnTo>
                  <a:pt x="659595" y="1826060"/>
                </a:lnTo>
                <a:lnTo>
                  <a:pt x="585590" y="1826060"/>
                </a:lnTo>
                <a:lnTo>
                  <a:pt x="585590" y="1858207"/>
                </a:lnTo>
                <a:lnTo>
                  <a:pt x="881274" y="1858207"/>
                </a:lnTo>
                <a:cubicBezTo>
                  <a:pt x="950702" y="1858207"/>
                  <a:pt x="1007685" y="1837669"/>
                  <a:pt x="1052222" y="1796592"/>
                </a:cubicBezTo>
                <a:cubicBezTo>
                  <a:pt x="1096759" y="1755516"/>
                  <a:pt x="1119027" y="1699035"/>
                  <a:pt x="1119027" y="1627152"/>
                </a:cubicBezTo>
                <a:cubicBezTo>
                  <a:pt x="1119027" y="1553481"/>
                  <a:pt x="1096647" y="1495160"/>
                  <a:pt x="1051887" y="1452185"/>
                </a:cubicBezTo>
                <a:cubicBezTo>
                  <a:pt x="1007127" y="1409211"/>
                  <a:pt x="950032" y="1387724"/>
                  <a:pt x="880604" y="1387724"/>
                </a:cubicBezTo>
                <a:close/>
                <a:moveTo>
                  <a:pt x="9829676" y="1382366"/>
                </a:moveTo>
                <a:lnTo>
                  <a:pt x="9708121" y="1387724"/>
                </a:lnTo>
                <a:lnTo>
                  <a:pt x="9708121" y="1419871"/>
                </a:lnTo>
                <a:cubicBezTo>
                  <a:pt x="9729998" y="1419871"/>
                  <a:pt x="9743337" y="1421155"/>
                  <a:pt x="9748137" y="1423722"/>
                </a:cubicBezTo>
                <a:cubicBezTo>
                  <a:pt x="9752937" y="1426289"/>
                  <a:pt x="9755336" y="1433935"/>
                  <a:pt x="9755336" y="1446660"/>
                </a:cubicBezTo>
                <a:lnTo>
                  <a:pt x="9755336" y="1580606"/>
                </a:lnTo>
                <a:cubicBezTo>
                  <a:pt x="9728994" y="1559844"/>
                  <a:pt x="9698186" y="1549463"/>
                  <a:pt x="9662914" y="1549463"/>
                </a:cubicBezTo>
                <a:cubicBezTo>
                  <a:pt x="9612238" y="1549463"/>
                  <a:pt x="9570883" y="1563751"/>
                  <a:pt x="9538847" y="1592326"/>
                </a:cubicBezTo>
                <a:cubicBezTo>
                  <a:pt x="9506812" y="1620901"/>
                  <a:pt x="9490794" y="1658963"/>
                  <a:pt x="9490794" y="1706514"/>
                </a:cubicBezTo>
                <a:cubicBezTo>
                  <a:pt x="9490794" y="1752279"/>
                  <a:pt x="9505640" y="1789672"/>
                  <a:pt x="9535331" y="1818693"/>
                </a:cubicBezTo>
                <a:cubicBezTo>
                  <a:pt x="9565022" y="1847715"/>
                  <a:pt x="9604983" y="1862225"/>
                  <a:pt x="9655212" y="1862225"/>
                </a:cubicBezTo>
                <a:cubicBezTo>
                  <a:pt x="9691378" y="1862225"/>
                  <a:pt x="9723413" y="1851063"/>
                  <a:pt x="9751318" y="1828739"/>
                </a:cubicBezTo>
                <a:lnTo>
                  <a:pt x="9751318" y="1862225"/>
                </a:lnTo>
                <a:lnTo>
                  <a:pt x="9876892" y="1858207"/>
                </a:lnTo>
                <a:lnTo>
                  <a:pt x="9876892" y="1826060"/>
                </a:lnTo>
                <a:cubicBezTo>
                  <a:pt x="9855014" y="1826060"/>
                  <a:pt x="9841675" y="1824777"/>
                  <a:pt x="9836876" y="1822209"/>
                </a:cubicBezTo>
                <a:cubicBezTo>
                  <a:pt x="9832076" y="1819642"/>
                  <a:pt x="9829676" y="1811996"/>
                  <a:pt x="9829676" y="1799271"/>
                </a:cubicBezTo>
                <a:close/>
                <a:moveTo>
                  <a:pt x="5236878" y="1382366"/>
                </a:moveTo>
                <a:lnTo>
                  <a:pt x="5115322" y="1387724"/>
                </a:lnTo>
                <a:lnTo>
                  <a:pt x="5115322" y="1419871"/>
                </a:lnTo>
                <a:cubicBezTo>
                  <a:pt x="5137423" y="1419871"/>
                  <a:pt x="5150874" y="1421155"/>
                  <a:pt x="5155674" y="1423722"/>
                </a:cubicBezTo>
                <a:cubicBezTo>
                  <a:pt x="5160473" y="1426289"/>
                  <a:pt x="5162873" y="1433935"/>
                  <a:pt x="5162873" y="1446660"/>
                </a:cubicBezTo>
                <a:lnTo>
                  <a:pt x="5162873" y="1826060"/>
                </a:lnTo>
                <a:lnTo>
                  <a:pt x="5115322" y="1826060"/>
                </a:lnTo>
                <a:lnTo>
                  <a:pt x="5115322" y="1858207"/>
                </a:lnTo>
                <a:cubicBezTo>
                  <a:pt x="5159301" y="1856868"/>
                  <a:pt x="5187429" y="1856198"/>
                  <a:pt x="5199708" y="1856198"/>
                </a:cubicBezTo>
                <a:cubicBezTo>
                  <a:pt x="5209307" y="1856198"/>
                  <a:pt x="5237436" y="1856868"/>
                  <a:pt x="5284094" y="1858207"/>
                </a:cubicBezTo>
                <a:lnTo>
                  <a:pt x="5284094" y="1826060"/>
                </a:lnTo>
                <a:lnTo>
                  <a:pt x="5236878" y="1826060"/>
                </a:lnTo>
                <a:close/>
                <a:moveTo>
                  <a:pt x="8266906" y="1381697"/>
                </a:moveTo>
                <a:cubicBezTo>
                  <a:pt x="8252388" y="1381697"/>
                  <a:pt x="8240220" y="1386943"/>
                  <a:pt x="8230401" y="1397435"/>
                </a:cubicBezTo>
                <a:cubicBezTo>
                  <a:pt x="8220582" y="1407928"/>
                  <a:pt x="8215672" y="1420485"/>
                  <a:pt x="8215672" y="1435107"/>
                </a:cubicBezTo>
                <a:cubicBezTo>
                  <a:pt x="8215672" y="1449730"/>
                  <a:pt x="8220582" y="1462287"/>
                  <a:pt x="8230401" y="1472779"/>
                </a:cubicBezTo>
                <a:cubicBezTo>
                  <a:pt x="8240220" y="1483272"/>
                  <a:pt x="8252388" y="1488518"/>
                  <a:pt x="8266906" y="1488518"/>
                </a:cubicBezTo>
                <a:cubicBezTo>
                  <a:pt x="8281417" y="1488518"/>
                  <a:pt x="8293974" y="1483272"/>
                  <a:pt x="8304578" y="1472779"/>
                </a:cubicBezTo>
                <a:cubicBezTo>
                  <a:pt x="8315182" y="1462287"/>
                  <a:pt x="8320484" y="1449730"/>
                  <a:pt x="8320484" y="1435107"/>
                </a:cubicBezTo>
                <a:cubicBezTo>
                  <a:pt x="8320484" y="1420485"/>
                  <a:pt x="8315238" y="1407928"/>
                  <a:pt x="8304746" y="1397435"/>
                </a:cubicBezTo>
                <a:cubicBezTo>
                  <a:pt x="8294254" y="1386943"/>
                  <a:pt x="8281640" y="1381697"/>
                  <a:pt x="8266906" y="1381697"/>
                </a:cubicBezTo>
                <a:close/>
                <a:moveTo>
                  <a:pt x="3875882" y="1381697"/>
                </a:moveTo>
                <a:cubicBezTo>
                  <a:pt x="3861364" y="1381697"/>
                  <a:pt x="3849196" y="1386943"/>
                  <a:pt x="3839376" y="1397435"/>
                </a:cubicBezTo>
                <a:cubicBezTo>
                  <a:pt x="3829557" y="1407928"/>
                  <a:pt x="3824648" y="1420485"/>
                  <a:pt x="3824648" y="1435107"/>
                </a:cubicBezTo>
                <a:cubicBezTo>
                  <a:pt x="3824648" y="1449730"/>
                  <a:pt x="3829557" y="1462287"/>
                  <a:pt x="3839376" y="1472779"/>
                </a:cubicBezTo>
                <a:cubicBezTo>
                  <a:pt x="3849196" y="1483272"/>
                  <a:pt x="3861364" y="1488518"/>
                  <a:pt x="3875882" y="1488518"/>
                </a:cubicBezTo>
                <a:cubicBezTo>
                  <a:pt x="3890392" y="1488518"/>
                  <a:pt x="3902950" y="1483272"/>
                  <a:pt x="3913554" y="1472779"/>
                </a:cubicBezTo>
                <a:cubicBezTo>
                  <a:pt x="3924158" y="1462287"/>
                  <a:pt x="3929460" y="1449730"/>
                  <a:pt x="3929460" y="1435107"/>
                </a:cubicBezTo>
                <a:cubicBezTo>
                  <a:pt x="3929460" y="1420485"/>
                  <a:pt x="3924214" y="1407928"/>
                  <a:pt x="3913721" y="1397435"/>
                </a:cubicBezTo>
                <a:cubicBezTo>
                  <a:pt x="3903229" y="1386943"/>
                  <a:pt x="3890616" y="1381697"/>
                  <a:pt x="3875882" y="1381697"/>
                </a:cubicBezTo>
                <a:close/>
                <a:moveTo>
                  <a:pt x="1266032" y="1381697"/>
                </a:moveTo>
                <a:cubicBezTo>
                  <a:pt x="1251514" y="1381697"/>
                  <a:pt x="1239346" y="1386943"/>
                  <a:pt x="1229526" y="1397435"/>
                </a:cubicBezTo>
                <a:cubicBezTo>
                  <a:pt x="1219707" y="1407928"/>
                  <a:pt x="1214798" y="1420485"/>
                  <a:pt x="1214798" y="1435107"/>
                </a:cubicBezTo>
                <a:cubicBezTo>
                  <a:pt x="1214798" y="1449730"/>
                  <a:pt x="1219707" y="1462287"/>
                  <a:pt x="1229526" y="1472779"/>
                </a:cubicBezTo>
                <a:cubicBezTo>
                  <a:pt x="1239346" y="1483272"/>
                  <a:pt x="1251514" y="1488518"/>
                  <a:pt x="1266032" y="1488518"/>
                </a:cubicBezTo>
                <a:cubicBezTo>
                  <a:pt x="1280543" y="1488518"/>
                  <a:pt x="1293100" y="1483272"/>
                  <a:pt x="1303704" y="1472779"/>
                </a:cubicBezTo>
                <a:cubicBezTo>
                  <a:pt x="1314308" y="1462287"/>
                  <a:pt x="1319610" y="1449730"/>
                  <a:pt x="1319610" y="1435107"/>
                </a:cubicBezTo>
                <a:cubicBezTo>
                  <a:pt x="1319610" y="1420485"/>
                  <a:pt x="1314364" y="1407928"/>
                  <a:pt x="1303872" y="1397435"/>
                </a:cubicBezTo>
                <a:cubicBezTo>
                  <a:pt x="1293379" y="1386943"/>
                  <a:pt x="1280766" y="1381697"/>
                  <a:pt x="1266032" y="1381697"/>
                </a:cubicBezTo>
                <a:close/>
                <a:moveTo>
                  <a:pt x="0" y="0"/>
                </a:moveTo>
                <a:lnTo>
                  <a:pt x="10820400" y="0"/>
                </a:lnTo>
                <a:lnTo>
                  <a:pt x="10820400" y="4876800"/>
                </a:lnTo>
                <a:lnTo>
                  <a:pt x="0" y="48768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4500" dirty="0">
              <a:latin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07658"/>
            <a:ext cx="6858000" cy="1241822"/>
          </a:xfrm>
        </p:spPr>
        <p:txBody>
          <a:bodyPr>
            <a:normAutofit fontScale="70000" lnSpcReduction="2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981721"/>
            <a:ext cx="17531223" cy="473375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Inversor y batería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1B7FC50-82CD-9EB1-2E15-F5AA92F9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8B480-BA4D-7D34-6D97-3B32046D9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9" y="3059581"/>
            <a:ext cx="3496616" cy="1638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17C2F-B8C8-D386-E228-A8F15105F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01" y="3986213"/>
            <a:ext cx="2664680" cy="1525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D17C7-051A-0A03-4BDA-14BC7C4DE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66" y="2042184"/>
            <a:ext cx="4211869" cy="1525644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A03A504B-EE3A-13E0-47DC-C834A538513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CD69E5BA-F189-B5D2-AAEC-DFCA84BA5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26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15426" y="-2968984"/>
            <a:ext cx="29753476" cy="8033992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5860A10-DF41-CE47-96E1-D846A75E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9E0C6F7-50C2-DA24-0A0A-A8EB8B2F8C89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F79C8FE6-9D8E-D6DF-0A16-7B050CA72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76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379382" y="-39125885"/>
            <a:ext cx="204233839" cy="55146935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4D7298-C1DC-26BD-BC60-0B2FF7B9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8831054-4C80-0210-0049-D790E4BA4346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37B2158D-E651-5EF5-6069-792C0151E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69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9B03C1-E465-89B5-6562-82BF8E2144A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90A180-0B28-49B4-2D19-BB08EFFC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466FD-533F-06CA-55CD-38A2FFE0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6440"/>
            <a:ext cx="9144000" cy="2705120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A38D5C5-6F76-B351-CC74-F9EDBAAD7F0D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1E9DA7C4-55FC-31F4-D995-5DB489BA94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4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C77B1-B3AA-BE49-44E5-CF4FB68C1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8" t="694" r="605" b="10693"/>
          <a:stretch/>
        </p:blipFill>
        <p:spPr>
          <a:xfrm>
            <a:off x="4490900" y="1473201"/>
            <a:ext cx="4397727" cy="43703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750688"/>
            <a:ext cx="5867400" cy="994172"/>
          </a:xfrm>
        </p:spPr>
        <p:txBody>
          <a:bodyPr>
            <a:normAutofit/>
          </a:bodyPr>
          <a:lstStyle/>
          <a:p>
            <a:r>
              <a:rPr lang="es-ES" dirty="0"/>
              <a:t>Parámetros del PMSM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7CC92C-2FE3-7BCF-139D-6BA0047B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60592"/>
                  </p:ext>
                </p:extLst>
              </p:nvPr>
            </p:nvGraphicFramePr>
            <p:xfrm>
              <a:off x="787599" y="2078801"/>
              <a:ext cx="2995612" cy="3159125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421059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574553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𝒑𝒑</m:t>
                                </m:r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800" b="1" dirty="0">
                              <a:latin typeface="CMU Serif" panose="02000603000000000000" pitchFamily="2" charset="0"/>
                            </a:rPr>
                            <a:t>3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𝟔𝟏𝟓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𝐦𝐖𝐛</m:t>
                                </m:r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𝟏𝟖𝟖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26789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𝟐𝟖𝟑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𝟏𝟓𝟎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25946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𝟐𝟎𝟎𝟎𝟎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𝐑𝐏𝐌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25946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𝒆𝒎</m:t>
                                    </m:r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𝐍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25946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25946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𝟏𝟎𝟖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60592"/>
                  </p:ext>
                </p:extLst>
              </p:nvPr>
            </p:nvGraphicFramePr>
            <p:xfrm>
              <a:off x="787599" y="2078801"/>
              <a:ext cx="2995612" cy="3159125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421059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574553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10714" r="-111588" b="-8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800" b="1" dirty="0">
                              <a:latin typeface="CMU Serif" panose="02000603000000000000" pitchFamily="2" charset="0"/>
                            </a:rPr>
                            <a:t>3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108772" r="-111588" b="-7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108772" r="-386" b="-7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212500" r="-111588" b="-626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212500" r="-386" b="-626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367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291667" r="-111588" b="-48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291667" r="-386" b="-4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412281" r="-111588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412281" r="-386" b="-4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503448" r="-111588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503448" r="-386" b="-3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603448" r="-111588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603448" r="-386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691525" r="-11158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691525" r="-386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805172" r="-111588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805172" r="-386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2CBFEA10-8BF4-34DD-C304-B6563FDE337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F13EAE2-60D5-9E83-3DF9-F922A54266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4821"/>
            <a:ext cx="5867400" cy="994172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3" y="1929508"/>
            <a:ext cx="4420028" cy="3313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" y="1929507"/>
            <a:ext cx="4420029" cy="331375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B59B9700-418D-D0ED-4E8E-E96C4897550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400327B-A021-2830-0229-7C61D18E10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4821"/>
            <a:ext cx="5867400" cy="994172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23D5D2-F51C-8CCF-7B2E-C60367D5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41F00-A7A3-541E-D666-C1163ED2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05" y="1929507"/>
            <a:ext cx="4000169" cy="2998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5FDDE-2D59-9C30-05AC-52C858C9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7" y="1929507"/>
            <a:ext cx="4000169" cy="2998984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40E8DD65-880D-5E78-0FB8-52D75EF1948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64D45945-F55C-DB52-7134-0CCC549EF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8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Discretización del modelo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114606B-4C64-CB90-5702-4902E584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88AD81D-587F-D15A-6DB9-4CE4DEF2D836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F575373E-D3CF-2376-27E7-738225B1E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56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0" y="2428673"/>
            <a:ext cx="9144000" cy="1133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0" y="3562350"/>
            <a:ext cx="9144000" cy="1335372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21FAF3E-3051-EA45-4155-4E052B849600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27936314-7FB0-0409-6BE6-B47D83477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CA2D5920-7D57-4DAA-CF04-46DD9D9FD3C1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2382439" y="2053233"/>
            <a:ext cx="4379123" cy="5429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997744"/>
            <a:ext cx="60404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Discretización del modelo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D9439D2-942B-FF22-B67D-5224911C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2009775" y="1991916"/>
            <a:ext cx="5114925" cy="10435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40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4454601" y="4574760"/>
            <a:ext cx="234798" cy="3428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6050" y="3639721"/>
            <a:ext cx="1871900" cy="1871900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55F7DC5C-51EB-A904-15F1-9B040F24AAD8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218E2438-6F8C-974A-56C1-14A071E689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17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7990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59" y="2044066"/>
            <a:ext cx="7886700" cy="994172"/>
          </a:xfrm>
        </p:spPr>
        <p:txBody>
          <a:bodyPr>
            <a:normAutofit/>
          </a:bodyPr>
          <a:lstStyle/>
          <a:p>
            <a:r>
              <a:rPr lang="es-ES" sz="2100" dirty="0"/>
              <a:t>Introducción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7990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725E72-B414-28C7-31DD-517F0B2D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629841" y="1341001"/>
            <a:ext cx="2949178" cy="12001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500" b="1" dirty="0">
                <a:latin typeface="CMU Serif" panose="02000603000000000000" pitchFamily="2" charset="0"/>
              </a:rPr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629841" y="2400301"/>
            <a:ext cx="2949178" cy="285869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2100" dirty="0">
              <a:latin typeface="CMU Serif" panose="02000603000000000000" pitchFamily="2" charset="0"/>
            </a:endParaRP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Metodología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Control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Hardware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Firmware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Resultados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Conclusiones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629838" y="2053233"/>
            <a:ext cx="3256362" cy="403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3" y="419071"/>
            <a:ext cx="60404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Discretización del modelo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257174" y="1991916"/>
            <a:ext cx="3803513" cy="77600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2041532" y="4558525"/>
            <a:ext cx="234798" cy="3428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749" y="3639721"/>
            <a:ext cx="1871900" cy="1871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80" y="1553887"/>
            <a:ext cx="3833631" cy="1652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80" y="3726364"/>
            <a:ext cx="3833631" cy="1664322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6C27B8D4-DCFB-FAA7-9033-3AC73399BDE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A807C6DE-74B5-0ED0-3E18-1C4AA3AC2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755" y="1991917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277374" y="2887869"/>
            <a:ext cx="575232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3849930-C84F-0402-EEFA-EBD7FB8CFE3E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DF3E0D5-5ADA-C382-76BC-80E403F2C0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FDF069D9-3E6B-2258-0ECB-C09767BD22E7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9" y="2193131"/>
            <a:ext cx="2471738" cy="2471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19" y="3044998"/>
            <a:ext cx="3186113" cy="7938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3586163" y="3429000"/>
            <a:ext cx="1343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6B27B2DC-5BB4-A739-CD51-F79C76AD2914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AE6932F-59F5-8692-1400-79EEA9DC7B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6" name="Title 4">
            <a:extLst>
              <a:ext uri="{FF2B5EF4-FFF2-40B4-BE49-F238E27FC236}">
                <a16:creationId xmlns:a16="http://schemas.microsoft.com/office/drawing/2014/main" id="{E8076FAE-7F6B-6A73-CD6B-75F215B6A112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34789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8179F0-6748-1581-03E6-B00A6FBF670D}"/>
              </a:ext>
            </a:extLst>
          </p:cNvPr>
          <p:cNvSpPr/>
          <p:nvPr/>
        </p:nvSpPr>
        <p:spPr>
          <a:xfrm>
            <a:off x="0" y="6858000"/>
            <a:ext cx="9144000" cy="12534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Cálculo de pérdidas y rendimiento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04BA19E-F2A3-B274-286B-B9333AE7CCE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9F17E4A4-464B-C936-839A-7E1A9E004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1.1618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62013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Cálculo de pérdidas y rendimiento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91ED47-E1F6-E07E-20B0-B09806EE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83EE493-E7AF-70EC-F78A-7BA30076EBFF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93FFF67-9EB3-01D6-3E77-4F9B81808056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03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76114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Lazo mecánico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91ED47-E1F6-E07E-20B0-B09806EE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83EE493-E7AF-70EC-F78A-7BA30076EBFF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93FFF67-9EB3-01D6-3E77-4F9B818080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46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15537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Consigna de corriente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91ED47-E1F6-E07E-20B0-B09806EE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83EE493-E7AF-70EC-F78A-7BA30076EBFF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93FFF67-9EB3-01D6-3E77-4F9B81808056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13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18704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Lazos de corriente y modulación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2CDB86-4C89-5D44-368F-0949B992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6138EE0-C09F-BB47-F278-6AF7CB82E6C3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34FA891-2536-2E0E-3DD2-9403905D12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00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Planta y adquisición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58DB33-B183-4EFA-B591-D4D03CC3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AA2D08D-037B-FA89-5979-7B153B3A26D5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DC8A2E8-B581-69FB-3F81-E4290FA0ED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62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443049-1BCC-161D-D6C2-4B5E4BE7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75" y="1093649"/>
            <a:ext cx="6612649" cy="495759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443810"/>
            <a:ext cx="5867400" cy="994172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E5653C9-B8FC-DF37-6808-04EBEDBB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E554438-3AFA-681F-8A19-5062CDE8E42E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63F7100A-B926-893E-0E87-6200D62EC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2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012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1DDB1-6E59-D2FC-52FC-C5729A1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9" y="2122205"/>
            <a:ext cx="4242978" cy="3181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17" y="1929508"/>
            <a:ext cx="4757035" cy="3566417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AB4E4B7B-81FF-BCBA-9317-FEA81A03F493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D73526D7-6CFA-3297-AB00-7932C58607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D900906E-9E90-00EE-4C7B-950195530F5D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Simulación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8" t="694" r="605" b="10693"/>
          <a:stretch/>
        </p:blipFill>
        <p:spPr>
          <a:xfrm>
            <a:off x="4503945" y="1500473"/>
            <a:ext cx="3881237" cy="385705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06635-A605-2303-1B17-D63A891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6" y="1652587"/>
            <a:ext cx="1962149" cy="3767138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D1083593-7E8A-7D3E-A7BA-71049A1147D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2730C8C-2301-353C-9CD8-E061AC216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0C5FFC58-BEA7-8A55-CA51-DD7D85D25930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1BBC8C7-747F-3968-CE11-11944D95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AE76E-6326-ED1A-D889-488677EE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65" y="1437982"/>
            <a:ext cx="6197269" cy="4646180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525051C0-CAE2-C4A9-F8C4-3CF369EDF32A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784D495-6662-988C-6783-19666D1EE4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D46E96CF-58A5-79B0-DD06-1D5233E192C1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372612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C1549A9-71A1-786D-8C85-E2C41857932A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505FB55A-18D3-5A67-8C26-4AEF04C20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56616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4500" dirty="0"/>
              <a:t>Requisitos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84E4D32-9AD5-8E10-2F65-83704266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77B6639-F70C-9834-1ADB-A655DD63FF63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DF0DCCF6-D37D-51DB-C62B-DAD86D8A54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740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96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4160915" y="1507181"/>
            <a:ext cx="571500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Aislamiento galvánico</a:t>
            </a:r>
            <a:r>
              <a:rPr lang="es-ES" dirty="0">
                <a:latin typeface="CMU Serif" panose="02000603000000000000" pitchFamily="2" charset="0"/>
              </a:rPr>
              <a:t> entre TS y LVS</a:t>
            </a: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7FEF2FF-B140-B786-71BC-CB9D01479D8E}"/>
              </a:ext>
            </a:extLst>
          </p:cNvPr>
          <p:cNvGrpSpPr/>
          <p:nvPr/>
        </p:nvGrpSpPr>
        <p:grpSpPr>
          <a:xfrm>
            <a:off x="87124" y="1824217"/>
            <a:ext cx="3913376" cy="3313403"/>
            <a:chOff x="280135" y="2086831"/>
            <a:chExt cx="3603209" cy="3050789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341566E-2480-8CE0-EBB0-3BD3B55B64AE}"/>
                </a:ext>
              </a:extLst>
            </p:cNvPr>
            <p:cNvGrpSpPr/>
            <p:nvPr/>
          </p:nvGrpSpPr>
          <p:grpSpPr>
            <a:xfrm>
              <a:off x="280135" y="2125269"/>
              <a:ext cx="3599572" cy="1400488"/>
              <a:chOff x="929650" y="2865351"/>
              <a:chExt cx="3296668" cy="128263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B0CFD6A-0A89-F240-D04C-4A435D7A0734}"/>
                  </a:ext>
                </a:extLst>
              </p:cNvPr>
              <p:cNvSpPr/>
              <p:nvPr/>
            </p:nvSpPr>
            <p:spPr>
              <a:xfrm flipV="1">
                <a:off x="1891351" y="2874783"/>
                <a:ext cx="176303" cy="181787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964A8CB-1C3B-33F6-3871-CBF9E71757E5}"/>
                  </a:ext>
                </a:extLst>
              </p:cNvPr>
              <p:cNvSpPr/>
              <p:nvPr/>
            </p:nvSpPr>
            <p:spPr>
              <a:xfrm flipV="1">
                <a:off x="1891351" y="3015217"/>
                <a:ext cx="12717" cy="275822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B80942-0C03-F15F-739B-5F5FAE4FEC02}"/>
                  </a:ext>
                </a:extLst>
              </p:cNvPr>
              <p:cNvSpPr/>
              <p:nvPr/>
            </p:nvSpPr>
            <p:spPr>
              <a:xfrm flipV="1">
                <a:off x="1891351" y="3153128"/>
                <a:ext cx="178837" cy="278394"/>
              </a:xfrm>
              <a:custGeom>
                <a:avLst/>
                <a:gdLst>
                  <a:gd name="connsiteX0" fmla="*/ 175 w 178837"/>
                  <a:gd name="connsiteY0" fmla="*/ 278514 h 278394"/>
                  <a:gd name="connsiteX1" fmla="*/ 179012 w 178837"/>
                  <a:gd name="connsiteY1" fmla="*/ 278514 h 278394"/>
                  <a:gd name="connsiteX2" fmla="*/ 175 w 178837"/>
                  <a:gd name="connsiteY2" fmla="*/ 181956 h 278394"/>
                  <a:gd name="connsiteX3" fmla="*/ 176479 w 178837"/>
                  <a:gd name="connsiteY3" fmla="*/ 181956 h 278394"/>
                  <a:gd name="connsiteX4" fmla="*/ 176479 w 17883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94">
                    <a:moveTo>
                      <a:pt x="175" y="278514"/>
                    </a:moveTo>
                    <a:lnTo>
                      <a:pt x="17901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462B92-021A-75E3-4B7B-89F2C4348000}"/>
                  </a:ext>
                </a:extLst>
              </p:cNvPr>
              <p:cNvSpPr/>
              <p:nvPr/>
            </p:nvSpPr>
            <p:spPr>
              <a:xfrm flipV="1">
                <a:off x="1849026" y="3054048"/>
                <a:ext cx="12717" cy="198160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E7F635F-C93D-A808-92A1-50DC478A838D}"/>
                  </a:ext>
                </a:extLst>
              </p:cNvPr>
              <p:cNvSpPr/>
              <p:nvPr/>
            </p:nvSpPr>
            <p:spPr>
              <a:xfrm>
                <a:off x="1921555" y="3124240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FF8B76-3BD0-BEA3-DA08-205DB66014BA}"/>
                  </a:ext>
                </a:extLst>
              </p:cNvPr>
              <p:cNvSpPr/>
              <p:nvPr/>
            </p:nvSpPr>
            <p:spPr>
              <a:xfrm flipV="1">
                <a:off x="1712514" y="3249686"/>
                <a:ext cx="136512" cy="12663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53A0F82-F335-1A7F-E32F-4115EB450A3C}"/>
                  </a:ext>
                </a:extLst>
              </p:cNvPr>
              <p:cNvSpPr/>
              <p:nvPr/>
            </p:nvSpPr>
            <p:spPr>
              <a:xfrm flipV="1">
                <a:off x="2067655" y="3153128"/>
                <a:ext cx="12717" cy="275871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C890E62-17DE-CA6E-05D5-2148F9C75F1F}"/>
                  </a:ext>
                </a:extLst>
              </p:cNvPr>
              <p:cNvSpPr/>
              <p:nvPr/>
            </p:nvSpPr>
            <p:spPr>
              <a:xfrm flipV="1">
                <a:off x="2135663" y="3123053"/>
                <a:ext cx="75558" cy="60150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B2A50C3-589E-2D42-0382-D60B34B974E8}"/>
                  </a:ext>
                </a:extLst>
              </p:cNvPr>
              <p:cNvSpPr/>
              <p:nvPr/>
            </p:nvSpPr>
            <p:spPr>
              <a:xfrm flipV="1">
                <a:off x="2135663" y="3123053"/>
                <a:ext cx="75558" cy="12663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96F60C-AC41-4588-CADC-BDBE1E485578}"/>
                  </a:ext>
                </a:extLst>
              </p:cNvPr>
              <p:cNvSpPr/>
              <p:nvPr/>
            </p:nvSpPr>
            <p:spPr>
              <a:xfrm flipV="1">
                <a:off x="2067655" y="2987615"/>
                <a:ext cx="105762" cy="135437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157C36B-79EF-2C28-B296-C06DE865BF59}"/>
                  </a:ext>
                </a:extLst>
              </p:cNvPr>
              <p:cNvSpPr/>
              <p:nvPr/>
            </p:nvSpPr>
            <p:spPr>
              <a:xfrm flipV="1">
                <a:off x="2053547" y="2973567"/>
                <a:ext cx="28216" cy="28096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3B8199-8786-1683-475F-B46692A2F5F2}"/>
                  </a:ext>
                </a:extLst>
              </p:cNvPr>
              <p:cNvSpPr/>
              <p:nvPr/>
            </p:nvSpPr>
            <p:spPr>
              <a:xfrm flipV="1">
                <a:off x="2067655" y="3183204"/>
                <a:ext cx="105762" cy="135437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2E4F308-AC90-A56C-28D2-ABDEC1B61E10}"/>
                  </a:ext>
                </a:extLst>
              </p:cNvPr>
              <p:cNvSpPr/>
              <p:nvPr/>
            </p:nvSpPr>
            <p:spPr>
              <a:xfrm flipV="1">
                <a:off x="2053547" y="3304593"/>
                <a:ext cx="28216" cy="28096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A29C68D-F11C-A37C-462C-19FC29F2A598}"/>
                  </a:ext>
                </a:extLst>
              </p:cNvPr>
              <p:cNvSpPr/>
              <p:nvPr/>
            </p:nvSpPr>
            <p:spPr>
              <a:xfrm flipV="1">
                <a:off x="2610922" y="2874783"/>
                <a:ext cx="176303" cy="181787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A253BAB-54F2-312C-D80F-E678FFF34DB6}"/>
                  </a:ext>
                </a:extLst>
              </p:cNvPr>
              <p:cNvSpPr/>
              <p:nvPr/>
            </p:nvSpPr>
            <p:spPr>
              <a:xfrm flipV="1">
                <a:off x="2610922" y="3015217"/>
                <a:ext cx="12717" cy="275822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A25094C-A489-5274-B15D-5F0FE6172FAC}"/>
                  </a:ext>
                </a:extLst>
              </p:cNvPr>
              <p:cNvSpPr/>
              <p:nvPr/>
            </p:nvSpPr>
            <p:spPr>
              <a:xfrm flipV="1">
                <a:off x="2610922" y="3153128"/>
                <a:ext cx="178787" cy="278394"/>
              </a:xfrm>
              <a:custGeom>
                <a:avLst/>
                <a:gdLst>
                  <a:gd name="connsiteX0" fmla="*/ 175 w 178787"/>
                  <a:gd name="connsiteY0" fmla="*/ 278514 h 278394"/>
                  <a:gd name="connsiteX1" fmla="*/ 178962 w 178787"/>
                  <a:gd name="connsiteY1" fmla="*/ 278514 h 278394"/>
                  <a:gd name="connsiteX2" fmla="*/ 175 w 178787"/>
                  <a:gd name="connsiteY2" fmla="*/ 181956 h 278394"/>
                  <a:gd name="connsiteX3" fmla="*/ 176479 w 178787"/>
                  <a:gd name="connsiteY3" fmla="*/ 181956 h 278394"/>
                  <a:gd name="connsiteX4" fmla="*/ 176479 w 17878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7" h="278394">
                    <a:moveTo>
                      <a:pt x="175" y="278514"/>
                    </a:moveTo>
                    <a:lnTo>
                      <a:pt x="17896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2AFD2FC-6647-C40A-5582-645D3C159C58}"/>
                  </a:ext>
                </a:extLst>
              </p:cNvPr>
              <p:cNvSpPr/>
              <p:nvPr/>
            </p:nvSpPr>
            <p:spPr>
              <a:xfrm flipV="1">
                <a:off x="2568598" y="3054048"/>
                <a:ext cx="12717" cy="198160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017C408-7FD4-4DC0-1F6D-C724C28B59ED}"/>
                  </a:ext>
                </a:extLst>
              </p:cNvPr>
              <p:cNvSpPr/>
              <p:nvPr/>
            </p:nvSpPr>
            <p:spPr>
              <a:xfrm>
                <a:off x="2641126" y="3124240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2FEA20-09A1-76C0-8A08-CAC78DAD015C}"/>
                  </a:ext>
                </a:extLst>
              </p:cNvPr>
              <p:cNvSpPr/>
              <p:nvPr/>
            </p:nvSpPr>
            <p:spPr>
              <a:xfrm flipV="1">
                <a:off x="2432085" y="3249686"/>
                <a:ext cx="136512" cy="12663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5ACBB48-3196-6A93-8320-6BB2AECC414C}"/>
                  </a:ext>
                </a:extLst>
              </p:cNvPr>
              <p:cNvSpPr/>
              <p:nvPr/>
            </p:nvSpPr>
            <p:spPr>
              <a:xfrm flipV="1">
                <a:off x="2787226" y="3153128"/>
                <a:ext cx="12717" cy="275871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908F21-BF3E-2695-EE17-7E7B0F4340A8}"/>
                  </a:ext>
                </a:extLst>
              </p:cNvPr>
              <p:cNvSpPr/>
              <p:nvPr/>
            </p:nvSpPr>
            <p:spPr>
              <a:xfrm flipV="1">
                <a:off x="2855184" y="3123053"/>
                <a:ext cx="75558" cy="60150"/>
              </a:xfrm>
              <a:custGeom>
                <a:avLst/>
                <a:gdLst>
                  <a:gd name="connsiteX0" fmla="*/ 37979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79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B7B08CE-E34F-F254-B550-6E601A832225}"/>
                  </a:ext>
                </a:extLst>
              </p:cNvPr>
              <p:cNvSpPr/>
              <p:nvPr/>
            </p:nvSpPr>
            <p:spPr>
              <a:xfrm flipV="1">
                <a:off x="2855184" y="3123053"/>
                <a:ext cx="75558" cy="12663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D6D363C-C87C-FA3A-8A88-5EADE7E917E4}"/>
                  </a:ext>
                </a:extLst>
              </p:cNvPr>
              <p:cNvSpPr/>
              <p:nvPr/>
            </p:nvSpPr>
            <p:spPr>
              <a:xfrm flipV="1">
                <a:off x="2787226" y="2987615"/>
                <a:ext cx="105762" cy="135437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C1197D6-C15B-B4BE-94D4-8F0D6FAFE033}"/>
                  </a:ext>
                </a:extLst>
              </p:cNvPr>
              <p:cNvSpPr/>
              <p:nvPr/>
            </p:nvSpPr>
            <p:spPr>
              <a:xfrm flipV="1">
                <a:off x="2773118" y="2973567"/>
                <a:ext cx="28166" cy="28096"/>
              </a:xfrm>
              <a:custGeom>
                <a:avLst/>
                <a:gdLst>
                  <a:gd name="connsiteX0" fmla="*/ 28342 w 28166"/>
                  <a:gd name="connsiteY0" fmla="*/ 14119 h 28096"/>
                  <a:gd name="connsiteX1" fmla="*/ 14283 w 28166"/>
                  <a:gd name="connsiteY1" fmla="*/ 28167 h 28096"/>
                  <a:gd name="connsiteX2" fmla="*/ 175 w 28166"/>
                  <a:gd name="connsiteY2" fmla="*/ 14119 h 28096"/>
                  <a:gd name="connsiteX3" fmla="*/ 14283 w 28166"/>
                  <a:gd name="connsiteY3" fmla="*/ 71 h 28096"/>
                  <a:gd name="connsiteX4" fmla="*/ 28342 w 2816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6" h="28096">
                    <a:moveTo>
                      <a:pt x="28342" y="14119"/>
                    </a:moveTo>
                    <a:cubicBezTo>
                      <a:pt x="28342" y="21885"/>
                      <a:pt x="2203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33" y="71"/>
                      <a:pt x="28342" y="6353"/>
                      <a:pt x="2834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B2C3044-D360-CCA4-42EA-0061E3A64E0D}"/>
                  </a:ext>
                </a:extLst>
              </p:cNvPr>
              <p:cNvSpPr/>
              <p:nvPr/>
            </p:nvSpPr>
            <p:spPr>
              <a:xfrm flipV="1">
                <a:off x="2787226" y="3183204"/>
                <a:ext cx="105762" cy="135437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7C427F2-2136-2A39-9104-794E9E24F346}"/>
                  </a:ext>
                </a:extLst>
              </p:cNvPr>
              <p:cNvSpPr/>
              <p:nvPr/>
            </p:nvSpPr>
            <p:spPr>
              <a:xfrm flipV="1">
                <a:off x="2773118" y="3304593"/>
                <a:ext cx="28166" cy="28096"/>
              </a:xfrm>
              <a:custGeom>
                <a:avLst/>
                <a:gdLst>
                  <a:gd name="connsiteX0" fmla="*/ 28342 w 28166"/>
                  <a:gd name="connsiteY0" fmla="*/ 14171 h 28096"/>
                  <a:gd name="connsiteX1" fmla="*/ 14283 w 28166"/>
                  <a:gd name="connsiteY1" fmla="*/ 28220 h 28096"/>
                  <a:gd name="connsiteX2" fmla="*/ 175 w 28166"/>
                  <a:gd name="connsiteY2" fmla="*/ 14171 h 28096"/>
                  <a:gd name="connsiteX3" fmla="*/ 14283 w 28166"/>
                  <a:gd name="connsiteY3" fmla="*/ 123 h 28096"/>
                  <a:gd name="connsiteX4" fmla="*/ 28342 w 2816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6" h="28096">
                    <a:moveTo>
                      <a:pt x="28342" y="14171"/>
                    </a:moveTo>
                    <a:cubicBezTo>
                      <a:pt x="28342" y="21938"/>
                      <a:pt x="2203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33" y="123"/>
                      <a:pt x="28342" y="6405"/>
                      <a:pt x="2834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F99B58C-D085-6CD9-1954-D2DA0BBF0503}"/>
                  </a:ext>
                </a:extLst>
              </p:cNvPr>
              <p:cNvSpPr/>
              <p:nvPr/>
            </p:nvSpPr>
            <p:spPr>
              <a:xfrm flipV="1">
                <a:off x="3330493" y="2874783"/>
                <a:ext cx="176253" cy="181787"/>
              </a:xfrm>
              <a:custGeom>
                <a:avLst/>
                <a:gdLst>
                  <a:gd name="connsiteX0" fmla="*/ 176429 w 176253"/>
                  <a:gd name="connsiteY0" fmla="*/ 181855 h 181787"/>
                  <a:gd name="connsiteX1" fmla="*/ 176429 w 176253"/>
                  <a:gd name="connsiteY1" fmla="*/ 67 h 181787"/>
                  <a:gd name="connsiteX2" fmla="*/ 175 w 17625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253" h="181787">
                    <a:moveTo>
                      <a:pt x="176429" y="181855"/>
                    </a:moveTo>
                    <a:lnTo>
                      <a:pt x="17642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B136CA1-8D58-6B80-16DE-F63E19EE6C1A}"/>
                  </a:ext>
                </a:extLst>
              </p:cNvPr>
              <p:cNvSpPr/>
              <p:nvPr/>
            </p:nvSpPr>
            <p:spPr>
              <a:xfrm flipV="1">
                <a:off x="3330493" y="3015217"/>
                <a:ext cx="12717" cy="275822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EBF9032-C726-FCDC-240E-89026F949BAA}"/>
                  </a:ext>
                </a:extLst>
              </p:cNvPr>
              <p:cNvSpPr/>
              <p:nvPr/>
            </p:nvSpPr>
            <p:spPr>
              <a:xfrm flipV="1">
                <a:off x="3330493" y="3153128"/>
                <a:ext cx="178787" cy="278394"/>
              </a:xfrm>
              <a:custGeom>
                <a:avLst/>
                <a:gdLst>
                  <a:gd name="connsiteX0" fmla="*/ 175 w 178787"/>
                  <a:gd name="connsiteY0" fmla="*/ 278514 h 278394"/>
                  <a:gd name="connsiteX1" fmla="*/ 178962 w 178787"/>
                  <a:gd name="connsiteY1" fmla="*/ 278514 h 278394"/>
                  <a:gd name="connsiteX2" fmla="*/ 175 w 178787"/>
                  <a:gd name="connsiteY2" fmla="*/ 181956 h 278394"/>
                  <a:gd name="connsiteX3" fmla="*/ 176429 w 178787"/>
                  <a:gd name="connsiteY3" fmla="*/ 181956 h 278394"/>
                  <a:gd name="connsiteX4" fmla="*/ 176429 w 17878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7" h="278394">
                    <a:moveTo>
                      <a:pt x="175" y="278514"/>
                    </a:moveTo>
                    <a:lnTo>
                      <a:pt x="178962" y="278514"/>
                    </a:lnTo>
                    <a:moveTo>
                      <a:pt x="175" y="181956"/>
                    </a:moveTo>
                    <a:lnTo>
                      <a:pt x="176429" y="181956"/>
                    </a:lnTo>
                    <a:lnTo>
                      <a:pt x="17642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C5EFD5D-835E-BCE5-1BD6-B49C826F2274}"/>
                  </a:ext>
                </a:extLst>
              </p:cNvPr>
              <p:cNvSpPr/>
              <p:nvPr/>
            </p:nvSpPr>
            <p:spPr>
              <a:xfrm flipV="1">
                <a:off x="3288169" y="3054048"/>
                <a:ext cx="12717" cy="198160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15CDACC-3CAF-A8FC-92C6-CC425CB41A9A}"/>
                  </a:ext>
                </a:extLst>
              </p:cNvPr>
              <p:cNvSpPr/>
              <p:nvPr/>
            </p:nvSpPr>
            <p:spPr>
              <a:xfrm>
                <a:off x="3360697" y="3124240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AA2ACBB-26EB-CE73-89A1-D479D51EF366}"/>
                  </a:ext>
                </a:extLst>
              </p:cNvPr>
              <p:cNvSpPr/>
              <p:nvPr/>
            </p:nvSpPr>
            <p:spPr>
              <a:xfrm flipV="1">
                <a:off x="3151656" y="3249686"/>
                <a:ext cx="136512" cy="12663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1231C03-FC08-8E49-9CBA-596E68C1239D}"/>
                  </a:ext>
                </a:extLst>
              </p:cNvPr>
              <p:cNvSpPr/>
              <p:nvPr/>
            </p:nvSpPr>
            <p:spPr>
              <a:xfrm flipV="1">
                <a:off x="3506747" y="3153128"/>
                <a:ext cx="12717" cy="275871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23ED07F-2BE4-8C9B-7369-0ECF21E56DFA}"/>
                  </a:ext>
                </a:extLst>
              </p:cNvPr>
              <p:cNvSpPr/>
              <p:nvPr/>
            </p:nvSpPr>
            <p:spPr>
              <a:xfrm flipV="1">
                <a:off x="3574755" y="3123053"/>
                <a:ext cx="75558" cy="60150"/>
              </a:xfrm>
              <a:custGeom>
                <a:avLst/>
                <a:gdLst>
                  <a:gd name="connsiteX0" fmla="*/ 37979 w 75558"/>
                  <a:gd name="connsiteY0" fmla="*/ 60248 h 60150"/>
                  <a:gd name="connsiteX1" fmla="*/ 175 w 75558"/>
                  <a:gd name="connsiteY1" fmla="*/ 97 h 60150"/>
                  <a:gd name="connsiteX2" fmla="*/ 75733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79" y="60248"/>
                    </a:moveTo>
                    <a:lnTo>
                      <a:pt x="175" y="97"/>
                    </a:lnTo>
                    <a:lnTo>
                      <a:pt x="75733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63F4FD5-0D8B-C3F5-B6C9-FFF573E90BCD}"/>
                  </a:ext>
                </a:extLst>
              </p:cNvPr>
              <p:cNvSpPr/>
              <p:nvPr/>
            </p:nvSpPr>
            <p:spPr>
              <a:xfrm flipV="1">
                <a:off x="3574755" y="3123053"/>
                <a:ext cx="75558" cy="12663"/>
              </a:xfrm>
              <a:custGeom>
                <a:avLst/>
                <a:gdLst>
                  <a:gd name="connsiteX0" fmla="*/ 75733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3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1EBE0FB-98AD-259C-4773-19A1269ED785}"/>
                  </a:ext>
                </a:extLst>
              </p:cNvPr>
              <p:cNvSpPr/>
              <p:nvPr/>
            </p:nvSpPr>
            <p:spPr>
              <a:xfrm flipV="1">
                <a:off x="3506747" y="2987615"/>
                <a:ext cx="105812" cy="135437"/>
              </a:xfrm>
              <a:custGeom>
                <a:avLst/>
                <a:gdLst>
                  <a:gd name="connsiteX0" fmla="*/ 175 w 105812"/>
                  <a:gd name="connsiteY0" fmla="*/ 135519 h 135437"/>
                  <a:gd name="connsiteX1" fmla="*/ 105987 w 105812"/>
                  <a:gd name="connsiteY1" fmla="*/ 135519 h 135437"/>
                  <a:gd name="connsiteX2" fmla="*/ 105987 w 10581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812" h="135437">
                    <a:moveTo>
                      <a:pt x="175" y="135519"/>
                    </a:moveTo>
                    <a:lnTo>
                      <a:pt x="105987" y="135519"/>
                    </a:lnTo>
                    <a:lnTo>
                      <a:pt x="10598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87D9DFF-5654-BA59-6BB8-9E66D22BAD09}"/>
                  </a:ext>
                </a:extLst>
              </p:cNvPr>
              <p:cNvSpPr/>
              <p:nvPr/>
            </p:nvSpPr>
            <p:spPr>
              <a:xfrm flipV="1">
                <a:off x="3492639" y="2973567"/>
                <a:ext cx="28216" cy="28096"/>
              </a:xfrm>
              <a:custGeom>
                <a:avLst/>
                <a:gdLst>
                  <a:gd name="connsiteX0" fmla="*/ 28391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1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1" y="14119"/>
                    </a:moveTo>
                    <a:cubicBezTo>
                      <a:pt x="28391" y="21885"/>
                      <a:pt x="22082" y="28167"/>
                      <a:pt x="14283" y="28167"/>
                    </a:cubicBezTo>
                    <a:cubicBezTo>
                      <a:pt x="6534" y="28167"/>
                      <a:pt x="175" y="21885"/>
                      <a:pt x="175" y="14119"/>
                    </a:cubicBezTo>
                    <a:cubicBezTo>
                      <a:pt x="175" y="6353"/>
                      <a:pt x="6534" y="71"/>
                      <a:pt x="14283" y="71"/>
                    </a:cubicBezTo>
                    <a:cubicBezTo>
                      <a:pt x="22082" y="71"/>
                      <a:pt x="28391" y="6353"/>
                      <a:pt x="28391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3182054-12D3-18C0-4F29-1B3B04FAC88D}"/>
                  </a:ext>
                </a:extLst>
              </p:cNvPr>
              <p:cNvSpPr/>
              <p:nvPr/>
            </p:nvSpPr>
            <p:spPr>
              <a:xfrm flipV="1">
                <a:off x="3506747" y="3183204"/>
                <a:ext cx="105812" cy="135437"/>
              </a:xfrm>
              <a:custGeom>
                <a:avLst/>
                <a:gdLst>
                  <a:gd name="connsiteX0" fmla="*/ 175 w 105812"/>
                  <a:gd name="connsiteY0" fmla="*/ 112 h 135437"/>
                  <a:gd name="connsiteX1" fmla="*/ 105987 w 105812"/>
                  <a:gd name="connsiteY1" fmla="*/ 112 h 135437"/>
                  <a:gd name="connsiteX2" fmla="*/ 105987 w 10581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812" h="135437">
                    <a:moveTo>
                      <a:pt x="175" y="112"/>
                    </a:moveTo>
                    <a:lnTo>
                      <a:pt x="105987" y="112"/>
                    </a:lnTo>
                    <a:lnTo>
                      <a:pt x="10598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D37C504-E291-FEA0-1B11-FBC7B10439CE}"/>
                  </a:ext>
                </a:extLst>
              </p:cNvPr>
              <p:cNvSpPr/>
              <p:nvPr/>
            </p:nvSpPr>
            <p:spPr>
              <a:xfrm flipV="1">
                <a:off x="3492639" y="3304593"/>
                <a:ext cx="28216" cy="28096"/>
              </a:xfrm>
              <a:custGeom>
                <a:avLst/>
                <a:gdLst>
                  <a:gd name="connsiteX0" fmla="*/ 28391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1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1" y="14171"/>
                    </a:moveTo>
                    <a:cubicBezTo>
                      <a:pt x="28391" y="21938"/>
                      <a:pt x="22082" y="28220"/>
                      <a:pt x="14283" y="28220"/>
                    </a:cubicBezTo>
                    <a:cubicBezTo>
                      <a:pt x="6534" y="28220"/>
                      <a:pt x="175" y="21938"/>
                      <a:pt x="175" y="14171"/>
                    </a:cubicBezTo>
                    <a:cubicBezTo>
                      <a:pt x="175" y="6405"/>
                      <a:pt x="6534" y="123"/>
                      <a:pt x="14283" y="123"/>
                    </a:cubicBezTo>
                    <a:cubicBezTo>
                      <a:pt x="22082" y="123"/>
                      <a:pt x="28391" y="6405"/>
                      <a:pt x="28391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DEDCD58-E7D0-75B6-28FC-FF12710B2D41}"/>
                  </a:ext>
                </a:extLst>
              </p:cNvPr>
              <p:cNvSpPr/>
              <p:nvPr/>
            </p:nvSpPr>
            <p:spPr>
              <a:xfrm flipV="1">
                <a:off x="1891351" y="3591249"/>
                <a:ext cx="176303" cy="181837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3BA989-57AE-D2E9-3CEE-E5529AE2E153}"/>
                  </a:ext>
                </a:extLst>
              </p:cNvPr>
              <p:cNvSpPr/>
              <p:nvPr/>
            </p:nvSpPr>
            <p:spPr>
              <a:xfrm flipV="1">
                <a:off x="1891351" y="3731732"/>
                <a:ext cx="12717" cy="275822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2D72C2B-3051-2EA0-4C63-625762DE1E4D}"/>
                  </a:ext>
                </a:extLst>
              </p:cNvPr>
              <p:cNvSpPr/>
              <p:nvPr/>
            </p:nvSpPr>
            <p:spPr>
              <a:xfrm flipV="1">
                <a:off x="1891351" y="3869643"/>
                <a:ext cx="178837" cy="278345"/>
              </a:xfrm>
              <a:custGeom>
                <a:avLst/>
                <a:gdLst>
                  <a:gd name="connsiteX0" fmla="*/ 175 w 178837"/>
                  <a:gd name="connsiteY0" fmla="*/ 278577 h 278345"/>
                  <a:gd name="connsiteX1" fmla="*/ 179012 w 178837"/>
                  <a:gd name="connsiteY1" fmla="*/ 278577 h 278345"/>
                  <a:gd name="connsiteX2" fmla="*/ 175 w 178837"/>
                  <a:gd name="connsiteY2" fmla="*/ 182020 h 278345"/>
                  <a:gd name="connsiteX3" fmla="*/ 176479 w 178837"/>
                  <a:gd name="connsiteY3" fmla="*/ 182020 h 278345"/>
                  <a:gd name="connsiteX4" fmla="*/ 176479 w 17883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45">
                    <a:moveTo>
                      <a:pt x="175" y="278577"/>
                    </a:moveTo>
                    <a:lnTo>
                      <a:pt x="17901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6948BCE-442C-2B32-87CA-1428C23F25FB}"/>
                  </a:ext>
                </a:extLst>
              </p:cNvPr>
              <p:cNvSpPr/>
              <p:nvPr/>
            </p:nvSpPr>
            <p:spPr>
              <a:xfrm flipV="1">
                <a:off x="1849026" y="3770563"/>
                <a:ext cx="12717" cy="198160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714DAF8-F5F8-DB77-557A-3A96A5C71E23}"/>
                  </a:ext>
                </a:extLst>
              </p:cNvPr>
              <p:cNvSpPr/>
              <p:nvPr/>
            </p:nvSpPr>
            <p:spPr>
              <a:xfrm>
                <a:off x="1921555" y="3840755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FE9263D-423B-02E7-F5AA-0A9919CD666A}"/>
                  </a:ext>
                </a:extLst>
              </p:cNvPr>
              <p:cNvSpPr/>
              <p:nvPr/>
            </p:nvSpPr>
            <p:spPr>
              <a:xfrm flipV="1">
                <a:off x="1712514" y="3966201"/>
                <a:ext cx="136512" cy="12663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7C2E82F-33BF-602F-7F3A-4EF436AD6500}"/>
                  </a:ext>
                </a:extLst>
              </p:cNvPr>
              <p:cNvSpPr/>
              <p:nvPr/>
            </p:nvSpPr>
            <p:spPr>
              <a:xfrm flipV="1">
                <a:off x="2067655" y="3869643"/>
                <a:ext cx="12717" cy="275822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95054C-00DC-796C-CD16-F270C665F5E9}"/>
                  </a:ext>
                </a:extLst>
              </p:cNvPr>
              <p:cNvSpPr/>
              <p:nvPr/>
            </p:nvSpPr>
            <p:spPr>
              <a:xfrm flipV="1">
                <a:off x="2135663" y="3839519"/>
                <a:ext cx="75558" cy="60200"/>
              </a:xfrm>
              <a:custGeom>
                <a:avLst/>
                <a:gdLst>
                  <a:gd name="connsiteX0" fmla="*/ 37930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30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9AF3425-2699-CFBE-CACE-EFFD0E787B93}"/>
                  </a:ext>
                </a:extLst>
              </p:cNvPr>
              <p:cNvSpPr/>
              <p:nvPr/>
            </p:nvSpPr>
            <p:spPr>
              <a:xfrm flipV="1">
                <a:off x="2135663" y="3839519"/>
                <a:ext cx="75558" cy="12663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2A3202E-8FFD-EF57-9673-6100C10BB7D1}"/>
                  </a:ext>
                </a:extLst>
              </p:cNvPr>
              <p:cNvSpPr/>
              <p:nvPr/>
            </p:nvSpPr>
            <p:spPr>
              <a:xfrm flipV="1">
                <a:off x="2067655" y="3704130"/>
                <a:ext cx="105762" cy="135388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766785B-57B4-FA89-0A96-45BE727A17EC}"/>
                  </a:ext>
                </a:extLst>
              </p:cNvPr>
              <p:cNvSpPr/>
              <p:nvPr/>
            </p:nvSpPr>
            <p:spPr>
              <a:xfrm flipV="1">
                <a:off x="2053547" y="3690082"/>
                <a:ext cx="28216" cy="28096"/>
              </a:xfrm>
              <a:custGeom>
                <a:avLst/>
                <a:gdLst>
                  <a:gd name="connsiteX0" fmla="*/ 28392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2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32"/>
                    </a:moveTo>
                    <a:cubicBezTo>
                      <a:pt x="28392" y="21999"/>
                      <a:pt x="2208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83" y="184"/>
                      <a:pt x="28392" y="6466"/>
                      <a:pt x="2839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96C4145-681B-106D-EA7B-529F0415211B}"/>
                  </a:ext>
                </a:extLst>
              </p:cNvPr>
              <p:cNvSpPr/>
              <p:nvPr/>
            </p:nvSpPr>
            <p:spPr>
              <a:xfrm flipV="1">
                <a:off x="2067655" y="3899719"/>
                <a:ext cx="105762" cy="135437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A0538C8-3EC4-EDD4-9B01-D5971F56D5EA}"/>
                  </a:ext>
                </a:extLst>
              </p:cNvPr>
              <p:cNvSpPr/>
              <p:nvPr/>
            </p:nvSpPr>
            <p:spPr>
              <a:xfrm flipV="1">
                <a:off x="2053547" y="4021108"/>
                <a:ext cx="28216" cy="28096"/>
              </a:xfrm>
              <a:custGeom>
                <a:avLst/>
                <a:gdLst>
                  <a:gd name="connsiteX0" fmla="*/ 28392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2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85"/>
                    </a:moveTo>
                    <a:cubicBezTo>
                      <a:pt x="28392" y="22051"/>
                      <a:pt x="2208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83" y="236"/>
                      <a:pt x="28392" y="6519"/>
                      <a:pt x="2839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A204FF7-652A-0C05-BE0B-FA60012D7AF0}"/>
                  </a:ext>
                </a:extLst>
              </p:cNvPr>
              <p:cNvSpPr/>
              <p:nvPr/>
            </p:nvSpPr>
            <p:spPr>
              <a:xfrm flipV="1">
                <a:off x="2610922" y="3591249"/>
                <a:ext cx="176303" cy="181837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AAA30E6-E928-E6A6-37A0-853CC3DDE85D}"/>
                  </a:ext>
                </a:extLst>
              </p:cNvPr>
              <p:cNvSpPr/>
              <p:nvPr/>
            </p:nvSpPr>
            <p:spPr>
              <a:xfrm flipV="1">
                <a:off x="2610922" y="3731732"/>
                <a:ext cx="12717" cy="275822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C59BABF-6644-B352-8567-A10C1F05B7A9}"/>
                  </a:ext>
                </a:extLst>
              </p:cNvPr>
              <p:cNvSpPr/>
              <p:nvPr/>
            </p:nvSpPr>
            <p:spPr>
              <a:xfrm flipV="1">
                <a:off x="2610922" y="3869643"/>
                <a:ext cx="178787" cy="278345"/>
              </a:xfrm>
              <a:custGeom>
                <a:avLst/>
                <a:gdLst>
                  <a:gd name="connsiteX0" fmla="*/ 175 w 178787"/>
                  <a:gd name="connsiteY0" fmla="*/ 278577 h 278345"/>
                  <a:gd name="connsiteX1" fmla="*/ 178962 w 178787"/>
                  <a:gd name="connsiteY1" fmla="*/ 278577 h 278345"/>
                  <a:gd name="connsiteX2" fmla="*/ 175 w 178787"/>
                  <a:gd name="connsiteY2" fmla="*/ 182020 h 278345"/>
                  <a:gd name="connsiteX3" fmla="*/ 176479 w 178787"/>
                  <a:gd name="connsiteY3" fmla="*/ 182020 h 278345"/>
                  <a:gd name="connsiteX4" fmla="*/ 176479 w 17878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7" h="278345">
                    <a:moveTo>
                      <a:pt x="175" y="278577"/>
                    </a:moveTo>
                    <a:lnTo>
                      <a:pt x="17896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6CBAA43-52AC-EF99-59EE-0FD53FB43085}"/>
                  </a:ext>
                </a:extLst>
              </p:cNvPr>
              <p:cNvSpPr/>
              <p:nvPr/>
            </p:nvSpPr>
            <p:spPr>
              <a:xfrm flipV="1">
                <a:off x="2568598" y="3770563"/>
                <a:ext cx="12717" cy="198160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57FFC84-7E73-5060-33A7-73149D171229}"/>
                  </a:ext>
                </a:extLst>
              </p:cNvPr>
              <p:cNvSpPr/>
              <p:nvPr/>
            </p:nvSpPr>
            <p:spPr>
              <a:xfrm>
                <a:off x="2641126" y="3840755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9E9137D-5474-CA45-B668-DA32DB6B3244}"/>
                  </a:ext>
                </a:extLst>
              </p:cNvPr>
              <p:cNvSpPr/>
              <p:nvPr/>
            </p:nvSpPr>
            <p:spPr>
              <a:xfrm flipV="1">
                <a:off x="2432085" y="3966201"/>
                <a:ext cx="136512" cy="12663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412B84B-0056-4E21-21F8-CA81CDF6ABD6}"/>
                  </a:ext>
                </a:extLst>
              </p:cNvPr>
              <p:cNvSpPr/>
              <p:nvPr/>
            </p:nvSpPr>
            <p:spPr>
              <a:xfrm flipV="1">
                <a:off x="2787226" y="3869643"/>
                <a:ext cx="12717" cy="275822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7448459-249D-1ABC-C910-B4F3A7A7DB4B}"/>
                  </a:ext>
                </a:extLst>
              </p:cNvPr>
              <p:cNvSpPr/>
              <p:nvPr/>
            </p:nvSpPr>
            <p:spPr>
              <a:xfrm flipV="1">
                <a:off x="2855184" y="3839519"/>
                <a:ext cx="75558" cy="60200"/>
              </a:xfrm>
              <a:custGeom>
                <a:avLst/>
                <a:gdLst>
                  <a:gd name="connsiteX0" fmla="*/ 37979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79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FA58D1A-8423-96A7-EAC3-067784A20E17}"/>
                  </a:ext>
                </a:extLst>
              </p:cNvPr>
              <p:cNvSpPr/>
              <p:nvPr/>
            </p:nvSpPr>
            <p:spPr>
              <a:xfrm flipV="1">
                <a:off x="2855184" y="3839519"/>
                <a:ext cx="75558" cy="12663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1F9E156-A071-9EFF-E3EF-644E6343BCCB}"/>
                  </a:ext>
                </a:extLst>
              </p:cNvPr>
              <p:cNvSpPr/>
              <p:nvPr/>
            </p:nvSpPr>
            <p:spPr>
              <a:xfrm flipV="1">
                <a:off x="2787226" y="3704130"/>
                <a:ext cx="105762" cy="135388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DD3B008-CF5D-BAA4-8E84-F6E6EAF286EE}"/>
                  </a:ext>
                </a:extLst>
              </p:cNvPr>
              <p:cNvSpPr/>
              <p:nvPr/>
            </p:nvSpPr>
            <p:spPr>
              <a:xfrm flipV="1">
                <a:off x="2773118" y="3690082"/>
                <a:ext cx="28166" cy="28096"/>
              </a:xfrm>
              <a:custGeom>
                <a:avLst/>
                <a:gdLst>
                  <a:gd name="connsiteX0" fmla="*/ 28342 w 28166"/>
                  <a:gd name="connsiteY0" fmla="*/ 14232 h 28096"/>
                  <a:gd name="connsiteX1" fmla="*/ 14283 w 28166"/>
                  <a:gd name="connsiteY1" fmla="*/ 28281 h 28096"/>
                  <a:gd name="connsiteX2" fmla="*/ 175 w 28166"/>
                  <a:gd name="connsiteY2" fmla="*/ 14232 h 28096"/>
                  <a:gd name="connsiteX3" fmla="*/ 14283 w 28166"/>
                  <a:gd name="connsiteY3" fmla="*/ 184 h 28096"/>
                  <a:gd name="connsiteX4" fmla="*/ 28342 w 2816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6" h="28096">
                    <a:moveTo>
                      <a:pt x="28342" y="14232"/>
                    </a:moveTo>
                    <a:cubicBezTo>
                      <a:pt x="28342" y="21999"/>
                      <a:pt x="2203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33" y="184"/>
                      <a:pt x="28342" y="6466"/>
                      <a:pt x="2834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1956AC6-110C-E111-2214-F863418683EB}"/>
                  </a:ext>
                </a:extLst>
              </p:cNvPr>
              <p:cNvSpPr/>
              <p:nvPr/>
            </p:nvSpPr>
            <p:spPr>
              <a:xfrm flipV="1">
                <a:off x="2787226" y="3899719"/>
                <a:ext cx="105762" cy="135437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5AA9402-D44A-A2EE-CE48-CDBF007C8E25}"/>
                  </a:ext>
                </a:extLst>
              </p:cNvPr>
              <p:cNvSpPr/>
              <p:nvPr/>
            </p:nvSpPr>
            <p:spPr>
              <a:xfrm flipV="1">
                <a:off x="2773118" y="4021108"/>
                <a:ext cx="28166" cy="28096"/>
              </a:xfrm>
              <a:custGeom>
                <a:avLst/>
                <a:gdLst>
                  <a:gd name="connsiteX0" fmla="*/ 28342 w 28166"/>
                  <a:gd name="connsiteY0" fmla="*/ 14285 h 28096"/>
                  <a:gd name="connsiteX1" fmla="*/ 14283 w 28166"/>
                  <a:gd name="connsiteY1" fmla="*/ 28333 h 28096"/>
                  <a:gd name="connsiteX2" fmla="*/ 175 w 28166"/>
                  <a:gd name="connsiteY2" fmla="*/ 14285 h 28096"/>
                  <a:gd name="connsiteX3" fmla="*/ 14283 w 28166"/>
                  <a:gd name="connsiteY3" fmla="*/ 236 h 28096"/>
                  <a:gd name="connsiteX4" fmla="*/ 28342 w 2816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6" h="28096">
                    <a:moveTo>
                      <a:pt x="28342" y="14285"/>
                    </a:moveTo>
                    <a:cubicBezTo>
                      <a:pt x="28342" y="22051"/>
                      <a:pt x="2203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33" y="236"/>
                      <a:pt x="28342" y="6519"/>
                      <a:pt x="2834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37E547C-B1F4-DD72-5ECC-9E87F9475499}"/>
                  </a:ext>
                </a:extLst>
              </p:cNvPr>
              <p:cNvSpPr/>
              <p:nvPr/>
            </p:nvSpPr>
            <p:spPr>
              <a:xfrm flipV="1">
                <a:off x="3330493" y="3591249"/>
                <a:ext cx="176253" cy="181837"/>
              </a:xfrm>
              <a:custGeom>
                <a:avLst/>
                <a:gdLst>
                  <a:gd name="connsiteX0" fmla="*/ 176429 w 176253"/>
                  <a:gd name="connsiteY0" fmla="*/ 182018 h 181837"/>
                  <a:gd name="connsiteX1" fmla="*/ 176429 w 176253"/>
                  <a:gd name="connsiteY1" fmla="*/ 181 h 181837"/>
                  <a:gd name="connsiteX2" fmla="*/ 175 w 17625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253" h="181837">
                    <a:moveTo>
                      <a:pt x="176429" y="182018"/>
                    </a:moveTo>
                    <a:lnTo>
                      <a:pt x="17642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F71FA0A-041D-A7B8-1A2D-BC463CF10F3E}"/>
                  </a:ext>
                </a:extLst>
              </p:cNvPr>
              <p:cNvSpPr/>
              <p:nvPr/>
            </p:nvSpPr>
            <p:spPr>
              <a:xfrm flipV="1">
                <a:off x="3330493" y="3731732"/>
                <a:ext cx="12717" cy="275822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0F66F23-0EAD-85CF-3A7C-F7145F4DA6F9}"/>
                  </a:ext>
                </a:extLst>
              </p:cNvPr>
              <p:cNvSpPr/>
              <p:nvPr/>
            </p:nvSpPr>
            <p:spPr>
              <a:xfrm flipV="1">
                <a:off x="3330493" y="3869643"/>
                <a:ext cx="178787" cy="278345"/>
              </a:xfrm>
              <a:custGeom>
                <a:avLst/>
                <a:gdLst>
                  <a:gd name="connsiteX0" fmla="*/ 175 w 178787"/>
                  <a:gd name="connsiteY0" fmla="*/ 278577 h 278345"/>
                  <a:gd name="connsiteX1" fmla="*/ 178962 w 178787"/>
                  <a:gd name="connsiteY1" fmla="*/ 278577 h 278345"/>
                  <a:gd name="connsiteX2" fmla="*/ 175 w 178787"/>
                  <a:gd name="connsiteY2" fmla="*/ 182020 h 278345"/>
                  <a:gd name="connsiteX3" fmla="*/ 176429 w 178787"/>
                  <a:gd name="connsiteY3" fmla="*/ 182020 h 278345"/>
                  <a:gd name="connsiteX4" fmla="*/ 176429 w 17878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7" h="278345">
                    <a:moveTo>
                      <a:pt x="175" y="278577"/>
                    </a:moveTo>
                    <a:lnTo>
                      <a:pt x="178962" y="278577"/>
                    </a:lnTo>
                    <a:moveTo>
                      <a:pt x="175" y="182020"/>
                    </a:moveTo>
                    <a:lnTo>
                      <a:pt x="176429" y="182020"/>
                    </a:lnTo>
                    <a:lnTo>
                      <a:pt x="17642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3654ECC-57E5-700C-B3C5-7B74FB1010DC}"/>
                  </a:ext>
                </a:extLst>
              </p:cNvPr>
              <p:cNvSpPr/>
              <p:nvPr/>
            </p:nvSpPr>
            <p:spPr>
              <a:xfrm flipV="1">
                <a:off x="3288169" y="3770563"/>
                <a:ext cx="12717" cy="198160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3E510B5-F1D8-AD3C-6804-E5D0483DBA0E}"/>
                  </a:ext>
                </a:extLst>
              </p:cNvPr>
              <p:cNvSpPr/>
              <p:nvPr/>
            </p:nvSpPr>
            <p:spPr>
              <a:xfrm>
                <a:off x="3360697" y="3840755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A2C0D1-3E25-2C50-2DCD-91092F7751F5}"/>
                  </a:ext>
                </a:extLst>
              </p:cNvPr>
              <p:cNvSpPr/>
              <p:nvPr/>
            </p:nvSpPr>
            <p:spPr>
              <a:xfrm flipV="1">
                <a:off x="3151656" y="3966201"/>
                <a:ext cx="136512" cy="12663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83FEA47-3760-E91A-2EDA-9AE6CE01E74B}"/>
                  </a:ext>
                </a:extLst>
              </p:cNvPr>
              <p:cNvSpPr/>
              <p:nvPr/>
            </p:nvSpPr>
            <p:spPr>
              <a:xfrm flipV="1">
                <a:off x="3506747" y="3869643"/>
                <a:ext cx="12717" cy="275822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9702485-4A06-80B2-97AB-806E1D3CF204}"/>
                  </a:ext>
                </a:extLst>
              </p:cNvPr>
              <p:cNvSpPr/>
              <p:nvPr/>
            </p:nvSpPr>
            <p:spPr>
              <a:xfrm flipV="1">
                <a:off x="3574755" y="3839519"/>
                <a:ext cx="75558" cy="60200"/>
              </a:xfrm>
              <a:custGeom>
                <a:avLst/>
                <a:gdLst>
                  <a:gd name="connsiteX0" fmla="*/ 37979 w 75558"/>
                  <a:gd name="connsiteY0" fmla="*/ 60410 h 60200"/>
                  <a:gd name="connsiteX1" fmla="*/ 175 w 75558"/>
                  <a:gd name="connsiteY1" fmla="*/ 210 h 60200"/>
                  <a:gd name="connsiteX2" fmla="*/ 75733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79" y="60410"/>
                    </a:moveTo>
                    <a:lnTo>
                      <a:pt x="175" y="210"/>
                    </a:lnTo>
                    <a:lnTo>
                      <a:pt x="75733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8EA1CFA-F246-1D0B-090F-6607A52CD30E}"/>
                  </a:ext>
                </a:extLst>
              </p:cNvPr>
              <p:cNvSpPr/>
              <p:nvPr/>
            </p:nvSpPr>
            <p:spPr>
              <a:xfrm flipV="1">
                <a:off x="3574755" y="3839519"/>
                <a:ext cx="75558" cy="12663"/>
              </a:xfrm>
              <a:custGeom>
                <a:avLst/>
                <a:gdLst>
                  <a:gd name="connsiteX0" fmla="*/ 75733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3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CABD37E-BF93-6CB8-195A-06DD69353E0F}"/>
                  </a:ext>
                </a:extLst>
              </p:cNvPr>
              <p:cNvSpPr/>
              <p:nvPr/>
            </p:nvSpPr>
            <p:spPr>
              <a:xfrm flipV="1">
                <a:off x="3506747" y="3704130"/>
                <a:ext cx="105812" cy="135388"/>
              </a:xfrm>
              <a:custGeom>
                <a:avLst/>
                <a:gdLst>
                  <a:gd name="connsiteX0" fmla="*/ 175 w 105812"/>
                  <a:gd name="connsiteY0" fmla="*/ 135583 h 135388"/>
                  <a:gd name="connsiteX1" fmla="*/ 105987 w 105812"/>
                  <a:gd name="connsiteY1" fmla="*/ 135583 h 135388"/>
                  <a:gd name="connsiteX2" fmla="*/ 105987 w 10581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812" h="135388">
                    <a:moveTo>
                      <a:pt x="175" y="135583"/>
                    </a:moveTo>
                    <a:lnTo>
                      <a:pt x="105987" y="135583"/>
                    </a:lnTo>
                    <a:lnTo>
                      <a:pt x="10598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55C5651-40D7-D441-E4BA-170BE49B8D7E}"/>
                  </a:ext>
                </a:extLst>
              </p:cNvPr>
              <p:cNvSpPr/>
              <p:nvPr/>
            </p:nvSpPr>
            <p:spPr>
              <a:xfrm flipV="1">
                <a:off x="3492639" y="3690082"/>
                <a:ext cx="28216" cy="28096"/>
              </a:xfrm>
              <a:custGeom>
                <a:avLst/>
                <a:gdLst>
                  <a:gd name="connsiteX0" fmla="*/ 28391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1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1" y="14232"/>
                    </a:moveTo>
                    <a:cubicBezTo>
                      <a:pt x="28391" y="21999"/>
                      <a:pt x="22082" y="28281"/>
                      <a:pt x="14283" y="28281"/>
                    </a:cubicBezTo>
                    <a:cubicBezTo>
                      <a:pt x="6534" y="28281"/>
                      <a:pt x="175" y="21999"/>
                      <a:pt x="175" y="14232"/>
                    </a:cubicBezTo>
                    <a:cubicBezTo>
                      <a:pt x="175" y="6466"/>
                      <a:pt x="6534" y="184"/>
                      <a:pt x="14283" y="184"/>
                    </a:cubicBezTo>
                    <a:cubicBezTo>
                      <a:pt x="22082" y="184"/>
                      <a:pt x="28391" y="6466"/>
                      <a:pt x="28391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0943B38-544A-DC4B-A1D0-013091D49A0C}"/>
                  </a:ext>
                </a:extLst>
              </p:cNvPr>
              <p:cNvSpPr/>
              <p:nvPr/>
            </p:nvSpPr>
            <p:spPr>
              <a:xfrm flipV="1">
                <a:off x="3506747" y="3899719"/>
                <a:ext cx="105812" cy="135437"/>
              </a:xfrm>
              <a:custGeom>
                <a:avLst/>
                <a:gdLst>
                  <a:gd name="connsiteX0" fmla="*/ 175 w 105812"/>
                  <a:gd name="connsiteY0" fmla="*/ 226 h 135437"/>
                  <a:gd name="connsiteX1" fmla="*/ 105987 w 105812"/>
                  <a:gd name="connsiteY1" fmla="*/ 226 h 135437"/>
                  <a:gd name="connsiteX2" fmla="*/ 105987 w 10581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812" h="135437">
                    <a:moveTo>
                      <a:pt x="175" y="226"/>
                    </a:moveTo>
                    <a:lnTo>
                      <a:pt x="105987" y="226"/>
                    </a:lnTo>
                    <a:lnTo>
                      <a:pt x="10598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2874CAB-EC04-50A3-ABD3-5F01B208348F}"/>
                  </a:ext>
                </a:extLst>
              </p:cNvPr>
              <p:cNvSpPr/>
              <p:nvPr/>
            </p:nvSpPr>
            <p:spPr>
              <a:xfrm flipV="1">
                <a:off x="3492639" y="4021108"/>
                <a:ext cx="28216" cy="28096"/>
              </a:xfrm>
              <a:custGeom>
                <a:avLst/>
                <a:gdLst>
                  <a:gd name="connsiteX0" fmla="*/ 28391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1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1" y="14285"/>
                    </a:moveTo>
                    <a:cubicBezTo>
                      <a:pt x="28391" y="22051"/>
                      <a:pt x="22082" y="28333"/>
                      <a:pt x="14283" y="28333"/>
                    </a:cubicBezTo>
                    <a:cubicBezTo>
                      <a:pt x="6534" y="28333"/>
                      <a:pt x="175" y="22051"/>
                      <a:pt x="175" y="14285"/>
                    </a:cubicBezTo>
                    <a:cubicBezTo>
                      <a:pt x="175" y="6519"/>
                      <a:pt x="6534" y="236"/>
                      <a:pt x="14283" y="236"/>
                    </a:cubicBezTo>
                    <a:cubicBezTo>
                      <a:pt x="22082" y="236"/>
                      <a:pt x="28391" y="6519"/>
                      <a:pt x="28391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4D47D8C-8BDB-4F17-1E96-579186C05C27}"/>
                  </a:ext>
                </a:extLst>
              </p:cNvPr>
              <p:cNvSpPr/>
              <p:nvPr/>
            </p:nvSpPr>
            <p:spPr>
              <a:xfrm flipV="1">
                <a:off x="2067655" y="3429000"/>
                <a:ext cx="12717" cy="164771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A62F77-C1FC-E604-FA74-4E6C9C923103}"/>
                  </a:ext>
                </a:extLst>
              </p:cNvPr>
              <p:cNvSpPr/>
              <p:nvPr/>
            </p:nvSpPr>
            <p:spPr>
              <a:xfrm flipV="1">
                <a:off x="2787226" y="3429000"/>
                <a:ext cx="12717" cy="164771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6ADECA9-527D-F8D7-3A06-219F8D81D709}"/>
                  </a:ext>
                </a:extLst>
              </p:cNvPr>
              <p:cNvSpPr/>
              <p:nvPr/>
            </p:nvSpPr>
            <p:spPr>
              <a:xfrm flipV="1">
                <a:off x="3506747" y="3429000"/>
                <a:ext cx="12717" cy="164771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EAB0AAB-607E-43C1-67BF-193B4204E234}"/>
                  </a:ext>
                </a:extLst>
              </p:cNvPr>
              <p:cNvSpPr/>
              <p:nvPr/>
            </p:nvSpPr>
            <p:spPr>
              <a:xfrm flipV="1">
                <a:off x="2067655" y="2865351"/>
                <a:ext cx="1439092" cy="12663"/>
              </a:xfrm>
              <a:custGeom>
                <a:avLst/>
                <a:gdLst>
                  <a:gd name="connsiteX0" fmla="*/ 175 w 1439092"/>
                  <a:gd name="connsiteY0" fmla="*/ 53 h 12663"/>
                  <a:gd name="connsiteX1" fmla="*/ 1439267 w 1439092"/>
                  <a:gd name="connsiteY1" fmla="*/ 53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9092" h="12663">
                    <a:moveTo>
                      <a:pt x="175" y="53"/>
                    </a:moveTo>
                    <a:lnTo>
                      <a:pt x="1439267" y="5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831E2A1-1497-F01F-DE37-C9996463698F}"/>
                  </a:ext>
                </a:extLst>
              </p:cNvPr>
              <p:cNvSpPr/>
              <p:nvPr/>
            </p:nvSpPr>
            <p:spPr>
              <a:xfrm flipV="1">
                <a:off x="2067655" y="4133561"/>
                <a:ext cx="1439092" cy="12663"/>
              </a:xfrm>
              <a:custGeom>
                <a:avLst/>
                <a:gdLst>
                  <a:gd name="connsiteX0" fmla="*/ 175 w 1439092"/>
                  <a:gd name="connsiteY0" fmla="*/ 254 h 12663"/>
                  <a:gd name="connsiteX1" fmla="*/ 1439267 w 1439092"/>
                  <a:gd name="connsiteY1" fmla="*/ 254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9092" h="12663">
                    <a:moveTo>
                      <a:pt x="175" y="254"/>
                    </a:moveTo>
                    <a:lnTo>
                      <a:pt x="1439267" y="2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B048E4D-A134-C04D-E87C-33579D75B6FB}"/>
                  </a:ext>
                </a:extLst>
              </p:cNvPr>
              <p:cNvSpPr/>
              <p:nvPr/>
            </p:nvSpPr>
            <p:spPr>
              <a:xfrm flipV="1">
                <a:off x="1080743" y="2877255"/>
                <a:ext cx="986912" cy="1268209"/>
              </a:xfrm>
              <a:custGeom>
                <a:avLst/>
                <a:gdLst>
                  <a:gd name="connsiteX0" fmla="*/ 1439317 w 1439142"/>
                  <a:gd name="connsiteY0" fmla="*/ 1268363 h 1268209"/>
                  <a:gd name="connsiteX1" fmla="*/ 175 w 1439142"/>
                  <a:gd name="connsiteY1" fmla="*/ 1268363 h 1268209"/>
                  <a:gd name="connsiteX2" fmla="*/ 175 w 1439142"/>
                  <a:gd name="connsiteY2" fmla="*/ 716619 h 1268209"/>
                  <a:gd name="connsiteX3" fmla="*/ 175 w 1439142"/>
                  <a:gd name="connsiteY3" fmla="*/ 566193 h 1268209"/>
                  <a:gd name="connsiteX4" fmla="*/ 175 w 1439142"/>
                  <a:gd name="connsiteY4" fmla="*/ 154 h 1268209"/>
                  <a:gd name="connsiteX5" fmla="*/ 1439317 w 1439142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9142" h="1268209">
                    <a:moveTo>
                      <a:pt x="1439317" y="1268363"/>
                    </a:moveTo>
                    <a:lnTo>
                      <a:pt x="175" y="1268363"/>
                    </a:lnTo>
                    <a:lnTo>
                      <a:pt x="175" y="716619"/>
                    </a:lnTo>
                    <a:moveTo>
                      <a:pt x="175" y="566193"/>
                    </a:moveTo>
                    <a:lnTo>
                      <a:pt x="175" y="154"/>
                    </a:lnTo>
                    <a:lnTo>
                      <a:pt x="1439317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28E0DD3-0A55-9A39-784A-A4A19B034AD4}"/>
                  </a:ext>
                </a:extLst>
              </p:cNvPr>
              <p:cNvSpPr/>
              <p:nvPr/>
            </p:nvSpPr>
            <p:spPr>
              <a:xfrm flipV="1">
                <a:off x="929650" y="3429024"/>
                <a:ext cx="302185" cy="150426"/>
              </a:xfrm>
              <a:custGeom>
                <a:avLst/>
                <a:gdLst>
                  <a:gd name="connsiteX0" fmla="*/ 302360 w 302185"/>
                  <a:gd name="connsiteY0" fmla="*/ 150579 h 150426"/>
                  <a:gd name="connsiteX1" fmla="*/ 175 w 302185"/>
                  <a:gd name="connsiteY1" fmla="*/ 150579 h 150426"/>
                  <a:gd name="connsiteX2" fmla="*/ 226802 w 302185"/>
                  <a:gd name="connsiteY2" fmla="*/ 100420 h 150426"/>
                  <a:gd name="connsiteX3" fmla="*/ 75684 w 302185"/>
                  <a:gd name="connsiteY3" fmla="*/ 100420 h 150426"/>
                  <a:gd name="connsiteX4" fmla="*/ 302360 w 302185"/>
                  <a:gd name="connsiteY4" fmla="*/ 50261 h 150426"/>
                  <a:gd name="connsiteX5" fmla="*/ 175 w 302185"/>
                  <a:gd name="connsiteY5" fmla="*/ 50261 h 150426"/>
                  <a:gd name="connsiteX6" fmla="*/ 226802 w 302185"/>
                  <a:gd name="connsiteY6" fmla="*/ 152 h 150426"/>
                  <a:gd name="connsiteX7" fmla="*/ 75684 w 302185"/>
                  <a:gd name="connsiteY7" fmla="*/ 152 h 15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185" h="150426">
                    <a:moveTo>
                      <a:pt x="302360" y="150579"/>
                    </a:moveTo>
                    <a:lnTo>
                      <a:pt x="175" y="150579"/>
                    </a:lnTo>
                    <a:moveTo>
                      <a:pt x="226802" y="100420"/>
                    </a:moveTo>
                    <a:lnTo>
                      <a:pt x="75684" y="100420"/>
                    </a:lnTo>
                    <a:moveTo>
                      <a:pt x="302360" y="50261"/>
                    </a:moveTo>
                    <a:lnTo>
                      <a:pt x="175" y="50261"/>
                    </a:lnTo>
                    <a:moveTo>
                      <a:pt x="226802" y="152"/>
                    </a:moveTo>
                    <a:lnTo>
                      <a:pt x="75684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DB5A343-D0C7-1AFB-15B3-D6685BFCD9D1}"/>
                  </a:ext>
                </a:extLst>
              </p:cNvPr>
              <p:cNvSpPr/>
              <p:nvPr/>
            </p:nvSpPr>
            <p:spPr>
              <a:xfrm flipV="1">
                <a:off x="1527964" y="2877256"/>
                <a:ext cx="539690" cy="1268209"/>
              </a:xfrm>
              <a:custGeom>
                <a:avLst/>
                <a:gdLst>
                  <a:gd name="connsiteX0" fmla="*/ 539866 w 539690"/>
                  <a:gd name="connsiteY0" fmla="*/ 1268363 h 1268209"/>
                  <a:gd name="connsiteX1" fmla="*/ 175 w 539690"/>
                  <a:gd name="connsiteY1" fmla="*/ 1268363 h 1268209"/>
                  <a:gd name="connsiteX2" fmla="*/ 175 w 539690"/>
                  <a:gd name="connsiteY2" fmla="*/ 691540 h 1268209"/>
                  <a:gd name="connsiteX3" fmla="*/ 175 w 539690"/>
                  <a:gd name="connsiteY3" fmla="*/ 591223 h 1268209"/>
                  <a:gd name="connsiteX4" fmla="*/ 175 w 539690"/>
                  <a:gd name="connsiteY4" fmla="*/ 154 h 1268209"/>
                  <a:gd name="connsiteX5" fmla="*/ 539866 w 539690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9690" h="1268209">
                    <a:moveTo>
                      <a:pt x="539866" y="1268363"/>
                    </a:moveTo>
                    <a:lnTo>
                      <a:pt x="175" y="1268363"/>
                    </a:lnTo>
                    <a:lnTo>
                      <a:pt x="175" y="691540"/>
                    </a:lnTo>
                    <a:moveTo>
                      <a:pt x="175" y="591223"/>
                    </a:moveTo>
                    <a:lnTo>
                      <a:pt x="175" y="154"/>
                    </a:lnTo>
                    <a:lnTo>
                      <a:pt x="539866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3FFA1E5-880C-5075-83AD-0D26D24AF9A9}"/>
                  </a:ext>
                </a:extLst>
              </p:cNvPr>
              <p:cNvSpPr/>
              <p:nvPr/>
            </p:nvSpPr>
            <p:spPr>
              <a:xfrm flipV="1">
                <a:off x="1376847" y="3454079"/>
                <a:ext cx="302234" cy="100317"/>
              </a:xfrm>
              <a:custGeom>
                <a:avLst/>
                <a:gdLst>
                  <a:gd name="connsiteX0" fmla="*/ 302410 w 302234"/>
                  <a:gd name="connsiteY0" fmla="*/ 100470 h 100317"/>
                  <a:gd name="connsiteX1" fmla="*/ 175 w 302234"/>
                  <a:gd name="connsiteY1" fmla="*/ 100470 h 100317"/>
                  <a:gd name="connsiteX2" fmla="*/ 302410 w 302234"/>
                  <a:gd name="connsiteY2" fmla="*/ 152 h 100317"/>
                  <a:gd name="connsiteX3" fmla="*/ 175 w 302234"/>
                  <a:gd name="connsiteY3" fmla="*/ 152 h 10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234" h="100317">
                    <a:moveTo>
                      <a:pt x="302410" y="100470"/>
                    </a:moveTo>
                    <a:lnTo>
                      <a:pt x="175" y="100470"/>
                    </a:lnTo>
                    <a:moveTo>
                      <a:pt x="302410" y="152"/>
                    </a:moveTo>
                    <a:lnTo>
                      <a:pt x="175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EE73F75-82D6-7395-A76F-16CCD276DFE9}"/>
                  </a:ext>
                </a:extLst>
              </p:cNvPr>
              <p:cNvSpPr/>
              <p:nvPr/>
            </p:nvSpPr>
            <p:spPr>
              <a:xfrm flipV="1">
                <a:off x="3506747" y="3429000"/>
                <a:ext cx="719571" cy="179116"/>
              </a:xfrm>
              <a:custGeom>
                <a:avLst/>
                <a:gdLst>
                  <a:gd name="connsiteX0" fmla="*/ 175 w 719571"/>
                  <a:gd name="connsiteY0" fmla="*/ 179271 h 179116"/>
                  <a:gd name="connsiteX1" fmla="*/ 175 w 719571"/>
                  <a:gd name="connsiteY1" fmla="*/ 155 h 179116"/>
                  <a:gd name="connsiteX2" fmla="*/ 719746 w 719571"/>
                  <a:gd name="connsiteY2" fmla="*/ 155 h 17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9571" h="179116">
                    <a:moveTo>
                      <a:pt x="175" y="179271"/>
                    </a:moveTo>
                    <a:lnTo>
                      <a:pt x="175" y="155"/>
                    </a:lnTo>
                    <a:lnTo>
                      <a:pt x="719746" y="15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C84064E-CDB8-4C8B-4011-F90400676CD4}"/>
                  </a:ext>
                </a:extLst>
              </p:cNvPr>
              <p:cNvSpPr/>
              <p:nvPr/>
            </p:nvSpPr>
            <p:spPr>
              <a:xfrm flipV="1">
                <a:off x="2787226" y="3429000"/>
                <a:ext cx="1439092" cy="89533"/>
              </a:xfrm>
              <a:custGeom>
                <a:avLst/>
                <a:gdLst>
                  <a:gd name="connsiteX0" fmla="*/ 175 w 1439092"/>
                  <a:gd name="connsiteY0" fmla="*/ 89681 h 89533"/>
                  <a:gd name="connsiteX1" fmla="*/ 175 w 1439092"/>
                  <a:gd name="connsiteY1" fmla="*/ 148 h 89533"/>
                  <a:gd name="connsiteX2" fmla="*/ 1439267 w 1439092"/>
                  <a:gd name="connsiteY2" fmla="*/ 148 h 8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092" h="89533">
                    <a:moveTo>
                      <a:pt x="175" y="89681"/>
                    </a:moveTo>
                    <a:lnTo>
                      <a:pt x="175" y="148"/>
                    </a:lnTo>
                    <a:lnTo>
                      <a:pt x="1439267" y="14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AC7906C-A6AE-EEA2-9093-6C310F9953FA}"/>
                  </a:ext>
                </a:extLst>
              </p:cNvPr>
              <p:cNvSpPr/>
              <p:nvPr/>
            </p:nvSpPr>
            <p:spPr>
              <a:xfrm flipV="1">
                <a:off x="2067655" y="3429000"/>
                <a:ext cx="2158663" cy="12663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9C5D899-9BF9-F3A1-D4D9-644DCC468E32}"/>
                  </a:ext>
                </a:extLst>
              </p:cNvPr>
              <p:cNvSpPr/>
              <p:nvPr/>
            </p:nvSpPr>
            <p:spPr>
              <a:xfrm flipV="1">
                <a:off x="2053547" y="3423878"/>
                <a:ext cx="28216" cy="28096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FA92C50-5463-DF2B-FBEA-FFF4A2BCFF5A}"/>
                  </a:ext>
                </a:extLst>
              </p:cNvPr>
              <p:cNvSpPr/>
              <p:nvPr/>
            </p:nvSpPr>
            <p:spPr>
              <a:xfrm flipV="1">
                <a:off x="2771727" y="3506113"/>
                <a:ext cx="28216" cy="28096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528EA4EC-28F5-1ECC-9ABB-EB6E3FEAC898}"/>
                  </a:ext>
                </a:extLst>
              </p:cNvPr>
              <p:cNvSpPr/>
              <p:nvPr/>
            </p:nvSpPr>
            <p:spPr>
              <a:xfrm flipV="1">
                <a:off x="3491298" y="3592453"/>
                <a:ext cx="28216" cy="28096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333836" y="3703495"/>
              <a:ext cx="192502" cy="198490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333835" y="3856832"/>
              <a:ext cx="13886" cy="301165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333835" y="4007414"/>
              <a:ext cx="195269" cy="30397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287622" y="3899230"/>
              <a:ext cx="13886" cy="216368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366814" y="3975873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138567" y="4112845"/>
              <a:ext cx="149055" cy="1382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526338" y="4007415"/>
              <a:ext cx="13886" cy="30121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600596" y="3974576"/>
              <a:ext cx="82501" cy="65677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600596" y="3974576"/>
              <a:ext cx="82501" cy="1382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526339" y="3826694"/>
              <a:ext cx="115480" cy="14788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510934" y="3811355"/>
              <a:ext cx="30809" cy="30677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526339" y="4040254"/>
              <a:ext cx="115480" cy="14788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510934" y="4172797"/>
              <a:ext cx="30809" cy="30677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119522" y="3703495"/>
              <a:ext cx="192502" cy="198490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119522" y="3856832"/>
              <a:ext cx="13886" cy="301165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119522" y="4007414"/>
              <a:ext cx="195215" cy="30397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073309" y="3899230"/>
              <a:ext cx="13886" cy="216368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152501" y="3975873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1924253" y="4112845"/>
              <a:ext cx="149055" cy="1382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312025" y="4007415"/>
              <a:ext cx="13886" cy="30121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386227" y="3974576"/>
              <a:ext cx="82501" cy="65677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386227" y="3974576"/>
              <a:ext cx="82501" cy="1382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312025" y="3826694"/>
              <a:ext cx="115480" cy="14788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296621" y="3811355"/>
              <a:ext cx="30754" cy="30677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312025" y="4040254"/>
              <a:ext cx="115480" cy="14788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296621" y="4172797"/>
              <a:ext cx="30754" cy="30677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2905209" y="3703495"/>
              <a:ext cx="192448" cy="198490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2905208" y="3856832"/>
              <a:ext cx="13886" cy="301165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2905208" y="4007414"/>
              <a:ext cx="195215" cy="30397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2858995" y="3899230"/>
              <a:ext cx="13886" cy="216368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2938187" y="3975873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709940" y="4112845"/>
              <a:ext cx="149055" cy="1382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097657" y="4007415"/>
              <a:ext cx="13886" cy="30121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171914" y="3974576"/>
              <a:ext cx="82501" cy="65677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171914" y="3974576"/>
              <a:ext cx="82501" cy="1382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097657" y="3826694"/>
              <a:ext cx="115535" cy="14788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082252" y="3811355"/>
              <a:ext cx="30809" cy="30677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097657" y="4040254"/>
              <a:ext cx="115535" cy="14788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082252" y="4172797"/>
              <a:ext cx="30809" cy="30677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333836" y="4485790"/>
              <a:ext cx="192502" cy="198545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333835" y="4639182"/>
              <a:ext cx="13886" cy="301165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333835" y="4789764"/>
              <a:ext cx="195269" cy="303920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287622" y="4681580"/>
              <a:ext cx="13886" cy="216368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366814" y="4758222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138567" y="4895194"/>
              <a:ext cx="149055" cy="1382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526338" y="4789764"/>
              <a:ext cx="13886" cy="301165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600596" y="4756872"/>
              <a:ext cx="82501" cy="65732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600596" y="4756873"/>
              <a:ext cx="82501" cy="1382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526339" y="4609043"/>
              <a:ext cx="115480" cy="14782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510934" y="4593705"/>
              <a:ext cx="30809" cy="30677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526339" y="4822604"/>
              <a:ext cx="115480" cy="14788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510934" y="4955146"/>
              <a:ext cx="30809" cy="30677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119522" y="4485790"/>
              <a:ext cx="192502" cy="198545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119522" y="4639182"/>
              <a:ext cx="13886" cy="301165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119522" y="4789764"/>
              <a:ext cx="195215" cy="303920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073309" y="4681580"/>
              <a:ext cx="13886" cy="216368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152501" y="4758222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1924253" y="4895194"/>
              <a:ext cx="149055" cy="1382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312025" y="4789764"/>
              <a:ext cx="13886" cy="301165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386227" y="4756872"/>
              <a:ext cx="82501" cy="65732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386227" y="4756873"/>
              <a:ext cx="82501" cy="1382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312025" y="4609043"/>
              <a:ext cx="115480" cy="14782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296621" y="4593705"/>
              <a:ext cx="30754" cy="30677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312025" y="4822604"/>
              <a:ext cx="115480" cy="14788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296621" y="4955146"/>
              <a:ext cx="30754" cy="30677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2905209" y="4485790"/>
              <a:ext cx="192448" cy="198545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2905208" y="4639182"/>
              <a:ext cx="13886" cy="301165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2905208" y="4789764"/>
              <a:ext cx="195215" cy="303920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2858995" y="4681580"/>
              <a:ext cx="13886" cy="216368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2938187" y="4758222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709940" y="4895194"/>
              <a:ext cx="149055" cy="1382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097657" y="4789764"/>
              <a:ext cx="13886" cy="301165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171914" y="4756872"/>
              <a:ext cx="82501" cy="65732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171914" y="4756873"/>
              <a:ext cx="82501" cy="1382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097657" y="4609043"/>
              <a:ext cx="115535" cy="14782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082252" y="4593705"/>
              <a:ext cx="30809" cy="30677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097657" y="4822604"/>
              <a:ext cx="115535" cy="14788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082252" y="4955146"/>
              <a:ext cx="30809" cy="30677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526338" y="4308634"/>
              <a:ext cx="13886" cy="17991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312025" y="4308634"/>
              <a:ext cx="13886" cy="17991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097657" y="4308634"/>
              <a:ext cx="13886" cy="17991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526339" y="3693196"/>
              <a:ext cx="1571318" cy="1382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526339" y="5077932"/>
              <a:ext cx="1571318" cy="1382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937060" y="3706195"/>
              <a:ext cx="589278" cy="1384734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772058" y="4336017"/>
              <a:ext cx="330004" cy="109535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097657" y="4308634"/>
              <a:ext cx="785687" cy="195574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312026" y="4308634"/>
              <a:ext cx="1571318" cy="97760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526339" y="4308634"/>
              <a:ext cx="2357005" cy="1382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510934" y="4303042"/>
              <a:ext cx="30809" cy="30677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295102" y="4392832"/>
              <a:ext cx="30809" cy="30677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080788" y="4487106"/>
              <a:ext cx="30809" cy="30677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589210" y="2140811"/>
              <a:ext cx="122516" cy="1568740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395209" y="3459398"/>
              <a:ext cx="115530" cy="11503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23515" y="3497432"/>
              <a:ext cx="122516" cy="1599114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169099" y="4245996"/>
              <a:ext cx="122516" cy="157352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437232" y="2859001"/>
              <a:ext cx="122516" cy="157352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651315" y="2086831"/>
              <a:ext cx="115530" cy="11503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0A89A42-E4EE-EC47-098E-1D8ECB924E07}"/>
                </a:ext>
              </a:extLst>
            </p:cNvPr>
            <p:cNvSpPr/>
            <p:nvPr/>
          </p:nvSpPr>
          <p:spPr>
            <a:xfrm flipV="1">
              <a:off x="890549" y="2106469"/>
              <a:ext cx="82500" cy="8214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8572DAA0-4A72-1370-42C0-40F4FB667AD0}"/>
                </a:ext>
              </a:extLst>
            </p:cNvPr>
            <p:cNvSpPr/>
            <p:nvPr/>
          </p:nvSpPr>
          <p:spPr>
            <a:xfrm flipV="1">
              <a:off x="884471" y="3472007"/>
              <a:ext cx="82500" cy="8214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890549" y="3671898"/>
              <a:ext cx="82500" cy="8214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890549" y="5055472"/>
              <a:ext cx="82500" cy="8214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342" name="Picture 341">
            <a:extLst>
              <a:ext uri="{FF2B5EF4-FFF2-40B4-BE49-F238E27FC236}">
                <a16:creationId xmlns:a16="http://schemas.microsoft.com/office/drawing/2014/main" id="{5BB5A200-67A0-EFF4-595F-F7A6F4B6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735" y="1803936"/>
            <a:ext cx="4089296" cy="3500438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7308ADC0-F984-434C-EE43-3635704E1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99" y="1824217"/>
            <a:ext cx="3518027" cy="3500438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90168DF-C244-E614-A907-02757D094A4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5DCA22D-E0F9-5EF0-4889-20164ED00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740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ADEEE-B888-A53B-F8C6-CA8F1C78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6" y="1855591"/>
            <a:ext cx="4717947" cy="4038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AF96C-5704-E4E3-EB41-8DA73B60E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018" y="314325"/>
            <a:ext cx="2706647" cy="3500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5C312-9CB5-5C22-5266-01996D24F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186" y="2860353"/>
            <a:ext cx="2444750" cy="3500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C897-B615-C0B0-AAD2-2EB8DAA9D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948" y="2125269"/>
            <a:ext cx="3217535" cy="3500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E33BF2-4CE2-C476-0559-67D5AA83D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91" y="1855591"/>
            <a:ext cx="3789060" cy="37701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Bocetos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EF7BC14-37C7-E32D-F974-6DB46BEA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4C0E7A3-1AC8-3383-14B2-2A1F181A957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B5317261-402D-31D1-5EBE-C30D945F7F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18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D5C312-9CB5-5C22-5266-01996D24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2046"/>
          <a:stretch/>
        </p:blipFill>
        <p:spPr>
          <a:xfrm>
            <a:off x="5024564" y="927616"/>
            <a:ext cx="3772014" cy="5652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C897-B615-C0B0-AAD2-2EB8DAA9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5"/>
          <a:stretch/>
        </p:blipFill>
        <p:spPr>
          <a:xfrm>
            <a:off x="628650" y="1277257"/>
            <a:ext cx="4358295" cy="48335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Bocetos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FDDB53-F9AB-FC05-0723-0D4B03F1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9BF0B-A586-32DF-5494-464586CE8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7700" y="2073697"/>
            <a:ext cx="4089296" cy="350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E329F-8CB7-D1CA-94E9-D17C8B70B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3412" y="702097"/>
            <a:ext cx="3518027" cy="35004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8C573E1A-AF1A-0E46-9071-836799B566C3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B1EA6BFC-E8C9-6E07-67B5-B796DC2384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2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D5C312-9CB5-5C22-5266-01996D24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2046"/>
          <a:stretch/>
        </p:blipFill>
        <p:spPr>
          <a:xfrm>
            <a:off x="-3813160" y="-81816"/>
            <a:ext cx="3320241" cy="4975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C897-B615-C0B0-AAD2-2EB8DAA9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5"/>
          <a:stretch/>
        </p:blipFill>
        <p:spPr>
          <a:xfrm>
            <a:off x="-4510398" y="1131097"/>
            <a:ext cx="3760304" cy="417039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2700319" y="2125269"/>
            <a:ext cx="2600362" cy="2902952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DF94ABD5-7051-45E9-FC74-64CF4A4B6C22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5" name="Content Placeholder 6">
            <a:extLst>
              <a:ext uri="{FF2B5EF4-FFF2-40B4-BE49-F238E27FC236}">
                <a16:creationId xmlns:a16="http://schemas.microsoft.com/office/drawing/2014/main" id="{10FFC5CE-016D-4929-76B9-38A743DAC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39" y="2885141"/>
            <a:ext cx="3142506" cy="16050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81" y="2706287"/>
            <a:ext cx="3265658" cy="18866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2547526" y="4723213"/>
            <a:ext cx="2543636" cy="612548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6234498" y="4708869"/>
            <a:ext cx="2155164" cy="705295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628650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628650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8292382D-09B0-9A61-9801-FE79EBCA473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0C8BB36-027F-03C3-BFF9-E0BDBA2CA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65376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143000" y="3266601"/>
            <a:ext cx="1485900" cy="925270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060450" y="3693123"/>
            <a:ext cx="384176" cy="7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364033" y="2828731"/>
            <a:ext cx="2072360" cy="1930927"/>
            <a:chOff x="4485377" y="2628640"/>
            <a:chExt cx="2763146" cy="257457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125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55435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6860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04678E-8F96-867C-A669-AB288686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22" y="2108279"/>
            <a:ext cx="2752923" cy="14060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43" y="2073262"/>
            <a:ext cx="2578714" cy="14898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EAE157-84B1-59FF-63FF-03CFF031310F}"/>
                  </a:ext>
                </a:extLst>
              </p:cNvPr>
              <p:cNvSpPr txBox="1"/>
              <p:nvPr/>
            </p:nvSpPr>
            <p:spPr>
              <a:xfrm>
                <a:off x="2696737" y="3528583"/>
                <a:ext cx="2607525" cy="78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DS</m:t>
                          </m:r>
                          <m: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</m:sub>
                      </m:sSub>
                    </m:oMath>
                  </m:oMathPara>
                </a14:m>
                <a:endParaRPr lang="es-ES" sz="2400" dirty="0">
                  <a:solidFill>
                    <a:schemeClr val="accent1"/>
                  </a:solidFill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rr</m:t>
                          </m:r>
                          <m: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</m:oMath>
                  </m:oMathPara>
                </a14:m>
                <a:endParaRPr lang="es-ES" sz="240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EAE157-84B1-59FF-63FF-03CFF031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737" y="3528583"/>
                <a:ext cx="2607525" cy="788036"/>
              </a:xfrm>
              <a:prstGeom prst="rect">
                <a:avLst/>
              </a:prstGeom>
              <a:blipFill>
                <a:blip r:embed="rId6"/>
                <a:stretch>
                  <a:fillRect b="-124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46DFC4F3-92FF-60E0-54D6-5382F8415F31}"/>
              </a:ext>
            </a:extLst>
          </p:cNvPr>
          <p:cNvGrpSpPr/>
          <p:nvPr/>
        </p:nvGrpSpPr>
        <p:grpSpPr>
          <a:xfrm>
            <a:off x="2728681" y="4423519"/>
            <a:ext cx="2543636" cy="612548"/>
            <a:chOff x="5546008" y="-2561779"/>
            <a:chExt cx="8971491" cy="2160475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871AC10-07A8-5D88-F3AB-41770960ED0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B0E216-7679-C721-9FCC-3CCCF5D95748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23F8BD0-E13B-1FB2-4256-0B5931467AA9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AA17FE-26BF-7D89-6784-CFAC07B0599C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8BE8D03-02CE-5939-CDCA-B6EB2DCAF97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F29C831-37CE-14C8-ACF6-6E90465960C5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65C4F3-2833-7CE0-E1CB-BEDDF282FC69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A81C53-736F-2C95-9EA6-918C17B05CBF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CB45C9C-EE4A-5F90-FB38-6A60BB145651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333EE8-F2EB-7A76-8785-DF66AA7E3A59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6F6CE5A-58BF-0D7D-B98D-712801A8F3B9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B875952-B74C-F379-398A-C660673F8D04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9FDF561-377F-2C04-04C8-B1A27117602A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A44075C-001C-92E5-914B-9A495C04799B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47797D-728B-6236-0975-E56A23A9FB23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B6E572A-A894-01CF-88E7-7EF50F6AE5B3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2CB0675-D802-7986-C5B9-532AA8712167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EF0F996-6F8F-48E8-208A-E97896A61E64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C87444-231B-D911-3C6D-468DE370AF34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EBA6C2-0E79-F0F3-86A2-6F7F5ACDC154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043FA15-5E7D-E1AD-4311-7AD521527306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B869177-F780-385D-9C22-FEC670E84813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52C2E7-8FEC-D3DD-FE98-9A3E9E163B33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82" name="Graphic 80">
            <a:extLst>
              <a:ext uri="{FF2B5EF4-FFF2-40B4-BE49-F238E27FC236}">
                <a16:creationId xmlns:a16="http://schemas.microsoft.com/office/drawing/2014/main" id="{112F5209-9655-DEB4-BB61-53438F9DE42C}"/>
              </a:ext>
            </a:extLst>
          </p:cNvPr>
          <p:cNvGrpSpPr/>
          <p:nvPr/>
        </p:nvGrpSpPr>
        <p:grpSpPr>
          <a:xfrm>
            <a:off x="6415653" y="4409175"/>
            <a:ext cx="2155164" cy="705295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6F345BE-F00E-CF82-146A-98805F82A2F4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B103B1-BA54-69BA-6C1E-84CB185C1EC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D3B6051-3ACD-2168-E7EA-2D1FFF3CC83A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1B8BBA-7A59-1194-E2DE-7701ADA10A96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60544B8-011A-E1FF-6402-DC27BEDEE915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B57B96A-374A-3247-3EE3-800BCA4A458F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D7D54B6-60B3-B45A-68C0-FB39F2675A28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26584D6-AB4D-4A47-6458-241D0D889F75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298B102-195E-AF4D-FB7E-D44A45141ACF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7A1028C-1557-B2C6-FA66-8B65467FBCB5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D208B07-226F-11A8-0803-B5A2A078CE48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699E0D5-44F9-4622-3698-E1FDEBCAA3CE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9A6F3BB-C586-B165-65FB-6328CAE8D79A}"/>
                  </a:ext>
                </a:extLst>
              </p:cNvPr>
              <p:cNvSpPr txBox="1"/>
              <p:nvPr/>
            </p:nvSpPr>
            <p:spPr>
              <a:xfrm>
                <a:off x="6114131" y="3528582"/>
                <a:ext cx="2607525" cy="78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DS</m:t>
                          </m:r>
                          <m: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</m:sub>
                      </m:sSub>
                    </m:oMath>
                  </m:oMathPara>
                </a14:m>
                <a:endParaRPr lang="es-ES" sz="2400" dirty="0">
                  <a:solidFill>
                    <a:schemeClr val="accent1"/>
                  </a:solidFill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rr</m:t>
                          </m:r>
                          <m: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</m:oMath>
                  </m:oMathPara>
                </a14:m>
                <a:endParaRPr lang="es-ES" sz="240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9A6F3BB-C586-B165-65FB-6328CAE8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131" y="3528582"/>
                <a:ext cx="2607525" cy="788036"/>
              </a:xfrm>
              <a:prstGeom prst="rect">
                <a:avLst/>
              </a:prstGeom>
              <a:blipFill>
                <a:blip r:embed="rId7"/>
                <a:stretch>
                  <a:fillRect b="-124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3C63A44-1F40-39EF-8E81-F178C26CF1B2}"/>
              </a:ext>
            </a:extLst>
          </p:cNvPr>
          <p:cNvGrpSpPr/>
          <p:nvPr/>
        </p:nvGrpSpPr>
        <p:grpSpPr>
          <a:xfrm>
            <a:off x="628650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A8A4682-5A1C-55D6-9BC2-0BC888A2DBF4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FFF290C-E890-26AC-5F75-5659CB9DE34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CB3F27B-B029-077E-163C-2F02E425FC0D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D716593-7399-CFEE-1FAF-0DF0BCAE9F75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87CBCB8-F183-96E2-D82D-B2CA0B2811CB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20B8E42-463E-1765-B21F-5099FD4CA64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81EADA2-C126-0D56-ECA2-2FC98D23BF5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888528-5E55-978A-A58E-5A2A595A0A6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6DF31C0-9369-5FF5-E220-EF84FDA832C0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2B0292B-5D91-91EB-DB87-2412EFA8411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286E58-88EF-C97E-0B5C-57625A7581DF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F16B94C-4B02-5E09-CC02-B7DDB686456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BD74446-0A6D-43D6-6B4E-43FDAFF3075B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F97B7A4-194F-C9F8-CDE8-411DC158E90E}"/>
              </a:ext>
            </a:extLst>
          </p:cNvPr>
          <p:cNvGrpSpPr/>
          <p:nvPr/>
        </p:nvGrpSpPr>
        <p:grpSpPr>
          <a:xfrm>
            <a:off x="628650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E128120-920C-240E-7684-33A2B1D0B8FB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FA2EB58-E123-F7AB-835B-6DF50EBC374E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E91C847-C941-E3C1-2CD0-599239362C0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662EA7B-3155-DBAA-39A3-D91D5A96CAFD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0299EAB-D3A5-56AA-5441-9E8F0F7271D8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339A1C8-1ECD-3AE9-5B08-FC1E78EE260E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753A881-88C1-B97A-DDD6-0CCB88916EBB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6E9E7C-E5C9-FEEC-58E0-F40A906086A7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9E0C058-AC6D-1EB6-B33D-C55E036A57C6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DB8B7B-7468-F0E7-9185-B5C15C868BD8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559FBDB-B993-79A3-2C22-C27099F5F95B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1B66887-13DF-A579-F83C-FBDD26D4C40C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2A962EF-5BE1-AA67-0AF6-128158DBA55A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9" name="Rectangle 7">
            <a:extLst>
              <a:ext uri="{FF2B5EF4-FFF2-40B4-BE49-F238E27FC236}">
                <a16:creationId xmlns:a16="http://schemas.microsoft.com/office/drawing/2014/main" id="{C6866C8A-AC3E-EE0C-3E74-94217E4BB1F7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DB022F10-DC69-9FEF-2FE4-CB1231513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62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C041166D-D905-82E5-29F0-7364927FD9F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876AD22-5CB1-ACCE-4F2C-17115FC555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8898A0-4E01-747B-060B-E41C2584E5C9}"/>
              </a:ext>
            </a:extLst>
          </p:cNvPr>
          <p:cNvSpPr/>
          <p:nvPr/>
        </p:nvSpPr>
        <p:spPr>
          <a:xfrm flipV="1">
            <a:off x="2380063" y="379093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E10954-5405-C900-B68E-4063EE1326C5}"/>
              </a:ext>
            </a:extLst>
          </p:cNvPr>
          <p:cNvSpPr/>
          <p:nvPr/>
        </p:nvSpPr>
        <p:spPr>
          <a:xfrm flipV="1">
            <a:off x="1732485" y="380522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FAC8D-0D68-2200-1548-D8557689C664}"/>
              </a:ext>
            </a:extLst>
          </p:cNvPr>
          <p:cNvSpPr/>
          <p:nvPr/>
        </p:nvSpPr>
        <p:spPr>
          <a:xfrm>
            <a:off x="2166211" y="3831266"/>
            <a:ext cx="428860" cy="580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0FBF7A-A7D7-C72C-E6C9-CF07358206CE}"/>
              </a:ext>
            </a:extLst>
          </p:cNvPr>
          <p:cNvSpPr/>
          <p:nvPr/>
        </p:nvSpPr>
        <p:spPr>
          <a:xfrm flipV="1">
            <a:off x="1732486" y="278518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9B024BB-9B61-404E-296D-694176F5387A}"/>
              </a:ext>
            </a:extLst>
          </p:cNvPr>
          <p:cNvSpPr/>
          <p:nvPr/>
        </p:nvSpPr>
        <p:spPr>
          <a:xfrm flipV="1">
            <a:off x="1732485" y="329982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C693E04-3CAF-8AA0-6E5B-808C4F3B3A51}"/>
              </a:ext>
            </a:extLst>
          </p:cNvPr>
          <p:cNvSpPr/>
          <p:nvPr/>
        </p:nvSpPr>
        <p:spPr>
          <a:xfrm flipV="1">
            <a:off x="1577380" y="344212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77360B-660E-2D2A-550E-0BBC38AD190B}"/>
              </a:ext>
            </a:extLst>
          </p:cNvPr>
          <p:cNvSpPr/>
          <p:nvPr/>
        </p:nvSpPr>
        <p:spPr>
          <a:xfrm>
            <a:off x="1843172" y="369935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A399F70-8776-0F72-0AEB-4F0E15EEC1E2}"/>
              </a:ext>
            </a:extLst>
          </p:cNvPr>
          <p:cNvSpPr/>
          <p:nvPr/>
        </p:nvSpPr>
        <p:spPr>
          <a:xfrm flipV="1">
            <a:off x="1089812" y="412731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24E7F35-6D30-E8C5-0BFD-581024932178}"/>
              </a:ext>
            </a:extLst>
          </p:cNvPr>
          <p:cNvSpPr/>
          <p:nvPr/>
        </p:nvSpPr>
        <p:spPr>
          <a:xfrm flipV="1">
            <a:off x="2627805" y="369500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90AD848-56FA-899C-ECBD-BF4E61D4D1D4}"/>
              </a:ext>
            </a:extLst>
          </p:cNvPr>
          <p:cNvSpPr/>
          <p:nvPr/>
        </p:nvSpPr>
        <p:spPr>
          <a:xfrm flipV="1">
            <a:off x="2627805" y="365054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9840B1C-7EB0-47F1-6588-140BAEFB52FB}"/>
              </a:ext>
            </a:extLst>
          </p:cNvPr>
          <p:cNvSpPr/>
          <p:nvPr/>
        </p:nvSpPr>
        <p:spPr>
          <a:xfrm flipV="1">
            <a:off x="2378579" y="3198671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EE72147-153B-851B-63CD-78161B9705A0}"/>
              </a:ext>
            </a:extLst>
          </p:cNvPr>
          <p:cNvSpPr/>
          <p:nvPr/>
        </p:nvSpPr>
        <p:spPr>
          <a:xfrm flipV="1">
            <a:off x="2326878" y="3147189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7FCD61F-B235-D5A9-CB2F-5E34529420DC}"/>
              </a:ext>
            </a:extLst>
          </p:cNvPr>
          <p:cNvSpPr/>
          <p:nvPr/>
        </p:nvSpPr>
        <p:spPr>
          <a:xfrm flipV="1">
            <a:off x="2378579" y="391543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0AD5D36-5618-D71A-6EBB-5D2EBD3053DE}"/>
              </a:ext>
            </a:extLst>
          </p:cNvPr>
          <p:cNvSpPr/>
          <p:nvPr/>
        </p:nvSpPr>
        <p:spPr>
          <a:xfrm flipV="1">
            <a:off x="2329260" y="4365048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29221A22-7726-1FCB-6EBD-DFA3974B3B37}"/>
              </a:ext>
            </a:extLst>
          </p:cNvPr>
          <p:cNvSpPr/>
          <p:nvPr/>
        </p:nvSpPr>
        <p:spPr>
          <a:xfrm rot="5400000" flipV="1">
            <a:off x="2064725" y="3920500"/>
            <a:ext cx="609507" cy="373034"/>
          </a:xfrm>
          <a:custGeom>
            <a:avLst/>
            <a:gdLst>
              <a:gd name="connsiteX0" fmla="*/ 65 w 411082"/>
              <a:gd name="connsiteY0" fmla="*/ 75359 h 150554"/>
              <a:gd name="connsiteX1" fmla="*/ 38929 w 411082"/>
              <a:gd name="connsiteY1" fmla="*/ 150636 h 150554"/>
              <a:gd name="connsiteX2" fmla="*/ 106583 w 411082"/>
              <a:gd name="connsiteY2" fmla="*/ 82 h 150554"/>
              <a:gd name="connsiteX3" fmla="*/ 174286 w 411082"/>
              <a:gd name="connsiteY3" fmla="*/ 150636 h 150554"/>
              <a:gd name="connsiteX4" fmla="*/ 241939 w 411082"/>
              <a:gd name="connsiteY4" fmla="*/ 82 h 150554"/>
              <a:gd name="connsiteX5" fmla="*/ 309642 w 411082"/>
              <a:gd name="connsiteY5" fmla="*/ 150636 h 150554"/>
              <a:gd name="connsiteX6" fmla="*/ 377295 w 411082"/>
              <a:gd name="connsiteY6" fmla="*/ 82 h 150554"/>
              <a:gd name="connsiteX7" fmla="*/ 411147 w 411082"/>
              <a:gd name="connsiteY7" fmla="*/ 75359 h 15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082" h="150554">
                <a:moveTo>
                  <a:pt x="65" y="75359"/>
                </a:moveTo>
                <a:lnTo>
                  <a:pt x="38929" y="150636"/>
                </a:lnTo>
                <a:lnTo>
                  <a:pt x="106583" y="82"/>
                </a:lnTo>
                <a:lnTo>
                  <a:pt x="174286" y="150636"/>
                </a:lnTo>
                <a:lnTo>
                  <a:pt x="241939" y="82"/>
                </a:lnTo>
                <a:lnTo>
                  <a:pt x="309642" y="150636"/>
                </a:lnTo>
                <a:lnTo>
                  <a:pt x="377295" y="82"/>
                </a:lnTo>
                <a:lnTo>
                  <a:pt x="411147" y="75359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105" name="Graphic 104" descr="Line arrow Slight curve">
            <a:extLst>
              <a:ext uri="{FF2B5EF4-FFF2-40B4-BE49-F238E27FC236}">
                <a16:creationId xmlns:a16="http://schemas.microsoft.com/office/drawing/2014/main" id="{6712B719-069D-7622-3B90-EFE1EB599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2367393" y="4273357"/>
            <a:ext cx="782207" cy="782207"/>
          </a:xfrm>
          <a:prstGeom prst="rect">
            <a:avLst/>
          </a:prstGeom>
        </p:spPr>
      </p:pic>
      <p:pic>
        <p:nvPicPr>
          <p:cNvPr id="106" name="Graphic 105" descr="Line arrow Slight curve">
            <a:extLst>
              <a:ext uri="{FF2B5EF4-FFF2-40B4-BE49-F238E27FC236}">
                <a16:creationId xmlns:a16="http://schemas.microsoft.com/office/drawing/2014/main" id="{25FFF78B-2E60-7731-785B-BAEBA1BA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2367394" y="3955635"/>
            <a:ext cx="782207" cy="7822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487BEF-5CD7-44E3-BC28-C408E1884ED2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2380641" y="3831266"/>
            <a:ext cx="0" cy="1085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98E12E-4BDC-31AF-D61B-A248039A9FAA}"/>
              </a:ext>
            </a:extLst>
          </p:cNvPr>
          <p:cNvSpPr/>
          <p:nvPr/>
        </p:nvSpPr>
        <p:spPr>
          <a:xfrm flipV="1">
            <a:off x="7029283" y="379093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2B3B9E-2502-0D4B-BDCC-A6F57223CBAD}"/>
              </a:ext>
            </a:extLst>
          </p:cNvPr>
          <p:cNvSpPr/>
          <p:nvPr/>
        </p:nvSpPr>
        <p:spPr>
          <a:xfrm flipV="1">
            <a:off x="6381705" y="380522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A49008-D7C9-A322-17B0-13E508812BDE}"/>
              </a:ext>
            </a:extLst>
          </p:cNvPr>
          <p:cNvSpPr/>
          <p:nvPr/>
        </p:nvSpPr>
        <p:spPr>
          <a:xfrm flipV="1">
            <a:off x="6381706" y="278518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66ADF8-1D36-EC76-28BB-C57B9F0406A5}"/>
              </a:ext>
            </a:extLst>
          </p:cNvPr>
          <p:cNvSpPr/>
          <p:nvPr/>
        </p:nvSpPr>
        <p:spPr>
          <a:xfrm flipV="1">
            <a:off x="6381705" y="329982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4DBA195-0E51-9FA6-93A6-DD5006D79E8B}"/>
              </a:ext>
            </a:extLst>
          </p:cNvPr>
          <p:cNvSpPr/>
          <p:nvPr/>
        </p:nvSpPr>
        <p:spPr>
          <a:xfrm flipV="1">
            <a:off x="6226600" y="344212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FCE49B-74C0-AA50-AE57-17230B52933E}"/>
              </a:ext>
            </a:extLst>
          </p:cNvPr>
          <p:cNvSpPr/>
          <p:nvPr/>
        </p:nvSpPr>
        <p:spPr>
          <a:xfrm>
            <a:off x="6492392" y="369935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FD5B45A-0612-60BF-4F2E-1C1622BE75AB}"/>
              </a:ext>
            </a:extLst>
          </p:cNvPr>
          <p:cNvSpPr/>
          <p:nvPr/>
        </p:nvSpPr>
        <p:spPr>
          <a:xfrm flipV="1">
            <a:off x="5739032" y="412731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1FB8CA3-A2BA-1B1A-6C57-16E603477F13}"/>
              </a:ext>
            </a:extLst>
          </p:cNvPr>
          <p:cNvSpPr/>
          <p:nvPr/>
        </p:nvSpPr>
        <p:spPr>
          <a:xfrm flipV="1">
            <a:off x="7277025" y="369500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63B5F6C-5AA9-9494-0AEE-74D64AC24B75}"/>
              </a:ext>
            </a:extLst>
          </p:cNvPr>
          <p:cNvSpPr/>
          <p:nvPr/>
        </p:nvSpPr>
        <p:spPr>
          <a:xfrm flipV="1">
            <a:off x="7277025" y="365054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A407BF9-6A49-68E6-C480-E69E47A3E99C}"/>
              </a:ext>
            </a:extLst>
          </p:cNvPr>
          <p:cNvSpPr/>
          <p:nvPr/>
        </p:nvSpPr>
        <p:spPr>
          <a:xfrm flipV="1">
            <a:off x="7027799" y="3198671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7312FE9-F3E0-F878-A79A-B3C0436469A6}"/>
              </a:ext>
            </a:extLst>
          </p:cNvPr>
          <p:cNvSpPr/>
          <p:nvPr/>
        </p:nvSpPr>
        <p:spPr>
          <a:xfrm flipV="1">
            <a:off x="6976098" y="3147189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3D4D190-2EE4-A921-40E2-CA3895F57E1E}"/>
              </a:ext>
            </a:extLst>
          </p:cNvPr>
          <p:cNvSpPr/>
          <p:nvPr/>
        </p:nvSpPr>
        <p:spPr>
          <a:xfrm flipV="1">
            <a:off x="7027799" y="391543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3491D77-4D79-8E4A-3C52-4EC5DB55728C}"/>
              </a:ext>
            </a:extLst>
          </p:cNvPr>
          <p:cNvSpPr/>
          <p:nvPr/>
        </p:nvSpPr>
        <p:spPr>
          <a:xfrm flipV="1">
            <a:off x="6978480" y="4365048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52B0769-AC3C-A8BF-A69B-E3B088DE3523}"/>
              </a:ext>
            </a:extLst>
          </p:cNvPr>
          <p:cNvSpPr/>
          <p:nvPr/>
        </p:nvSpPr>
        <p:spPr>
          <a:xfrm>
            <a:off x="4983600" y="4341406"/>
            <a:ext cx="1578348" cy="353207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D96AE9-6092-C134-4DD1-6CFF24F463D5}"/>
                  </a:ext>
                </a:extLst>
              </p:cNvPr>
              <p:cNvSpPr txBox="1"/>
              <p:nvPr/>
            </p:nvSpPr>
            <p:spPr>
              <a:xfrm rot="10800000">
                <a:off x="7005440" y="3064758"/>
                <a:ext cx="38758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100" b="1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  <a:p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  <a:p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100" b="1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D96AE9-6092-C134-4DD1-6CFF24F4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005440" y="3064758"/>
                <a:ext cx="387582" cy="1384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DE6F8-49B5-D79D-5617-586B53E650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97410" y="3426275"/>
            <a:ext cx="0" cy="641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33E118-D723-A6E0-49F7-91DF72443030}"/>
                  </a:ext>
                </a:extLst>
              </p:cNvPr>
              <p:cNvSpPr txBox="1"/>
              <p:nvPr/>
            </p:nvSpPr>
            <p:spPr>
              <a:xfrm>
                <a:off x="4893722" y="4417614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33E118-D723-A6E0-49F7-91DF7244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22" y="4417614"/>
                <a:ext cx="1746977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25CFA0-C10F-93B7-8884-399FEEFA7B1E}"/>
              </a:ext>
            </a:extLst>
          </p:cNvPr>
          <p:cNvCxnSpPr>
            <a:cxnSpLocks/>
          </p:cNvCxnSpPr>
          <p:nvPr/>
        </p:nvCxnSpPr>
        <p:spPr>
          <a:xfrm>
            <a:off x="7639051" y="4333866"/>
            <a:ext cx="122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B5494E5-A56D-28C0-0A6B-883AC9CCE006}"/>
              </a:ext>
            </a:extLst>
          </p:cNvPr>
          <p:cNvCxnSpPr>
            <a:cxnSpLocks/>
          </p:cNvCxnSpPr>
          <p:nvPr/>
        </p:nvCxnSpPr>
        <p:spPr>
          <a:xfrm flipV="1">
            <a:off x="7746207" y="2993231"/>
            <a:ext cx="0" cy="2405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0C4D31-5F6E-7880-5F2E-57C21AC86CEF}"/>
              </a:ext>
            </a:extLst>
          </p:cNvPr>
          <p:cNvCxnSpPr>
            <a:cxnSpLocks/>
          </p:cNvCxnSpPr>
          <p:nvPr/>
        </p:nvCxnSpPr>
        <p:spPr>
          <a:xfrm>
            <a:off x="7639051" y="3674047"/>
            <a:ext cx="122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4DE6DC-4D46-5707-5AB2-9FF491AB2ABF}"/>
                  </a:ext>
                </a:extLst>
              </p:cNvPr>
              <p:cNvSpPr txBox="1"/>
              <p:nvPr/>
            </p:nvSpPr>
            <p:spPr>
              <a:xfrm>
                <a:off x="7308424" y="2686883"/>
                <a:ext cx="87080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100" b="1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s-ES" sz="2100" b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100" b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s-ES" sz="2100" b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100" b="1" dirty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4DE6DC-4D46-5707-5AB2-9FF491AB2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424" y="2686883"/>
                <a:ext cx="870802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178F2F-66CF-F406-560A-84F828DD2912}"/>
              </a:ext>
            </a:extLst>
          </p:cNvPr>
          <p:cNvCxnSpPr>
            <a:cxnSpLocks/>
          </p:cNvCxnSpPr>
          <p:nvPr/>
        </p:nvCxnSpPr>
        <p:spPr>
          <a:xfrm>
            <a:off x="7639051" y="5026801"/>
            <a:ext cx="122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780750-3445-2CE7-805A-15703DFF98D2}"/>
              </a:ext>
            </a:extLst>
          </p:cNvPr>
          <p:cNvGrpSpPr/>
          <p:nvPr/>
        </p:nvGrpSpPr>
        <p:grpSpPr>
          <a:xfrm>
            <a:off x="7768566" y="3900002"/>
            <a:ext cx="1018296" cy="433670"/>
            <a:chOff x="7724775" y="4739297"/>
            <a:chExt cx="1690638" cy="57822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7955127-8643-A92F-D3BC-2B03A2AD6209}"/>
                </a:ext>
              </a:extLst>
            </p:cNvPr>
            <p:cNvCxnSpPr/>
            <p:nvPr/>
          </p:nvCxnSpPr>
          <p:spPr>
            <a:xfrm>
              <a:off x="7724775" y="5317524"/>
              <a:ext cx="4318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86FFC2D-0078-6BE6-E9BD-373DEE48A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575" y="4739357"/>
              <a:ext cx="162494" cy="578167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ABC08D-E5A9-F687-0241-65715E8662DA}"/>
                </a:ext>
              </a:extLst>
            </p:cNvPr>
            <p:cNvCxnSpPr>
              <a:cxnSpLocks/>
            </p:cNvCxnSpPr>
            <p:nvPr/>
          </p:nvCxnSpPr>
          <p:spPr>
            <a:xfrm>
              <a:off x="8319069" y="4739357"/>
              <a:ext cx="25200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837D204-592E-74B6-4FBB-30218316C24A}"/>
                </a:ext>
              </a:extLst>
            </p:cNvPr>
            <p:cNvGrpSpPr/>
            <p:nvPr/>
          </p:nvGrpSpPr>
          <p:grpSpPr>
            <a:xfrm flipH="1">
              <a:off x="8569110" y="4739297"/>
              <a:ext cx="846303" cy="578167"/>
              <a:chOff x="7877175" y="4891757"/>
              <a:chExt cx="846303" cy="578167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FAA506-5709-39BA-61A6-872B6FB2C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7175" y="54699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1902EA6-ADAD-CEC3-5740-D8E31689E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8975" y="48917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A274F1C-CA23-317D-D742-E20FF908D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1469" y="48917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18D350C-F929-E582-1C38-3C56927E877E}"/>
              </a:ext>
            </a:extLst>
          </p:cNvPr>
          <p:cNvGrpSpPr/>
          <p:nvPr/>
        </p:nvGrpSpPr>
        <p:grpSpPr>
          <a:xfrm flipV="1">
            <a:off x="7769549" y="3240257"/>
            <a:ext cx="1018296" cy="433670"/>
            <a:chOff x="7724775" y="4739297"/>
            <a:chExt cx="1690638" cy="57822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EEDDEC-EDDB-E0EF-0BA9-DADC3F4790C3}"/>
                </a:ext>
              </a:extLst>
            </p:cNvPr>
            <p:cNvCxnSpPr/>
            <p:nvPr/>
          </p:nvCxnSpPr>
          <p:spPr>
            <a:xfrm>
              <a:off x="7724775" y="5317524"/>
              <a:ext cx="4318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D284831-7CA0-F4FC-00D5-34FFFF416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575" y="4739357"/>
              <a:ext cx="162494" cy="57816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A4F57B-9FCE-473F-6F6B-B21E732A6BB6}"/>
                </a:ext>
              </a:extLst>
            </p:cNvPr>
            <p:cNvCxnSpPr>
              <a:cxnSpLocks/>
            </p:cNvCxnSpPr>
            <p:nvPr/>
          </p:nvCxnSpPr>
          <p:spPr>
            <a:xfrm>
              <a:off x="8319069" y="4739357"/>
              <a:ext cx="252009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27A3C17-037D-2E27-392C-DFE2B0582D46}"/>
                </a:ext>
              </a:extLst>
            </p:cNvPr>
            <p:cNvGrpSpPr/>
            <p:nvPr/>
          </p:nvGrpSpPr>
          <p:grpSpPr>
            <a:xfrm flipH="1">
              <a:off x="8569110" y="4739297"/>
              <a:ext cx="846303" cy="578167"/>
              <a:chOff x="7877175" y="4891757"/>
              <a:chExt cx="846303" cy="578167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D6FBFFE-20DB-3AD5-EE6A-30A345859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7175" y="54699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28830F7-9040-39EE-3F1D-C0575027E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8975" y="48917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41FC5E2-A73D-8B80-447D-3AA3CB2AE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1469" y="48917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C8F2FA5-EFA0-29B8-9D3B-93E5079A83BF}"/>
              </a:ext>
            </a:extLst>
          </p:cNvPr>
          <p:cNvGrpSpPr/>
          <p:nvPr/>
        </p:nvGrpSpPr>
        <p:grpSpPr>
          <a:xfrm>
            <a:off x="7768567" y="4725083"/>
            <a:ext cx="1018295" cy="303917"/>
            <a:chOff x="10358089" y="5157110"/>
            <a:chExt cx="1357727" cy="405223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BC70BB3-2094-3260-5FB4-0DAEA07627BC}"/>
                </a:ext>
              </a:extLst>
            </p:cNvPr>
            <p:cNvGrpSpPr/>
            <p:nvPr/>
          </p:nvGrpSpPr>
          <p:grpSpPr>
            <a:xfrm>
              <a:off x="10358089" y="5157110"/>
              <a:ext cx="520306" cy="404214"/>
              <a:chOff x="7724775" y="4913310"/>
              <a:chExt cx="647883" cy="404214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76DCB8E-83B1-0695-654B-410315CE89B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266666D-D192-66EF-D0F7-85C5B175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913310"/>
                <a:ext cx="11360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B7D005D-2BDB-3F22-49E5-350F97B5FF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59070" y="4913310"/>
                <a:ext cx="113588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55C2442-9719-B1E6-B60D-DBFC80BD8616}"/>
                </a:ext>
              </a:extLst>
            </p:cNvPr>
            <p:cNvCxnSpPr/>
            <p:nvPr/>
          </p:nvCxnSpPr>
          <p:spPr>
            <a:xfrm>
              <a:off x="10878394" y="5559401"/>
              <a:ext cx="346773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FFA5B2-F7D6-4583-B213-A80D09DD8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8665" y="5158119"/>
              <a:ext cx="91234" cy="404214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28E6FE4-2D47-BB7A-9C47-0A09F0457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00977" y="5158119"/>
              <a:ext cx="91221" cy="404154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D71A029-ABC3-7C64-77E4-CF30D4CC2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2198" y="5559401"/>
              <a:ext cx="323618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E6D3BD3-C03F-DD37-8D25-D3DDAAEF385E}"/>
                  </a:ext>
                </a:extLst>
              </p:cNvPr>
              <p:cNvSpPr txBox="1"/>
              <p:nvPr/>
            </p:nvSpPr>
            <p:spPr>
              <a:xfrm>
                <a:off x="7415381" y="5030397"/>
                <a:ext cx="174697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2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s-ES" sz="120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2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s-ES" sz="120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2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E6D3BD3-C03F-DD37-8D25-D3DDAAEF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1" y="5030397"/>
                <a:ext cx="174697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EFDAB1-96BA-E65B-9219-105CC87879EB}"/>
              </a:ext>
            </a:extLst>
          </p:cNvPr>
          <p:cNvCxnSpPr>
            <a:cxnSpLocks/>
          </p:cNvCxnSpPr>
          <p:nvPr/>
        </p:nvCxnSpPr>
        <p:spPr>
          <a:xfrm flipV="1">
            <a:off x="8098632" y="2995612"/>
            <a:ext cx="0" cy="240506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4391B4D-7468-A41B-5473-97FC2840C1AF}"/>
              </a:ext>
            </a:extLst>
          </p:cNvPr>
          <p:cNvCxnSpPr>
            <a:cxnSpLocks/>
          </p:cNvCxnSpPr>
          <p:nvPr/>
        </p:nvCxnSpPr>
        <p:spPr>
          <a:xfrm flipV="1">
            <a:off x="8477256" y="2995608"/>
            <a:ext cx="0" cy="240506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>
            <a:extLst>
              <a:ext uri="{FF2B5EF4-FFF2-40B4-BE49-F238E27FC236}">
                <a16:creationId xmlns:a16="http://schemas.microsoft.com/office/drawing/2014/main" id="{B41E131E-93EA-2E12-7DBA-CBE49891045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6FABAEF4-3183-C110-DF96-5E88C578C7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D8B6B47-50D5-EB47-F6E9-FAB6A9C21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958"/>
            <a:ext cx="9144000" cy="34308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6A6D5D9-7A2B-4E61-9A08-0F69FBA6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3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3300" dirty="0">
                            <a:latin typeface="Cambria Math" panose="02040503050406030204" pitchFamily="18" charset="0"/>
                          </a:rPr>
                          <m:t>cond</m:t>
                        </m:r>
                      </m:sub>
                    </m:sSub>
                  </m:oMath>
                </a14:m>
                <a:r>
                  <a:rPr lang="es-ES" sz="3300" dirty="0">
                    <a:latin typeface="CMU Serif" panose="02000603000000000000" pitchFamily="2" charset="0"/>
                  </a:rPr>
                  <a:t>: </a:t>
                </a:r>
                <a:r>
                  <a:rPr lang="es-ES" sz="3300" dirty="0" err="1">
                    <a:latin typeface="CMU Serif" panose="02000603000000000000" pitchFamily="2" charset="0"/>
                  </a:rPr>
                  <a:t>Wolfspeed</a:t>
                </a:r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3"/>
                <a:stretch>
                  <a:fillRect t="-12121" b="-363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7">
            <a:extLst>
              <a:ext uri="{FF2B5EF4-FFF2-40B4-BE49-F238E27FC236}">
                <a16:creationId xmlns:a16="http://schemas.microsoft.com/office/drawing/2014/main" id="{6492D1C3-257D-8F53-C324-D7540B461945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D7020FAE-821D-72E3-319F-39204CE19F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91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CAF0F2-1B80-DB62-5102-97CFB3E0D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3650"/>
            <a:ext cx="7553325" cy="28340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4272FB-071D-E64B-67CB-46A7AE45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/>
              <p:nvPr/>
            </p:nvSpPr>
            <p:spPr>
              <a:xfrm>
                <a:off x="6843712" y="3333534"/>
                <a:ext cx="24431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sz="2400" i="1" dirty="0">
                          <a:latin typeface="Cambria Math" panose="02040503050406030204" pitchFamily="18" charset="0"/>
                        </a:rPr>
                        <m:t>450 </m:t>
                      </m:r>
                      <m:r>
                        <m:rPr>
                          <m:sty m:val="p"/>
                        </m:rPr>
                        <a:rPr lang="es-ES" sz="2400" dirty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712" y="3333534"/>
                <a:ext cx="244316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3A22F-60DF-7F6C-B41B-DE3064CC1EB0}"/>
              </a:ext>
            </a:extLst>
          </p:cNvPr>
          <p:cNvCxnSpPr>
            <a:cxnSpLocks/>
          </p:cNvCxnSpPr>
          <p:nvPr/>
        </p:nvCxnSpPr>
        <p:spPr>
          <a:xfrm>
            <a:off x="628650" y="3552825"/>
            <a:ext cx="6315075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D55D553B-A473-F6A2-E963-C2E0E3C578A2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3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3300" dirty="0">
                            <a:latin typeface="Cambria Math" panose="02040503050406030204" pitchFamily="18" charset="0"/>
                          </a:rPr>
                          <m:t>cond</m:t>
                        </m:r>
                      </m:sub>
                    </m:sSub>
                  </m:oMath>
                </a14:m>
                <a:r>
                  <a:rPr lang="es-ES" sz="3300" dirty="0">
                    <a:latin typeface="CMU Serif" panose="02000603000000000000" pitchFamily="2" charset="0"/>
                  </a:rPr>
                  <a:t>: </a:t>
                </a:r>
                <a:r>
                  <a:rPr lang="es-ES" sz="3300" dirty="0" err="1">
                    <a:latin typeface="CMU Serif" panose="02000603000000000000" pitchFamily="2" charset="0"/>
                  </a:rPr>
                  <a:t>Wolfspeed</a:t>
                </a:r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D55D553B-A473-F6A2-E963-C2E0E3C57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4"/>
                <a:stretch>
                  <a:fillRect t="-12121" b="-363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7">
            <a:extLst>
              <a:ext uri="{FF2B5EF4-FFF2-40B4-BE49-F238E27FC236}">
                <a16:creationId xmlns:a16="http://schemas.microsoft.com/office/drawing/2014/main" id="{7EEFE3DB-62BE-A535-8CCB-E6C8D28CFA49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E2DFEB79-FA47-14B2-A3E9-A49721E077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74307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6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DE1504-0830-FF39-DB86-6B7D8828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/>
              <p:nvPr/>
            </p:nvSpPr>
            <p:spPr>
              <a:xfrm>
                <a:off x="370114" y="3354881"/>
                <a:ext cx="8537122" cy="73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2400" dirty="0">
                            <a:latin typeface="Cambria Math" panose="02040503050406030204" pitchFamily="18" charset="0"/>
                          </a:rPr>
                          <m:t>cond</m:t>
                        </m:r>
                        <m:r>
                          <a:rPr lang="es-ES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S" sz="2400" dirty="0">
                            <a:latin typeface="Cambria Math" panose="02040503050406030204" pitchFamily="18" charset="0"/>
                          </a:rPr>
                          <m:t>Leapers</m:t>
                        </m:r>
                      </m:sub>
                    </m:sSub>
                    <m:r>
                      <a:rPr lang="es-E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s-E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2400" dirty="0">
                            <a:latin typeface="Cambria Math" panose="02040503050406030204" pitchFamily="18" charset="0"/>
                          </a:rPr>
                          <m:t>cond</m:t>
                        </m:r>
                        <m:r>
                          <a:rPr lang="es-E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s-ES" sz="2400" dirty="0">
                            <a:latin typeface="Cambria Math" panose="02040503050406030204" pitchFamily="18" charset="0"/>
                          </a:rPr>
                          <m:t>Wolfspeed</m:t>
                        </m:r>
                      </m:sub>
                    </m:sSub>
                    <m:r>
                      <a:rPr lang="es-ES" sz="2400" dirty="0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s-E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DS</m:t>
                            </m:r>
                            <m:r>
                              <a:rPr lang="es-E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lang="es-E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Leapers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DS</m:t>
                            </m:r>
                            <m:r>
                              <a:rPr lang="es-E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lang="es-E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Wolfspeed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sz="2400" dirty="0">
                    <a:latin typeface="CMU Serif" panose="02000603000000000000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s-ES" sz="2400" i="1" dirty="0">
                        <a:latin typeface="Cambria Math" panose="02040503050406030204" pitchFamily="18" charset="0"/>
                      </a:rPr>
                      <m:t>155</m:t>
                    </m:r>
                    <m:r>
                      <a:rPr lang="es-E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2400" dirty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" y="3354881"/>
                <a:ext cx="8537122" cy="7328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63CB0B64-57D8-764D-20BF-5AA75304FBA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72B97A83-74F0-69EB-F96B-121AA17EB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74307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AE34E25-EAAA-97BF-0283-DB46E2601D25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3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3300" dirty="0">
                            <a:latin typeface="Cambria Math" panose="02040503050406030204" pitchFamily="18" charset="0"/>
                          </a:rPr>
                          <m:t>cond</m:t>
                        </m:r>
                      </m:sub>
                    </m:sSub>
                  </m:oMath>
                </a14:m>
                <a:r>
                  <a:rPr lang="es-ES" sz="3300" dirty="0">
                    <a:latin typeface="CMU Serif" panose="02000603000000000000" pitchFamily="2" charset="0"/>
                  </a:rPr>
                  <a:t>: </a:t>
                </a:r>
                <a:r>
                  <a:rPr lang="es-ES" sz="3300" dirty="0" err="1">
                    <a:latin typeface="CMU Serif" panose="02000603000000000000" pitchFamily="2" charset="0"/>
                  </a:rPr>
                  <a:t>Leapers</a:t>
                </a:r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AE34E25-EAAA-97BF-0283-DB46E2601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3"/>
                <a:stretch>
                  <a:fillRect t="-12121" b="-363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69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8608C7-C00B-8535-AF84-8ACBB86C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/>
              <p:nvPr/>
            </p:nvSpPr>
            <p:spPr>
              <a:xfrm>
                <a:off x="1709558" y="3069435"/>
                <a:ext cx="5927264" cy="1223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RMS</m:t>
                              </m:r>
                            </m:sub>
                          </m:sSub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>
                  <a:latin typeface="CMU Serif" panose="02000603000000000000" pitchFamily="2" charset="0"/>
                </a:endParaRPr>
              </a:p>
              <a:p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58" y="3069435"/>
                <a:ext cx="5927264" cy="12237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2A5A64EC-7BA3-D0E7-E4ED-47A954CF62BD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D3DBF3E-903E-01AE-AA16-AD5EE7017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5040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CAA719CA-469D-2E0D-C24E-DD1EE4665F31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CAA719CA-469D-2E0D-C24E-DD1EE4665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36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C6BB7-2D2D-2878-5CD0-0B3411B0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/>
              <p:nvPr/>
            </p:nvSpPr>
            <p:spPr>
              <a:xfrm>
                <a:off x="1709558" y="2413809"/>
                <a:ext cx="5927264" cy="1223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RMS</m:t>
                              </m:r>
                            </m:sub>
                          </m:sSub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>
                  <a:latin typeface="CMU Serif" panose="02000603000000000000" pitchFamily="2" charset="0"/>
                </a:endParaRPr>
              </a:p>
              <a:p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58" y="2413809"/>
                <a:ext cx="5927264" cy="12237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123043-F021-0F24-B544-2AC254B6A07F}"/>
                  </a:ext>
                </a:extLst>
              </p:cNvPr>
              <p:cNvSpPr txBox="1"/>
              <p:nvPr/>
            </p:nvSpPr>
            <p:spPr>
              <a:xfrm>
                <a:off x="2280643" y="3540748"/>
                <a:ext cx="4582715" cy="1572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Wolfspeed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lang="en-GB" sz="2400">
                          <a:latin typeface="CMU Serif" panose="02000603000000000000" pitchFamily="2" charset="0"/>
                        </a:rPr>
                        <m:t>583</m:t>
                      </m:r>
                      <m:r>
                        <a:rPr lang="es-E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  <a:p>
                <a:endParaRPr lang="es-ES" sz="2400" dirty="0">
                  <a:latin typeface="CMU Serif" panose="020006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Leapers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lang="en-GB" sz="2400">
                          <a:latin typeface="CMU Serif" panose="02000603000000000000" pitchFamily="2" charset="0"/>
                        </a:rPr>
                        <m:t>1095</m:t>
                      </m:r>
                      <m:r>
                        <a:rPr lang="es-E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123043-F021-0F24-B544-2AC254B6A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43" y="3540748"/>
                <a:ext cx="4582715" cy="157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44F69D3B-9ACE-FFA7-073E-EF9CC1E14647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8FFB4E0-7158-E8BC-D1F7-D0FBFD9AE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57077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660C76A2-B88F-2E36-E7F8-E424A32B2A42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660C76A2-B88F-2E36-E7F8-E424A32B2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66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B6D1B5-EDE4-B8D9-4E24-0DC0CC5C382B}"/>
              </a:ext>
            </a:extLst>
          </p:cNvPr>
          <p:cNvGrpSpPr/>
          <p:nvPr/>
        </p:nvGrpSpPr>
        <p:grpSpPr>
          <a:xfrm>
            <a:off x="1457077" y="1690689"/>
            <a:ext cx="5725473" cy="4524171"/>
            <a:chOff x="4316131" y="2369939"/>
            <a:chExt cx="3509546" cy="277318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5355807" y="2369939"/>
              <a:ext cx="1975876" cy="2479972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4861813" y="2670969"/>
              <a:ext cx="2963864" cy="1887338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4861813" y="2369939"/>
              <a:ext cx="2963864" cy="2479972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4633942" y="4514905"/>
              <a:ext cx="178142" cy="86915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4631166" y="4136062"/>
              <a:ext cx="180918" cy="88304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4632950" y="3759984"/>
              <a:ext cx="179134" cy="86915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4632950" y="3382518"/>
              <a:ext cx="179134" cy="86915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4540593" y="2992762"/>
              <a:ext cx="41641" cy="84137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4603400" y="3063406"/>
              <a:ext cx="14673" cy="37901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4632554" y="2992762"/>
              <a:ext cx="179530" cy="86915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4540593" y="2615295"/>
              <a:ext cx="41641" cy="84137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4603400" y="2685939"/>
              <a:ext cx="14673" cy="37901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4633942" y="2615295"/>
              <a:ext cx="178142" cy="86915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5305243" y="2576611"/>
              <a:ext cx="2077004" cy="2066627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5305243" y="4086473"/>
              <a:ext cx="2077004" cy="763438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5060160" y="3489284"/>
              <a:ext cx="32123" cy="58737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5110748" y="3537901"/>
              <a:ext cx="11302" cy="27185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5135410" y="3489284"/>
              <a:ext cx="140824" cy="60523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7072064" y="3432890"/>
              <a:ext cx="140625" cy="60523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5100363" y="4686063"/>
              <a:ext cx="135668" cy="60523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7069883" y="4406694"/>
              <a:ext cx="143005" cy="61515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4324658" y="3906721"/>
              <a:ext cx="86256" cy="74414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4322675" y="3853349"/>
              <a:ext cx="23794" cy="2361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4323270" y="3509300"/>
              <a:ext cx="89032" cy="386545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4316131" y="3247041"/>
              <a:ext cx="126311" cy="203197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5873249" y="2620466"/>
              <a:ext cx="941042" cy="365373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5913651" y="2648594"/>
              <a:ext cx="75846" cy="1012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6068325" y="2669813"/>
              <a:ext cx="555015" cy="9187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6577337" y="2702357"/>
              <a:ext cx="127242" cy="57943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5913651" y="2806005"/>
              <a:ext cx="75846" cy="101153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6024443" y="2827214"/>
              <a:ext cx="320270" cy="9187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6347744" y="2828008"/>
              <a:ext cx="319453" cy="89693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6621194" y="2859758"/>
              <a:ext cx="127242" cy="57943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4976809" y="4960586"/>
              <a:ext cx="757995" cy="182537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13" name="Graphic 80">
              <a:extLst>
                <a:ext uri="{FF2B5EF4-FFF2-40B4-BE49-F238E27FC236}">
                  <a16:creationId xmlns:a16="http://schemas.microsoft.com/office/drawing/2014/main" id="{C5020A20-33D8-0F5B-B069-0AE687DBA1BD}"/>
                </a:ext>
              </a:extLst>
            </p:cNvPr>
            <p:cNvGrpSpPr/>
            <p:nvPr/>
          </p:nvGrpSpPr>
          <p:grpSpPr>
            <a:xfrm>
              <a:off x="7010568" y="4923292"/>
              <a:ext cx="642230" cy="210175"/>
              <a:chOff x="3738531" y="2657570"/>
              <a:chExt cx="4710428" cy="1541525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3738531" y="3243454"/>
                <a:ext cx="908715" cy="744245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5907118" y="2657570"/>
                <a:ext cx="2220277" cy="472630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7858835" y="3214815"/>
                <a:ext cx="590124" cy="783875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156483" y="3417450"/>
                <a:ext cx="586717" cy="781645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786799" y="3415830"/>
                <a:ext cx="505366" cy="581381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7327561" y="3416056"/>
                <a:ext cx="505495" cy="581559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4552984" y="3416992"/>
                <a:ext cx="538130" cy="582848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5679757" y="3417031"/>
                <a:ext cx="498633" cy="581268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5382291" y="3214868"/>
                <a:ext cx="384619" cy="77198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5135974" y="3214171"/>
                <a:ext cx="228504" cy="773120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774370" y="3168681"/>
                <a:ext cx="1372647" cy="133836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7463122" y="2662523"/>
                <a:ext cx="336804" cy="257175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7">
            <a:extLst>
              <a:ext uri="{FF2B5EF4-FFF2-40B4-BE49-F238E27FC236}">
                <a16:creationId xmlns:a16="http://schemas.microsoft.com/office/drawing/2014/main" id="{3548BDFD-25FF-A057-E0CE-448646C74FAD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299A95B-6460-385A-93A3-8BF732BED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57077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Refrigeración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F268F1-32BB-5DEC-79C2-8B43B709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42BE6-BBAF-4EB5-531C-5F8A96AD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43705"/>
            <a:ext cx="9144000" cy="5349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58D95-CE1D-FA98-456E-C2FECF9B138C}"/>
              </a:ext>
            </a:extLst>
          </p:cNvPr>
          <p:cNvSpPr txBox="1"/>
          <p:nvPr/>
        </p:nvSpPr>
        <p:spPr>
          <a:xfrm>
            <a:off x="1465440" y="2105254"/>
            <a:ext cx="222288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00" dirty="0">
                <a:latin typeface="CMU Serif" panose="02000603000000000000" pitchFamily="2" charset="0"/>
              </a:rPr>
              <a:t>Radiador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CD8AB-E39D-451F-F21F-9D0FDBA84E1D}"/>
              </a:ext>
            </a:extLst>
          </p:cNvPr>
          <p:cNvSpPr txBox="1"/>
          <p:nvPr/>
        </p:nvSpPr>
        <p:spPr>
          <a:xfrm>
            <a:off x="2349111" y="3117790"/>
            <a:ext cx="22228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00" dirty="0">
                <a:latin typeface="CMU Serif" panose="02000603000000000000" pitchFamily="2" charset="0"/>
              </a:rPr>
              <a:t>Bomba y </a:t>
            </a:r>
            <a:r>
              <a:rPr lang="es-ES" sz="2100" i="1" dirty="0" err="1">
                <a:latin typeface="CMU Serif" panose="02000603000000000000" pitchFamily="2" charset="0"/>
              </a:rPr>
              <a:t>catchcan</a:t>
            </a:r>
            <a:endParaRPr lang="es-ES" sz="2100" dirty="0">
              <a:latin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4F23C-ABCB-00D5-9C21-F5C89EAC2CFA}"/>
              </a:ext>
            </a:extLst>
          </p:cNvPr>
          <p:cNvSpPr txBox="1"/>
          <p:nvPr/>
        </p:nvSpPr>
        <p:spPr>
          <a:xfrm>
            <a:off x="4089206" y="4831257"/>
            <a:ext cx="222288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00" i="1" dirty="0" err="1">
                <a:latin typeface="CMU Serif" panose="02000603000000000000" pitchFamily="2" charset="0"/>
              </a:rPr>
              <a:t>Coldplate</a:t>
            </a:r>
            <a:endParaRPr lang="es-ES" sz="2100" i="1" dirty="0">
              <a:latin typeface="CMU Serif" panose="02000603000000000000" pitchFamily="2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CEBCA6D-00A7-8F7C-8ABE-486F8F37AFBA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1244972A-4C47-3B31-3757-E2B0AF320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9298769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75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8798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431926" y="2699086"/>
            <a:ext cx="914241" cy="539335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882629" y="2549619"/>
            <a:ext cx="1207967" cy="1309070"/>
            <a:chOff x="4485377" y="2628640"/>
            <a:chExt cx="2763146" cy="299441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5214934" y="3035222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721765" y="2968938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431926" y="4177477"/>
            <a:ext cx="914241" cy="539335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3882629" y="4028010"/>
            <a:ext cx="1207967" cy="1309070"/>
            <a:chOff x="4485377" y="2628640"/>
            <a:chExt cx="2763146" cy="299441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5214934" y="4513613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2721765" y="4447329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5686425" y="3007519"/>
            <a:ext cx="0" cy="153114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5686425" y="3761423"/>
            <a:ext cx="954405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4896533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4248956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4248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4248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4093850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4359643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3606283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5144276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5144276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4895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4843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4895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4845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2850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>
            <a:extLst>
              <a:ext uri="{FF2B5EF4-FFF2-40B4-BE49-F238E27FC236}">
                <a16:creationId xmlns:a16="http://schemas.microsoft.com/office/drawing/2014/main" id="{7E7216F1-CA16-6F6E-BF98-3475E06FBD40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64FE5EA-1010-B46F-C6F7-CCDE38725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036118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7850309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7202732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7202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7202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7047626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7313419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6560059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8098052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8098052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7848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7797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7848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7799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2650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4811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5189771" y="2125269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696C13-4993-E65A-B10A-2E6514032DDA}"/>
              </a:ext>
            </a:extLst>
          </p:cNvPr>
          <p:cNvSpPr/>
          <p:nvPr/>
        </p:nvSpPr>
        <p:spPr>
          <a:xfrm>
            <a:off x="4428513" y="2500443"/>
            <a:ext cx="1124920" cy="18433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3DB78A-8351-9405-1000-DB7097AF10D1}"/>
              </a:ext>
            </a:extLst>
          </p:cNvPr>
          <p:cNvSpPr/>
          <p:nvPr/>
        </p:nvSpPr>
        <p:spPr>
          <a:xfrm>
            <a:off x="4159307" y="2673161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A434AB-244E-EDA4-80EF-43526DBA3409}"/>
              </a:ext>
            </a:extLst>
          </p:cNvPr>
          <p:cNvSpPr/>
          <p:nvPr/>
        </p:nvSpPr>
        <p:spPr>
          <a:xfrm>
            <a:off x="4159307" y="2952294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9580C5-640D-E247-91FC-01D8F089C53C}"/>
              </a:ext>
            </a:extLst>
          </p:cNvPr>
          <p:cNvSpPr/>
          <p:nvPr/>
        </p:nvSpPr>
        <p:spPr>
          <a:xfrm>
            <a:off x="4162976" y="3235217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4481A2-24EA-EAEA-A843-CC97C7489C2F}"/>
              </a:ext>
            </a:extLst>
          </p:cNvPr>
          <p:cNvSpPr/>
          <p:nvPr/>
        </p:nvSpPr>
        <p:spPr>
          <a:xfrm>
            <a:off x="4162976" y="3514350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A555C3-FC27-BF4D-8D32-DF978573B674}"/>
              </a:ext>
            </a:extLst>
          </p:cNvPr>
          <p:cNvSpPr/>
          <p:nvPr/>
        </p:nvSpPr>
        <p:spPr>
          <a:xfrm>
            <a:off x="4162172" y="3787698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2F319-8BB4-DCEA-2080-58ED0BF62561}"/>
              </a:ext>
            </a:extLst>
          </p:cNvPr>
          <p:cNvSpPr/>
          <p:nvPr/>
        </p:nvSpPr>
        <p:spPr>
          <a:xfrm>
            <a:off x="4162172" y="4066831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1676F7-E238-1A09-5F3E-D0F160D22CAC}"/>
              </a:ext>
            </a:extLst>
          </p:cNvPr>
          <p:cNvSpPr/>
          <p:nvPr/>
        </p:nvSpPr>
        <p:spPr>
          <a:xfrm>
            <a:off x="5662706" y="2675223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31B0E-B132-E1CC-5C59-5FC0D83AD7D7}"/>
              </a:ext>
            </a:extLst>
          </p:cNvPr>
          <p:cNvSpPr/>
          <p:nvPr/>
        </p:nvSpPr>
        <p:spPr>
          <a:xfrm>
            <a:off x="5662706" y="2954356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B5CDE-F634-C903-0282-1FD27A4165CA}"/>
              </a:ext>
            </a:extLst>
          </p:cNvPr>
          <p:cNvSpPr/>
          <p:nvPr/>
        </p:nvSpPr>
        <p:spPr>
          <a:xfrm>
            <a:off x="5666375" y="3237279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680791-CBDC-1760-1E0E-65289F3391B9}"/>
              </a:ext>
            </a:extLst>
          </p:cNvPr>
          <p:cNvSpPr/>
          <p:nvPr/>
        </p:nvSpPr>
        <p:spPr>
          <a:xfrm>
            <a:off x="5666375" y="3516412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6183C4-7ED6-2D5F-BF56-9EAF5F993193}"/>
              </a:ext>
            </a:extLst>
          </p:cNvPr>
          <p:cNvSpPr/>
          <p:nvPr/>
        </p:nvSpPr>
        <p:spPr>
          <a:xfrm>
            <a:off x="5665571" y="3789761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27C35B-BF07-3964-B0B7-999186CCED54}"/>
              </a:ext>
            </a:extLst>
          </p:cNvPr>
          <p:cNvSpPr/>
          <p:nvPr/>
        </p:nvSpPr>
        <p:spPr>
          <a:xfrm>
            <a:off x="5665571" y="4068894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2857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5983291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Rectangle 7">
            <a:extLst>
              <a:ext uri="{FF2B5EF4-FFF2-40B4-BE49-F238E27FC236}">
                <a16:creationId xmlns:a16="http://schemas.microsoft.com/office/drawing/2014/main" id="{441BA707-538E-6B87-8208-785BF8E3CDC4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5" name="Content Placeholder 6">
            <a:extLst>
              <a:ext uri="{FF2B5EF4-FFF2-40B4-BE49-F238E27FC236}">
                <a16:creationId xmlns:a16="http://schemas.microsoft.com/office/drawing/2014/main" id="{0064E094-CC6E-0A00-999F-233AF2909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53489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5804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D84AE7-B078-4FC7-4677-F79D7F1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C6CD839-09CA-CEB3-ECDF-20CBB699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5" y="1784917"/>
            <a:ext cx="5845628" cy="328816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3671752" y="5073083"/>
            <a:ext cx="18004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803C26B-0CD5-896C-FB2F-754229224BD2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54CCFD4-574A-42C4-87FB-DB2238AB00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00655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85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00655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245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3029679" y="4861905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710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324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934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4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3144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3783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4396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4986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5561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3029679" y="4861905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8" name="Imagen 37">
            <a:extLst>
              <a:ext uri="{FF2B5EF4-FFF2-40B4-BE49-F238E27FC236}">
                <a16:creationId xmlns:a16="http://schemas.microsoft.com/office/drawing/2014/main" id="{E29AE533-03FF-E37A-A919-7D2DB93F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333" y1="36250" x2="40000" y2="43000"/>
                        <a14:foregroundMark x1="50000" y1="73250" x2="50000" y2="80250"/>
                        <a14:foregroundMark x1="40667" y1="74250" x2="41667" y2="82000"/>
                        <a14:foregroundMark x1="59000" y1="71250" x2="57333" y2="6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787400"/>
            <a:ext cx="3962400" cy="5283200"/>
          </a:xfrm>
          <a:prstGeom prst="rect">
            <a:avLst/>
          </a:prstGeom>
        </p:spPr>
      </p:pic>
      <p:sp>
        <p:nvSpPr>
          <p:cNvPr id="39" name="TextBox 43">
            <a:extLst>
              <a:ext uri="{FF2B5EF4-FFF2-40B4-BE49-F238E27FC236}">
                <a16:creationId xmlns:a16="http://schemas.microsoft.com/office/drawing/2014/main" id="{73CEA3F7-17AB-EF08-6F89-82151594A2E9}"/>
              </a:ext>
            </a:extLst>
          </p:cNvPr>
          <p:cNvSpPr txBox="1"/>
          <p:nvPr/>
        </p:nvSpPr>
        <p:spPr>
          <a:xfrm>
            <a:off x="2066374" y="5431537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REDCUBE </a:t>
            </a:r>
            <a:r>
              <a:rPr lang="es-ES" sz="2700" i="1" dirty="0" err="1">
                <a:latin typeface="CMU Serif" panose="02000603000000000000" pitchFamily="2" charset="0"/>
              </a:rPr>
              <a:t>Press-fit</a:t>
            </a:r>
            <a:r>
              <a:rPr lang="es-ES" sz="2700" dirty="0">
                <a:latin typeface="CMU Serif" panose="02000603000000000000" pitchFamily="2" charset="0"/>
              </a:rPr>
              <a:t> M4 </a:t>
            </a:r>
          </a:p>
        </p:txBody>
      </p:sp>
    </p:spTree>
    <p:extLst>
      <p:ext uri="{BB962C8B-B14F-4D97-AF65-F5344CB8AC3E}">
        <p14:creationId xmlns:p14="http://schemas.microsoft.com/office/powerpoint/2010/main" val="136289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10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2066374" y="5431537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AC8E55-A467-0595-BA16-EDAF25AB3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483" y="1522623"/>
            <a:ext cx="5923494" cy="45049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8A93D5-6431-17BA-6F73-76DB5196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827" y="565025"/>
            <a:ext cx="4529394" cy="5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49" y="888258"/>
            <a:ext cx="4247068" cy="54926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922"/>
            <a:ext cx="5005420" cy="38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27" y="0"/>
            <a:ext cx="9192253" cy="6858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98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35" y="1358129"/>
            <a:ext cx="7573470" cy="41417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66364"/>
            <a:ext cx="5766154" cy="33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1917</TotalTime>
  <Words>1742</Words>
  <Application>Microsoft Office PowerPoint</Application>
  <PresentationFormat>Presentación en pantalla (4:3)</PresentationFormat>
  <Paragraphs>1306</Paragraphs>
  <Slides>117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117</vt:i4>
      </vt:variant>
    </vt:vector>
  </HeadingPairs>
  <TitlesOfParts>
    <vt:vector size="123" baseType="lpstr">
      <vt:lpstr>Arial</vt:lpstr>
      <vt:lpstr>Calibri</vt:lpstr>
      <vt:lpstr>Cambria Math</vt:lpstr>
      <vt:lpstr>CMU Serif</vt:lpstr>
      <vt:lpstr>CMU Typewriter Text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Introducción</vt:lpstr>
      <vt:lpstr>Tren de potencia de un vehículo eléctrico</vt:lpstr>
      <vt:lpstr>Tren de potencia de un vehículo eléctrico</vt:lpstr>
      <vt:lpstr>Solución actual</vt:lpstr>
      <vt:lpstr>Estado del Arte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Presentación de PowerPoint</vt:lpstr>
      <vt:lpstr>Transformada de Clarke ortonormal</vt:lpstr>
      <vt:lpstr>Transformada de Clarke de amplitud constante</vt:lpstr>
      <vt:lpstr>Transformada de Park </vt:lpstr>
      <vt:lpstr>Modelo del PMSM</vt:lpstr>
      <vt:lpstr>Modelo del PMSM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Trayectorias de control</vt:lpstr>
      <vt:lpstr>Trayectorias de control</vt:lpstr>
      <vt:lpstr>Trayectorias de control</vt:lpstr>
      <vt:lpstr>Trayectorias de control</vt:lpstr>
      <vt:lpstr>Trayectorias de control</vt:lpstr>
      <vt:lpstr>Simulación del control</vt:lpstr>
      <vt:lpstr>Presentación de PowerPoint</vt:lpstr>
      <vt:lpstr>Presentación de PowerPoint</vt:lpstr>
      <vt:lpstr>Presentación de PowerPoint</vt:lpstr>
      <vt:lpstr>Lazos de corriente</vt:lpstr>
      <vt:lpstr>Lazos de corriente</vt:lpstr>
      <vt:lpstr>Lazos de corriente</vt:lpstr>
      <vt:lpstr>Inversor y batería</vt:lpstr>
      <vt:lpstr>Control</vt:lpstr>
      <vt:lpstr>Control</vt:lpstr>
      <vt:lpstr>Control</vt:lpstr>
      <vt:lpstr>Parámetros del PMSM</vt:lpstr>
      <vt:lpstr>Simulación</vt:lpstr>
      <vt:lpstr>Simulación</vt:lpstr>
      <vt:lpstr>Discretización del modelo</vt:lpstr>
      <vt:lpstr>Presentación de PowerPoint</vt:lpstr>
      <vt:lpstr>Discretización del modelo</vt:lpstr>
      <vt:lpstr>Discretización del modelo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Simulación</vt:lpstr>
      <vt:lpstr>Presentación de PowerPoint</vt:lpstr>
      <vt:lpstr>Presentación de PowerPoint</vt:lpstr>
      <vt:lpstr>Presentación de PowerPoint</vt:lpstr>
      <vt:lpstr>Hardware</vt:lpstr>
      <vt:lpstr>Requisitos</vt:lpstr>
      <vt:lpstr>Requisitos</vt:lpstr>
      <vt:lpstr>Bocetos</vt:lpstr>
      <vt:lpstr>Bocetos</vt:lpstr>
      <vt:lpstr>Semiconductores</vt:lpstr>
      <vt:lpstr>Semiconductores</vt:lpstr>
      <vt:lpstr>Semiconductores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Refrigeración</vt:lpstr>
      <vt:lpstr>Gate drivers</vt:lpstr>
      <vt:lpstr>Gate drivers</vt:lpstr>
      <vt:lpstr>Gate drivers</vt:lpstr>
      <vt:lpstr>Bus de condensadores</vt:lpstr>
      <vt:lpstr>Bus de condensadores</vt:lpstr>
      <vt:lpstr>Conectores de potencia</vt:lpstr>
      <vt:lpstr>Microcontrolador</vt:lpstr>
      <vt:lpstr>PCB de potencia</vt:lpstr>
      <vt:lpstr>PCB de potencia</vt:lpstr>
      <vt:lpstr>PCB de potencia</vt:lpstr>
      <vt:lpstr>PCB de control</vt:lpstr>
      <vt:lpstr>PCB de control</vt:lpstr>
      <vt:lpstr>Ensamblaje</vt:lpstr>
      <vt:lpstr>Firmware</vt:lpstr>
      <vt:lpstr>Herramientas</vt:lpstr>
      <vt:lpstr>Arquitectura</vt:lpstr>
      <vt:lpstr>Arquitectura</vt:lpstr>
      <vt:lpstr>Arquitectura</vt:lpstr>
      <vt:lpstr>Arquitectura</vt:lpstr>
      <vt:lpstr>Presentación de PowerPoint</vt:lpstr>
      <vt:lpstr>Eventos síncronos</vt:lpstr>
      <vt:lpstr>Resultados</vt:lpstr>
      <vt:lpstr>Resultados</vt:lpstr>
      <vt:lpstr>Conclusiones</vt:lpstr>
      <vt:lpstr>Conclusiones</vt:lpstr>
      <vt:lpstr>Bibliografía</vt:lpstr>
      <vt:lpstr>Bibliografía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274</cp:revision>
  <dcterms:created xsi:type="dcterms:W3CDTF">2024-05-11T09:59:33Z</dcterms:created>
  <dcterms:modified xsi:type="dcterms:W3CDTF">2024-06-17T20:49:13Z</dcterms:modified>
</cp:coreProperties>
</file>